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9"/>
  </p:notesMasterIdLst>
  <p:sldIdLst>
    <p:sldId id="256" r:id="rId2"/>
    <p:sldId id="259" r:id="rId3"/>
    <p:sldId id="260" r:id="rId4"/>
    <p:sldId id="262" r:id="rId5"/>
    <p:sldId id="263" r:id="rId6"/>
    <p:sldId id="283" r:id="rId7"/>
    <p:sldId id="284" r:id="rId8"/>
    <p:sldId id="285" r:id="rId9"/>
    <p:sldId id="292" r:id="rId10"/>
    <p:sldId id="293" r:id="rId11"/>
    <p:sldId id="286" r:id="rId12"/>
    <p:sldId id="287" r:id="rId13"/>
    <p:sldId id="288" r:id="rId14"/>
    <p:sldId id="272" r:id="rId15"/>
    <p:sldId id="268" r:id="rId16"/>
    <p:sldId id="278" r:id="rId17"/>
    <p:sldId id="28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0BE840-65EB-49C4-BF2F-68D9ABAB14B2}">
  <a:tblStyle styleId="{940BE840-65EB-49C4-BF2F-68D9ABAB14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5622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026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1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040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256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696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Google Shape;3756;gb0ac4e247a_6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7" name="Google Shape;3757;gb0ac4e247a_6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396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491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Google Shape;4235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Google Shape;4236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9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gb0babbdd12_1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8" name="Google Shape;4428;gb0babbdd12_1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81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83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95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00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044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88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40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65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12.png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16.png"/><Relationship Id="rId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14.png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5.xml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6.xml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4" Type="http://schemas.openxmlformats.org/officeDocument/2006/relationships/slide" Target="slide6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138574" y="2052816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FF0000"/>
                </a:solidFill>
              </a:rPr>
              <a:t>BÀI GIẢNG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558264" y="2718562"/>
            <a:ext cx="4345969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ue Roman Bold"/>
              </a:rPr>
              <a:t>KHÁM PHÁ KHOA HỌC</a:t>
            </a:r>
          </a:p>
          <a:p>
            <a:pPr algn="ctr"/>
            <a:endParaRPr lang="en-US" sz="2400" dirty="0">
              <a:solidFill>
                <a:srgbClr val="00B050"/>
              </a:solidFill>
              <a:latin typeface="Times Neue Roman Bold"/>
            </a:endParaRPr>
          </a:p>
          <a:p>
            <a:pPr algn="ctr"/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Đề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tài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: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Tìm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hiểu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con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mèo</a:t>
            </a:r>
            <a:endParaRPr lang="en-US" sz="1800" dirty="0">
              <a:solidFill>
                <a:srgbClr val="00B050"/>
              </a:solidFill>
              <a:latin typeface="Times Neue Roman Bold"/>
            </a:endParaRPr>
          </a:p>
          <a:p>
            <a:pPr algn="ctr"/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Lứa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tuổi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: 4-5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tuổi</a:t>
            </a:r>
            <a:endParaRPr lang="en-US" sz="1800" dirty="0">
              <a:solidFill>
                <a:srgbClr val="00B050"/>
              </a:solidFill>
              <a:latin typeface="Times Neue Roman Bold"/>
            </a:endParaRPr>
          </a:p>
          <a:p>
            <a:pPr algn="ctr"/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Giáo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viên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: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Nguyễn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Thị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ue Roman Bold"/>
              </a:rPr>
              <a:t>Mỹ</a:t>
            </a:r>
            <a:r>
              <a:rPr lang="en-US" sz="1800" dirty="0">
                <a:solidFill>
                  <a:srgbClr val="00B050"/>
                </a:solidFill>
                <a:latin typeface="Times Neue Roman Bold"/>
              </a:rPr>
              <a:t> Linh</a:t>
            </a:r>
          </a:p>
        </p:txBody>
      </p:sp>
      <p:sp>
        <p:nvSpPr>
          <p:cNvPr id="6" name="Google Shape;1736;p24"/>
          <p:cNvSpPr txBox="1">
            <a:spLocks/>
          </p:cNvSpPr>
          <p:nvPr/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vi-VN" sz="2000" dirty="0"/>
              <a:t>PHÒNG GIÁO DỤC VÀ ĐÀO TẠO QUẬN </a:t>
            </a:r>
            <a:r>
              <a:rPr lang="en-US" sz="2000" dirty="0"/>
              <a:t>LONG BIÊN</a:t>
            </a:r>
            <a:br>
              <a:rPr lang="vi-VN" sz="2000" dirty="0"/>
            </a:br>
            <a:r>
              <a:rPr lang="vi-VN" sz="2000" dirty="0"/>
              <a:t>TRƯỜNG MẦM NON </a:t>
            </a:r>
            <a:r>
              <a:rPr lang="en-US" sz="2000" dirty="0"/>
              <a:t>HOA HƯỚNG DƯƠNG</a:t>
            </a:r>
            <a:endParaRPr lang="vi-V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1299A-4911-47F2-89C2-C32573CA7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515" y="1084896"/>
            <a:ext cx="845685" cy="845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20" y="178805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5355621" y="368652"/>
            <a:ext cx="1786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75" y="1338727"/>
            <a:ext cx="2926080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4557" y="1338727"/>
            <a:ext cx="2708837" cy="27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910904" y="441338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chốt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:</a:t>
            </a:r>
            <a:endParaRPr sz="3600" dirty="0"/>
          </a:p>
        </p:txBody>
      </p:sp>
      <p:pic>
        <p:nvPicPr>
          <p:cNvPr id="1026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88" y="905965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170;p34">
            <a:hlinkClick r:id="rId10" action="ppaction://hlinksldjump"/>
          </p:cNvPr>
          <p:cNvSpPr txBox="1"/>
          <p:nvPr/>
        </p:nvSpPr>
        <p:spPr>
          <a:xfrm>
            <a:off x="2345090" y="1308127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là động vật sống trong gia đình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6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45" y="1890229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5" y="2874494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49" y="3829285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3170;p34">
            <a:hlinkClick r:id="rId10" action="ppaction://hlinksldjump"/>
          </p:cNvPr>
          <p:cNvSpPr txBox="1"/>
          <p:nvPr/>
        </p:nvSpPr>
        <p:spPr>
          <a:xfrm>
            <a:off x="2345090" y="2066448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Có 4 chân, đuôi dài, mắt tinh , tai thính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" name="Google Shape;3170;p34">
            <a:hlinkClick r:id="rId10" action="ppaction://hlinksldjump"/>
          </p:cNvPr>
          <p:cNvSpPr txBox="1"/>
          <p:nvPr/>
        </p:nvSpPr>
        <p:spPr>
          <a:xfrm>
            <a:off x="2345090" y="3001247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G</a:t>
            </a: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i</a:t>
            </a: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ỏi leo trèo, có tài bắt chuột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0" action="ppaction://hlinksldjump"/>
          </p:cNvPr>
          <p:cNvSpPr txBox="1"/>
          <p:nvPr/>
        </p:nvSpPr>
        <p:spPr>
          <a:xfrm>
            <a:off x="2345090" y="3965212"/>
            <a:ext cx="4863784" cy="70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Thích ăn cá, chuột. Được con người nuôi và được coi là thú cưng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33865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910904" y="228839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endParaRPr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175" y="964087"/>
            <a:ext cx="1400852" cy="187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1314" y="999079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1524" y="979286"/>
            <a:ext cx="2681201" cy="185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371" y="2987846"/>
            <a:ext cx="2638425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3359" y="3012044"/>
            <a:ext cx="2619375" cy="1743075"/>
          </a:xfrm>
          <a:prstGeom prst="rect">
            <a:avLst/>
          </a:prstGeom>
        </p:spPr>
      </p:pic>
      <p:sp>
        <p:nvSpPr>
          <p:cNvPr id="29" name="Google Shape;3170;p34">
            <a:hlinkClick r:id="rId14" action="ppaction://hlinksldjump"/>
          </p:cNvPr>
          <p:cNvSpPr txBox="1"/>
          <p:nvPr/>
        </p:nvSpPr>
        <p:spPr>
          <a:xfrm>
            <a:off x="650951" y="554182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Ba Tư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" name="Google Shape;3170;p34">
            <a:hlinkClick r:id="rId14" action="ppaction://hlinksldjump"/>
          </p:cNvPr>
          <p:cNvSpPr txBox="1"/>
          <p:nvPr/>
        </p:nvSpPr>
        <p:spPr>
          <a:xfrm>
            <a:off x="2790625" y="612987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Xiêm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4" action="ppaction://hlinksldjump"/>
          </p:cNvPr>
          <p:cNvSpPr txBox="1"/>
          <p:nvPr/>
        </p:nvSpPr>
        <p:spPr>
          <a:xfrm>
            <a:off x="5390206" y="515189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mướp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" name="Google Shape;3170;p34">
            <a:hlinkClick r:id="rId14" action="ppaction://hlinksldjump"/>
          </p:cNvPr>
          <p:cNvSpPr txBox="1"/>
          <p:nvPr/>
        </p:nvSpPr>
        <p:spPr>
          <a:xfrm>
            <a:off x="1015766" y="461650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Vàng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3" name="Google Shape;3170;p34">
            <a:hlinkClick r:id="rId14" action="ppaction://hlinksldjump"/>
          </p:cNvPr>
          <p:cNvSpPr txBox="1"/>
          <p:nvPr/>
        </p:nvSpPr>
        <p:spPr>
          <a:xfrm>
            <a:off x="4173143" y="461650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tam thể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258801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910904" y="228839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endParaRPr sz="3600" dirty="0"/>
          </a:p>
        </p:txBody>
      </p:sp>
      <p:pic>
        <p:nvPicPr>
          <p:cNvPr id="5122" name="Picture 2" descr="Kids Cartoons Png - Kids Clipart, Transparent Png - kind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9" y="1015877"/>
            <a:ext cx="2246497" cy="35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5190" y="1038624"/>
            <a:ext cx="2873077" cy="1795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029" y="3104545"/>
            <a:ext cx="2878238" cy="1771650"/>
          </a:xfrm>
          <a:prstGeom prst="rect">
            <a:avLst/>
          </a:prstGeom>
        </p:spPr>
      </p:pic>
      <p:sp>
        <p:nvSpPr>
          <p:cNvPr id="26" name="Google Shape;3170;p34">
            <a:hlinkClick r:id="rId12" action="ppaction://hlinksldjump"/>
          </p:cNvPr>
          <p:cNvSpPr txBox="1"/>
          <p:nvPr/>
        </p:nvSpPr>
        <p:spPr>
          <a:xfrm>
            <a:off x="6658267" y="1648624"/>
            <a:ext cx="15535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Y</a:t>
            </a: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êu thương và bảo vệ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7" name="Google Shape;3170;p34">
            <a:hlinkClick r:id="rId12" action="ppaction://hlinksldjump"/>
          </p:cNvPr>
          <p:cNvSpPr txBox="1"/>
          <p:nvPr/>
        </p:nvSpPr>
        <p:spPr>
          <a:xfrm>
            <a:off x="6680041" y="3391390"/>
            <a:ext cx="15535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Chăm</a:t>
            </a:r>
            <a:r>
              <a:rPr lang="en-US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sóc</a:t>
            </a:r>
            <a:r>
              <a:rPr lang="en-US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cho</a:t>
            </a:r>
            <a:r>
              <a:rPr lang="en-US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ăn</a:t>
            </a:r>
            <a:r>
              <a:rPr lang="en-US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uống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359115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p39"/>
          <p:cNvSpPr/>
          <p:nvPr/>
        </p:nvSpPr>
        <p:spPr>
          <a:xfrm rot="-163182">
            <a:off x="2139664" y="1013657"/>
            <a:ext cx="4703898" cy="3328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0" name="Google Shape;3760;p39"/>
          <p:cNvSpPr/>
          <p:nvPr/>
        </p:nvSpPr>
        <p:spPr>
          <a:xfrm rot="-425836">
            <a:off x="1801548" y="899329"/>
            <a:ext cx="1088276" cy="940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1" name="Google Shape;3761;p39"/>
          <p:cNvSpPr/>
          <p:nvPr/>
        </p:nvSpPr>
        <p:spPr>
          <a:xfrm rot="4539555">
            <a:off x="5905376" y="706314"/>
            <a:ext cx="1088288" cy="94039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2" name="Google Shape;3762;p39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</a:t>
            </a:r>
            <a:endParaRPr dirty="0"/>
          </a:p>
        </p:txBody>
      </p:sp>
      <p:sp>
        <p:nvSpPr>
          <p:cNvPr id="3763" name="Google Shape;3763;p39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3766" name="Google Shape;3766;p3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767" name="Google Shape;3767;p3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68" name="Google Shape;3768;p3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69" name="Google Shape;3769;p3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70" name="Google Shape;3770;p3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71" name="Google Shape;3771;p3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772" name="Google Shape;3772;p3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3" name="Google Shape;3773;p3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4" name="Google Shape;3774;p39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5" name="Google Shape;3775;p39">
            <a:hlinkClick r:id="rId3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6" name="Google Shape;3776;p39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8" name="Google Shape;3778;p3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9" name="Google Shape;3779;p39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0" name="Google Shape;3780;p39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" name="Google Shape;3266;p3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267" name="Google Shape;3267;p3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72" name="Google Shape;3272;p3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3" name="Google Shape;3273;p3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4" name="Google Shape;3274;p3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5" name="Google Shape;3275;p35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6" name="Google Shape;3276;p35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8" name="Google Shape;3278;p35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5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5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169;p34"/>
          <p:cNvSpPr txBox="1">
            <a:spLocks/>
          </p:cNvSpPr>
          <p:nvPr/>
        </p:nvSpPr>
        <p:spPr>
          <a:xfrm>
            <a:off x="1091725" y="470676"/>
            <a:ext cx="3671661" cy="70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b="1" dirty="0"/>
          </a:p>
          <a:p>
            <a:r>
              <a:rPr lang="en-GB" sz="2000" b="1" dirty="0" err="1"/>
              <a:t>Trò</a:t>
            </a:r>
            <a:r>
              <a:rPr lang="en-GB" sz="2000" b="1" dirty="0"/>
              <a:t> </a:t>
            </a:r>
            <a:r>
              <a:rPr lang="en-GB" sz="2000" b="1" dirty="0" err="1"/>
              <a:t>chơi</a:t>
            </a:r>
            <a:r>
              <a:rPr lang="en-GB" sz="2000" b="1" dirty="0"/>
              <a:t> 1: </a:t>
            </a:r>
            <a:r>
              <a:rPr lang="en-GB" sz="2000" b="1" dirty="0" err="1"/>
              <a:t>Mèo</a:t>
            </a:r>
            <a:r>
              <a:rPr lang="en-GB" sz="2000" b="1" dirty="0"/>
              <a:t> </a:t>
            </a:r>
            <a:r>
              <a:rPr lang="en-GB" sz="2000" b="1" dirty="0" err="1"/>
              <a:t>đuổi</a:t>
            </a:r>
            <a:r>
              <a:rPr lang="en-GB" sz="2000" b="1" dirty="0"/>
              <a:t> </a:t>
            </a:r>
            <a:r>
              <a:rPr lang="en-GB" sz="2000" b="1" dirty="0" err="1"/>
              <a:t>chuột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058" y="1284194"/>
            <a:ext cx="5551891" cy="32182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Google Shape;4239;p45"/>
          <p:cNvSpPr txBox="1">
            <a:spLocks noGrp="1"/>
          </p:cNvSpPr>
          <p:nvPr>
            <p:ph type="title"/>
          </p:nvPr>
        </p:nvSpPr>
        <p:spPr>
          <a:xfrm>
            <a:off x="5560285" y="441350"/>
            <a:ext cx="27338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Trò chơi 2:</a:t>
            </a:r>
            <a:br>
              <a:rPr lang="en" dirty="0"/>
            </a:br>
            <a:r>
              <a:rPr lang="en" dirty="0"/>
              <a:t>Gấp con mèo</a:t>
            </a:r>
            <a:endParaRPr dirty="0"/>
          </a:p>
        </p:txBody>
      </p:sp>
      <p:grpSp>
        <p:nvGrpSpPr>
          <p:cNvPr id="4240" name="Google Shape;4240;p4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41" name="Google Shape;4241;p4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2" name="Google Shape;4242;p4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3" name="Google Shape;4243;p4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4" name="Google Shape;4244;p4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5" name="Google Shape;4245;p4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6" name="Google Shape;4246;p4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7" name="Google Shape;4247;p4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8" name="Google Shape;4248;p4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9" name="Google Shape;4249;p45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0" name="Google Shape;4250;p45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2" name="Google Shape;4252;p45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3" name="Google Shape;4253;p45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4" name="Google Shape;4254;p45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5" name="Google Shape;4255;p45"/>
          <p:cNvGrpSpPr/>
          <p:nvPr/>
        </p:nvGrpSpPr>
        <p:grpSpPr>
          <a:xfrm>
            <a:off x="7178308" y="1252836"/>
            <a:ext cx="813514" cy="721348"/>
            <a:chOff x="7019708" y="1127036"/>
            <a:chExt cx="813514" cy="721348"/>
          </a:xfrm>
        </p:grpSpPr>
        <p:sp>
          <p:nvSpPr>
            <p:cNvPr id="4256" name="Google Shape;4256;p45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5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5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45"/>
          <p:cNvGrpSpPr/>
          <p:nvPr/>
        </p:nvGrpSpPr>
        <p:grpSpPr>
          <a:xfrm>
            <a:off x="1183768" y="2945507"/>
            <a:ext cx="839600" cy="663244"/>
            <a:chOff x="1370468" y="1128882"/>
            <a:chExt cx="839600" cy="663244"/>
          </a:xfrm>
        </p:grpSpPr>
        <p:sp>
          <p:nvSpPr>
            <p:cNvPr id="4260" name="Google Shape;4260;p45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5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5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5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5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5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5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5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5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5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5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5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5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5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5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5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5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5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5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5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5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5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5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5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5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5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5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5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5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5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45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4291" name="Google Shape;4291;p45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5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5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4" name="Google Shape;4294;p45"/>
          <p:cNvGrpSpPr/>
          <p:nvPr/>
        </p:nvGrpSpPr>
        <p:grpSpPr>
          <a:xfrm>
            <a:off x="7299582" y="3946770"/>
            <a:ext cx="771249" cy="760888"/>
            <a:chOff x="1320057" y="1923520"/>
            <a:chExt cx="771249" cy="760888"/>
          </a:xfrm>
        </p:grpSpPr>
        <p:sp>
          <p:nvSpPr>
            <p:cNvPr id="4295" name="Google Shape;4295;p45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5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5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5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5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5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5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5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5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5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5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5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5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5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5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5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5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5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5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5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5" name="Google Shape;4315;p45"/>
          <p:cNvGrpSpPr/>
          <p:nvPr/>
        </p:nvGrpSpPr>
        <p:grpSpPr>
          <a:xfrm>
            <a:off x="1589857" y="715224"/>
            <a:ext cx="500130" cy="456556"/>
            <a:chOff x="7132879" y="2876092"/>
            <a:chExt cx="652145" cy="595404"/>
          </a:xfrm>
        </p:grpSpPr>
        <p:sp>
          <p:nvSpPr>
            <p:cNvPr id="4316" name="Google Shape;4316;p45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5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5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9" name="Google Shape;4319;p45"/>
          <p:cNvGrpSpPr/>
          <p:nvPr/>
        </p:nvGrpSpPr>
        <p:grpSpPr>
          <a:xfrm>
            <a:off x="1338222" y="1974164"/>
            <a:ext cx="357886" cy="333874"/>
            <a:chOff x="7144801" y="3627187"/>
            <a:chExt cx="670198" cy="625350"/>
          </a:xfrm>
        </p:grpSpPr>
        <p:sp>
          <p:nvSpPr>
            <p:cNvPr id="4320" name="Google Shape;4320;p45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5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5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0727" y="441350"/>
            <a:ext cx="3408818" cy="43901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Google Shape;4430;p47"/>
          <p:cNvSpPr txBox="1">
            <a:spLocks noGrp="1"/>
          </p:cNvSpPr>
          <p:nvPr>
            <p:ph type="title"/>
          </p:nvPr>
        </p:nvSpPr>
        <p:spPr>
          <a:xfrm>
            <a:off x="568691" y="2103848"/>
            <a:ext cx="7691400" cy="209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sp>
        <p:nvSpPr>
          <p:cNvPr id="4431" name="Google Shape;4431;p47"/>
          <p:cNvSpPr/>
          <p:nvPr/>
        </p:nvSpPr>
        <p:spPr>
          <a:xfrm>
            <a:off x="2407274" y="4232770"/>
            <a:ext cx="10874" cy="10900"/>
          </a:xfrm>
          <a:custGeom>
            <a:avLst/>
            <a:gdLst/>
            <a:ahLst/>
            <a:cxnLst/>
            <a:rect l="l" t="t" r="r" b="b"/>
            <a:pathLst>
              <a:path w="418" h="419" extrusionOk="0">
                <a:moveTo>
                  <a:pt x="278" y="1"/>
                </a:moveTo>
                <a:lnTo>
                  <a:pt x="0" y="279"/>
                </a:lnTo>
                <a:lnTo>
                  <a:pt x="139" y="418"/>
                </a:lnTo>
                <a:lnTo>
                  <a:pt x="418" y="140"/>
                </a:lnTo>
                <a:lnTo>
                  <a:pt x="27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2" name="Google Shape;4432;p47"/>
          <p:cNvGrpSpPr/>
          <p:nvPr/>
        </p:nvGrpSpPr>
        <p:grpSpPr>
          <a:xfrm flipH="1">
            <a:off x="7297653" y="3590241"/>
            <a:ext cx="722905" cy="540722"/>
            <a:chOff x="1288291" y="3777091"/>
            <a:chExt cx="722905" cy="540722"/>
          </a:xfrm>
        </p:grpSpPr>
        <p:sp>
          <p:nvSpPr>
            <p:cNvPr id="4433" name="Google Shape;4433;p47"/>
            <p:cNvSpPr/>
            <p:nvPr/>
          </p:nvSpPr>
          <p:spPr>
            <a:xfrm>
              <a:off x="1338318" y="3991611"/>
              <a:ext cx="138712" cy="162204"/>
            </a:xfrm>
            <a:custGeom>
              <a:avLst/>
              <a:gdLst/>
              <a:ahLst/>
              <a:cxnLst/>
              <a:rect l="l" t="t" r="r" b="b"/>
              <a:pathLst>
                <a:path w="5332" h="6235" extrusionOk="0">
                  <a:moveTo>
                    <a:pt x="1577" y="1"/>
                  </a:moveTo>
                  <a:lnTo>
                    <a:pt x="1" y="603"/>
                  </a:lnTo>
                  <a:cubicBezTo>
                    <a:pt x="905" y="4752"/>
                    <a:pt x="5331" y="6235"/>
                    <a:pt x="5331" y="6235"/>
                  </a:cubicBezTo>
                  <a:cubicBezTo>
                    <a:pt x="1832" y="3106"/>
                    <a:pt x="1577" y="1"/>
                    <a:pt x="1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7"/>
            <p:cNvSpPr/>
            <p:nvPr/>
          </p:nvSpPr>
          <p:spPr>
            <a:xfrm>
              <a:off x="1310586" y="3978343"/>
              <a:ext cx="129060" cy="160408"/>
            </a:xfrm>
            <a:custGeom>
              <a:avLst/>
              <a:gdLst/>
              <a:ahLst/>
              <a:cxnLst/>
              <a:rect l="l" t="t" r="r" b="b"/>
              <a:pathLst>
                <a:path w="4961" h="6166" extrusionOk="0">
                  <a:moveTo>
                    <a:pt x="1785" y="1"/>
                  </a:moveTo>
                  <a:lnTo>
                    <a:pt x="1" y="210"/>
                  </a:lnTo>
                  <a:cubicBezTo>
                    <a:pt x="626" y="4381"/>
                    <a:pt x="4960" y="6166"/>
                    <a:pt x="4960" y="6166"/>
                  </a:cubicBezTo>
                  <a:cubicBezTo>
                    <a:pt x="1669" y="2828"/>
                    <a:pt x="1785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7"/>
            <p:cNvSpPr/>
            <p:nvPr/>
          </p:nvSpPr>
          <p:spPr>
            <a:xfrm>
              <a:off x="1288291" y="3980164"/>
              <a:ext cx="146516" cy="156168"/>
            </a:xfrm>
            <a:custGeom>
              <a:avLst/>
              <a:gdLst/>
              <a:ahLst/>
              <a:cxnLst/>
              <a:rect l="l" t="t" r="r" b="b"/>
              <a:pathLst>
                <a:path w="5632" h="6003" extrusionOk="0">
                  <a:moveTo>
                    <a:pt x="1553" y="0"/>
                  </a:moveTo>
                  <a:lnTo>
                    <a:pt x="0" y="696"/>
                  </a:lnTo>
                  <a:cubicBezTo>
                    <a:pt x="1136" y="4775"/>
                    <a:pt x="5632" y="6003"/>
                    <a:pt x="5632" y="6003"/>
                  </a:cubicBezTo>
                  <a:cubicBezTo>
                    <a:pt x="1993" y="3106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7"/>
            <p:cNvSpPr/>
            <p:nvPr/>
          </p:nvSpPr>
          <p:spPr>
            <a:xfrm>
              <a:off x="1562593" y="4161645"/>
              <a:ext cx="97114" cy="112151"/>
            </a:xfrm>
            <a:custGeom>
              <a:avLst/>
              <a:gdLst/>
              <a:ahLst/>
              <a:cxnLst/>
              <a:rect l="l" t="t" r="r" b="b"/>
              <a:pathLst>
                <a:path w="3733" h="4311" fill="none" extrusionOk="0">
                  <a:moveTo>
                    <a:pt x="3732" y="0"/>
                  </a:moveTo>
                  <a:cubicBezTo>
                    <a:pt x="3732" y="0"/>
                    <a:pt x="2991" y="1507"/>
                    <a:pt x="1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7"/>
            <p:cNvSpPr/>
            <p:nvPr/>
          </p:nvSpPr>
          <p:spPr>
            <a:xfrm>
              <a:off x="1546932" y="4253269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0" y="1"/>
                  </a:moveTo>
                  <a:cubicBezTo>
                    <a:pt x="0" y="1"/>
                    <a:pt x="1066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7"/>
            <p:cNvSpPr/>
            <p:nvPr/>
          </p:nvSpPr>
          <p:spPr>
            <a:xfrm>
              <a:off x="1547530" y="4273769"/>
              <a:ext cx="38606" cy="32597"/>
            </a:xfrm>
            <a:custGeom>
              <a:avLst/>
              <a:gdLst/>
              <a:ahLst/>
              <a:cxnLst/>
              <a:rect l="l" t="t" r="r" b="b"/>
              <a:pathLst>
                <a:path w="1484" h="1253" fill="none" extrusionOk="0">
                  <a:moveTo>
                    <a:pt x="1484" y="1229"/>
                  </a:moveTo>
                  <a:cubicBezTo>
                    <a:pt x="1484" y="1229"/>
                    <a:pt x="1113" y="186"/>
                    <a:pt x="580" y="1"/>
                  </a:cubicBezTo>
                  <a:cubicBezTo>
                    <a:pt x="580" y="1"/>
                    <a:pt x="464" y="603"/>
                    <a:pt x="1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7"/>
            <p:cNvSpPr/>
            <p:nvPr/>
          </p:nvSpPr>
          <p:spPr>
            <a:xfrm>
              <a:off x="1507129" y="3810754"/>
              <a:ext cx="227319" cy="216679"/>
            </a:xfrm>
            <a:custGeom>
              <a:avLst/>
              <a:gdLst/>
              <a:ahLst/>
              <a:cxnLst/>
              <a:rect l="l" t="t" r="r" b="b"/>
              <a:pathLst>
                <a:path w="8738" h="8329" extrusionOk="0">
                  <a:moveTo>
                    <a:pt x="372" y="0"/>
                  </a:moveTo>
                  <a:cubicBezTo>
                    <a:pt x="372" y="0"/>
                    <a:pt x="1" y="4450"/>
                    <a:pt x="2712" y="6999"/>
                  </a:cubicBezTo>
                  <a:cubicBezTo>
                    <a:pt x="3756" y="7973"/>
                    <a:pt x="4605" y="8329"/>
                    <a:pt x="5278" y="8329"/>
                  </a:cubicBezTo>
                  <a:cubicBezTo>
                    <a:pt x="5934" y="8329"/>
                    <a:pt x="6425" y="7990"/>
                    <a:pt x="6768" y="7555"/>
                  </a:cubicBezTo>
                  <a:cubicBezTo>
                    <a:pt x="8738" y="5052"/>
                    <a:pt x="7069" y="3106"/>
                    <a:pt x="3964" y="2225"/>
                  </a:cubicBezTo>
                  <a:cubicBezTo>
                    <a:pt x="1299" y="1460"/>
                    <a:pt x="372" y="0"/>
                    <a:pt x="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7"/>
            <p:cNvSpPr/>
            <p:nvPr/>
          </p:nvSpPr>
          <p:spPr>
            <a:xfrm>
              <a:off x="1373282" y="3777091"/>
              <a:ext cx="637315" cy="473057"/>
            </a:xfrm>
            <a:custGeom>
              <a:avLst/>
              <a:gdLst/>
              <a:ahLst/>
              <a:cxnLst/>
              <a:rect l="l" t="t" r="r" b="b"/>
              <a:pathLst>
                <a:path w="24498" h="18184" extrusionOk="0">
                  <a:moveTo>
                    <a:pt x="14962" y="1"/>
                  </a:moveTo>
                  <a:cubicBezTo>
                    <a:pt x="12845" y="1"/>
                    <a:pt x="10636" y="1145"/>
                    <a:pt x="8970" y="4006"/>
                  </a:cubicBezTo>
                  <a:cubicBezTo>
                    <a:pt x="6768" y="7806"/>
                    <a:pt x="4219" y="10657"/>
                    <a:pt x="1554" y="11260"/>
                  </a:cubicBezTo>
                  <a:cubicBezTo>
                    <a:pt x="488" y="11515"/>
                    <a:pt x="1" y="12789"/>
                    <a:pt x="673" y="13647"/>
                  </a:cubicBezTo>
                  <a:cubicBezTo>
                    <a:pt x="2536" y="16018"/>
                    <a:pt x="6059" y="18183"/>
                    <a:pt x="10011" y="18183"/>
                  </a:cubicBezTo>
                  <a:cubicBezTo>
                    <a:pt x="12547" y="18183"/>
                    <a:pt x="15259" y="17292"/>
                    <a:pt x="17823" y="14991"/>
                  </a:cubicBezTo>
                  <a:cubicBezTo>
                    <a:pt x="24497" y="9012"/>
                    <a:pt x="22203" y="4238"/>
                    <a:pt x="19375" y="1758"/>
                  </a:cubicBezTo>
                  <a:cubicBezTo>
                    <a:pt x="18149" y="672"/>
                    <a:pt x="16583" y="1"/>
                    <a:pt x="14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7"/>
            <p:cNvSpPr/>
            <p:nvPr/>
          </p:nvSpPr>
          <p:spPr>
            <a:xfrm>
              <a:off x="1741654" y="3991012"/>
              <a:ext cx="45266" cy="45240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1"/>
                  </a:moveTo>
                  <a:cubicBezTo>
                    <a:pt x="395" y="1"/>
                    <a:pt x="1" y="395"/>
                    <a:pt x="1" y="881"/>
                  </a:cubicBezTo>
                  <a:cubicBezTo>
                    <a:pt x="1" y="1345"/>
                    <a:pt x="395" y="1739"/>
                    <a:pt x="882" y="1739"/>
                  </a:cubicBezTo>
                  <a:cubicBezTo>
                    <a:pt x="1345" y="1739"/>
                    <a:pt x="1739" y="1345"/>
                    <a:pt x="1739" y="881"/>
                  </a:cubicBezTo>
                  <a:cubicBezTo>
                    <a:pt x="1739" y="395"/>
                    <a:pt x="1345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7"/>
            <p:cNvSpPr/>
            <p:nvPr/>
          </p:nvSpPr>
          <p:spPr>
            <a:xfrm>
              <a:off x="1422736" y="4148377"/>
              <a:ext cx="97088" cy="112151"/>
            </a:xfrm>
            <a:custGeom>
              <a:avLst/>
              <a:gdLst/>
              <a:ahLst/>
              <a:cxnLst/>
              <a:rect l="l" t="t" r="r" b="b"/>
              <a:pathLst>
                <a:path w="3732" h="4311" fill="none" extrusionOk="0">
                  <a:moveTo>
                    <a:pt x="3731" y="0"/>
                  </a:moveTo>
                  <a:cubicBezTo>
                    <a:pt x="3731" y="0"/>
                    <a:pt x="3013" y="1507"/>
                    <a:pt x="0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7"/>
            <p:cNvSpPr/>
            <p:nvPr/>
          </p:nvSpPr>
          <p:spPr>
            <a:xfrm>
              <a:off x="1407049" y="4240002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1" y="1"/>
                  </a:moveTo>
                  <a:cubicBezTo>
                    <a:pt x="1" y="1"/>
                    <a:pt x="1067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7"/>
            <p:cNvSpPr/>
            <p:nvPr/>
          </p:nvSpPr>
          <p:spPr>
            <a:xfrm>
              <a:off x="1408272" y="4260502"/>
              <a:ext cx="38008" cy="32597"/>
            </a:xfrm>
            <a:custGeom>
              <a:avLst/>
              <a:gdLst/>
              <a:ahLst/>
              <a:cxnLst/>
              <a:rect l="l" t="t" r="r" b="b"/>
              <a:pathLst>
                <a:path w="1461" h="1253" fill="none" extrusionOk="0">
                  <a:moveTo>
                    <a:pt x="1460" y="1229"/>
                  </a:moveTo>
                  <a:cubicBezTo>
                    <a:pt x="1460" y="1229"/>
                    <a:pt x="1089" y="186"/>
                    <a:pt x="556" y="1"/>
                  </a:cubicBezTo>
                  <a:cubicBezTo>
                    <a:pt x="556" y="1"/>
                    <a:pt x="440" y="603"/>
                    <a:pt x="0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7"/>
            <p:cNvSpPr/>
            <p:nvPr/>
          </p:nvSpPr>
          <p:spPr>
            <a:xfrm>
              <a:off x="1401638" y="3896968"/>
              <a:ext cx="249744" cy="151355"/>
            </a:xfrm>
            <a:custGeom>
              <a:avLst/>
              <a:gdLst/>
              <a:ahLst/>
              <a:cxnLst/>
              <a:rect l="l" t="t" r="r" b="b"/>
              <a:pathLst>
                <a:path w="9600" h="5818" extrusionOk="0">
                  <a:moveTo>
                    <a:pt x="0" y="0"/>
                  </a:moveTo>
                  <a:cubicBezTo>
                    <a:pt x="0" y="0"/>
                    <a:pt x="1483" y="4218"/>
                    <a:pt x="5006" y="5446"/>
                  </a:cubicBezTo>
                  <a:cubicBezTo>
                    <a:pt x="5748" y="5707"/>
                    <a:pt x="6361" y="5817"/>
                    <a:pt x="6864" y="5817"/>
                  </a:cubicBezTo>
                  <a:cubicBezTo>
                    <a:pt x="8151" y="5817"/>
                    <a:pt x="8723" y="5094"/>
                    <a:pt x="8923" y="4311"/>
                  </a:cubicBezTo>
                  <a:cubicBezTo>
                    <a:pt x="9600" y="1643"/>
                    <a:pt x="7984" y="463"/>
                    <a:pt x="5487" y="463"/>
                  </a:cubicBezTo>
                  <a:cubicBezTo>
                    <a:pt x="5078" y="463"/>
                    <a:pt x="4645" y="495"/>
                    <a:pt x="4195" y="557"/>
                  </a:cubicBezTo>
                  <a:cubicBezTo>
                    <a:pt x="3712" y="630"/>
                    <a:pt x="3269" y="660"/>
                    <a:pt x="2867" y="660"/>
                  </a:cubicBezTo>
                  <a:cubicBezTo>
                    <a:pt x="990" y="6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7"/>
            <p:cNvSpPr/>
            <p:nvPr/>
          </p:nvSpPr>
          <p:spPr>
            <a:xfrm>
              <a:off x="1823055" y="3990414"/>
              <a:ext cx="138088" cy="37410"/>
            </a:xfrm>
            <a:custGeom>
              <a:avLst/>
              <a:gdLst/>
              <a:ahLst/>
              <a:cxnLst/>
              <a:rect l="l" t="t" r="r" b="b"/>
              <a:pathLst>
                <a:path w="5308" h="1438" extrusionOk="0">
                  <a:moveTo>
                    <a:pt x="1" y="0"/>
                  </a:moveTo>
                  <a:lnTo>
                    <a:pt x="1762" y="1437"/>
                  </a:lnTo>
                  <a:lnTo>
                    <a:pt x="5308" y="6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7"/>
            <p:cNvSpPr/>
            <p:nvPr/>
          </p:nvSpPr>
          <p:spPr>
            <a:xfrm>
              <a:off x="1755520" y="3925897"/>
              <a:ext cx="59132" cy="25963"/>
            </a:xfrm>
            <a:custGeom>
              <a:avLst/>
              <a:gdLst/>
              <a:ahLst/>
              <a:cxnLst/>
              <a:rect l="l" t="t" r="r" b="b"/>
              <a:pathLst>
                <a:path w="2273" h="998" fill="none" extrusionOk="0">
                  <a:moveTo>
                    <a:pt x="2272" y="1"/>
                  </a:moveTo>
                  <a:cubicBezTo>
                    <a:pt x="2272" y="1"/>
                    <a:pt x="1994" y="858"/>
                    <a:pt x="1113" y="928"/>
                  </a:cubicBezTo>
                  <a:cubicBezTo>
                    <a:pt x="233" y="997"/>
                    <a:pt x="1" y="140"/>
                    <a:pt x="1" y="14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7"/>
            <p:cNvSpPr/>
            <p:nvPr/>
          </p:nvSpPr>
          <p:spPr>
            <a:xfrm>
              <a:off x="1876126" y="3916870"/>
              <a:ext cx="41000" cy="24740"/>
            </a:xfrm>
            <a:custGeom>
              <a:avLst/>
              <a:gdLst/>
              <a:ahLst/>
              <a:cxnLst/>
              <a:rect l="l" t="t" r="r" b="b"/>
              <a:pathLst>
                <a:path w="1576" h="951" fill="none" extrusionOk="0">
                  <a:moveTo>
                    <a:pt x="0" y="70"/>
                  </a:moveTo>
                  <a:cubicBezTo>
                    <a:pt x="0" y="70"/>
                    <a:pt x="185" y="950"/>
                    <a:pt x="881" y="811"/>
                  </a:cubicBezTo>
                  <a:cubicBezTo>
                    <a:pt x="1437" y="695"/>
                    <a:pt x="1576" y="0"/>
                    <a:pt x="1576" y="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7"/>
            <p:cNvSpPr/>
            <p:nvPr/>
          </p:nvSpPr>
          <p:spPr>
            <a:xfrm>
              <a:off x="1823055" y="3939763"/>
              <a:ext cx="188140" cy="74195"/>
            </a:xfrm>
            <a:custGeom>
              <a:avLst/>
              <a:gdLst/>
              <a:ahLst/>
              <a:cxnLst/>
              <a:rect l="l" t="t" r="r" b="b"/>
              <a:pathLst>
                <a:path w="7232" h="2852" extrusionOk="0">
                  <a:moveTo>
                    <a:pt x="1391" y="1"/>
                  </a:moveTo>
                  <a:lnTo>
                    <a:pt x="1" y="1947"/>
                  </a:lnTo>
                  <a:lnTo>
                    <a:pt x="7231" y="285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0" name="Google Shape;4450;p47"/>
          <p:cNvGrpSpPr/>
          <p:nvPr/>
        </p:nvGrpSpPr>
        <p:grpSpPr>
          <a:xfrm>
            <a:off x="1307781" y="1604646"/>
            <a:ext cx="1099498" cy="557632"/>
            <a:chOff x="1100281" y="1325671"/>
            <a:chExt cx="1099498" cy="557632"/>
          </a:xfrm>
        </p:grpSpPr>
        <p:sp>
          <p:nvSpPr>
            <p:cNvPr id="4451" name="Google Shape;4451;p47"/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7"/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7"/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7"/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7"/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7"/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7"/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7"/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7"/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7"/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7"/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7"/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7"/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7"/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5" name="Google Shape;4465;p47"/>
          <p:cNvGrpSpPr/>
          <p:nvPr/>
        </p:nvGrpSpPr>
        <p:grpSpPr>
          <a:xfrm>
            <a:off x="1152186" y="3281234"/>
            <a:ext cx="658388" cy="564499"/>
            <a:chOff x="1320836" y="2091709"/>
            <a:chExt cx="658388" cy="564499"/>
          </a:xfrm>
        </p:grpSpPr>
        <p:sp>
          <p:nvSpPr>
            <p:cNvPr id="4466" name="Google Shape;4466;p47"/>
            <p:cNvSpPr/>
            <p:nvPr/>
          </p:nvSpPr>
          <p:spPr>
            <a:xfrm>
              <a:off x="1408870" y="2480139"/>
              <a:ext cx="138686" cy="108561"/>
            </a:xfrm>
            <a:custGeom>
              <a:avLst/>
              <a:gdLst/>
              <a:ahLst/>
              <a:cxnLst/>
              <a:rect l="l" t="t" r="r" b="b"/>
              <a:pathLst>
                <a:path w="5331" h="4173" extrusionOk="0">
                  <a:moveTo>
                    <a:pt x="1368" y="1"/>
                  </a:moveTo>
                  <a:lnTo>
                    <a:pt x="0" y="580"/>
                  </a:lnTo>
                  <a:cubicBezTo>
                    <a:pt x="1483" y="3755"/>
                    <a:pt x="5331" y="4172"/>
                    <a:pt x="5331" y="4172"/>
                  </a:cubicBezTo>
                  <a:cubicBezTo>
                    <a:pt x="1947" y="2272"/>
                    <a:pt x="1368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7"/>
            <p:cNvSpPr/>
            <p:nvPr/>
          </p:nvSpPr>
          <p:spPr>
            <a:xfrm>
              <a:off x="1394406" y="2487970"/>
              <a:ext cx="148936" cy="100132"/>
            </a:xfrm>
            <a:custGeom>
              <a:avLst/>
              <a:gdLst/>
              <a:ahLst/>
              <a:cxnLst/>
              <a:rect l="l" t="t" r="r" b="b"/>
              <a:pathLst>
                <a:path w="5725" h="3849" extrusionOk="0">
                  <a:moveTo>
                    <a:pt x="1066" y="1"/>
                  </a:moveTo>
                  <a:lnTo>
                    <a:pt x="0" y="928"/>
                  </a:lnTo>
                  <a:cubicBezTo>
                    <a:pt x="1772" y="3785"/>
                    <a:pt x="5384" y="3848"/>
                    <a:pt x="5702" y="3848"/>
                  </a:cubicBezTo>
                  <a:cubicBezTo>
                    <a:pt x="5717" y="3848"/>
                    <a:pt x="5724" y="3848"/>
                    <a:pt x="5724" y="3848"/>
                  </a:cubicBezTo>
                  <a:cubicBezTo>
                    <a:pt x="2132" y="2388"/>
                    <a:pt x="1066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7"/>
            <p:cNvSpPr/>
            <p:nvPr/>
          </p:nvSpPr>
          <p:spPr>
            <a:xfrm>
              <a:off x="1724172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3222" y="0"/>
                  </a:moveTo>
                  <a:cubicBezTo>
                    <a:pt x="3222" y="0"/>
                    <a:pt x="1" y="742"/>
                    <a:pt x="1252" y="4936"/>
                  </a:cubicBezTo>
                  <a:cubicBezTo>
                    <a:pt x="1719" y="6471"/>
                    <a:pt x="2979" y="7159"/>
                    <a:pt x="4393" y="7159"/>
                  </a:cubicBezTo>
                  <a:cubicBezTo>
                    <a:pt x="6845" y="7159"/>
                    <a:pt x="9760" y="5091"/>
                    <a:pt x="9804" y="1785"/>
                  </a:cubicBezTo>
                  <a:lnTo>
                    <a:pt x="9804" y="1785"/>
                  </a:lnTo>
                  <a:cubicBezTo>
                    <a:pt x="9804" y="1785"/>
                    <a:pt x="9153" y="2120"/>
                    <a:pt x="8072" y="2120"/>
                  </a:cubicBezTo>
                  <a:cubicBezTo>
                    <a:pt x="6880" y="2120"/>
                    <a:pt x="5166" y="1713"/>
                    <a:pt x="3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7"/>
            <p:cNvSpPr/>
            <p:nvPr/>
          </p:nvSpPr>
          <p:spPr>
            <a:xfrm>
              <a:off x="1366050" y="2484354"/>
              <a:ext cx="144123" cy="101927"/>
            </a:xfrm>
            <a:custGeom>
              <a:avLst/>
              <a:gdLst/>
              <a:ahLst/>
              <a:cxnLst/>
              <a:rect l="l" t="t" r="r" b="b"/>
              <a:pathLst>
                <a:path w="5540" h="3918" extrusionOk="0">
                  <a:moveTo>
                    <a:pt x="1345" y="1"/>
                  </a:moveTo>
                  <a:lnTo>
                    <a:pt x="1" y="650"/>
                  </a:lnTo>
                  <a:cubicBezTo>
                    <a:pt x="1669" y="3732"/>
                    <a:pt x="5540" y="3918"/>
                    <a:pt x="5540" y="3918"/>
                  </a:cubicBezTo>
                  <a:cubicBezTo>
                    <a:pt x="2040" y="2226"/>
                    <a:pt x="1345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7"/>
            <p:cNvSpPr/>
            <p:nvPr/>
          </p:nvSpPr>
          <p:spPr>
            <a:xfrm>
              <a:off x="1353407" y="2493407"/>
              <a:ext cx="152552" cy="93056"/>
            </a:xfrm>
            <a:custGeom>
              <a:avLst/>
              <a:gdLst/>
              <a:ahLst/>
              <a:cxnLst/>
              <a:rect l="l" t="t" r="r" b="b"/>
              <a:pathLst>
                <a:path w="5864" h="3577" extrusionOk="0">
                  <a:moveTo>
                    <a:pt x="997" y="1"/>
                  </a:moveTo>
                  <a:lnTo>
                    <a:pt x="0" y="974"/>
                  </a:lnTo>
                  <a:cubicBezTo>
                    <a:pt x="1670" y="3382"/>
                    <a:pt x="4658" y="3577"/>
                    <a:pt x="5583" y="3577"/>
                  </a:cubicBezTo>
                  <a:cubicBezTo>
                    <a:pt x="5762" y="3577"/>
                    <a:pt x="5863" y="3570"/>
                    <a:pt x="5863" y="3570"/>
                  </a:cubicBezTo>
                  <a:cubicBezTo>
                    <a:pt x="2202" y="2295"/>
                    <a:pt x="997" y="1"/>
                    <a:pt x="9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7"/>
            <p:cNvSpPr/>
            <p:nvPr/>
          </p:nvSpPr>
          <p:spPr>
            <a:xfrm>
              <a:off x="1695842" y="2509094"/>
              <a:ext cx="44043" cy="85615"/>
            </a:xfrm>
            <a:custGeom>
              <a:avLst/>
              <a:gdLst/>
              <a:ahLst/>
              <a:cxnLst/>
              <a:rect l="l" t="t" r="r" b="b"/>
              <a:pathLst>
                <a:path w="1693" h="3291" fill="none" extrusionOk="0">
                  <a:moveTo>
                    <a:pt x="1" y="0"/>
                  </a:moveTo>
                  <a:cubicBezTo>
                    <a:pt x="1" y="0"/>
                    <a:pt x="1692" y="1020"/>
                    <a:pt x="487" y="329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7"/>
            <p:cNvSpPr/>
            <p:nvPr/>
          </p:nvSpPr>
          <p:spPr>
            <a:xfrm>
              <a:off x="1680181" y="2583835"/>
              <a:ext cx="71749" cy="22945"/>
            </a:xfrm>
            <a:custGeom>
              <a:avLst/>
              <a:gdLst/>
              <a:ahLst/>
              <a:cxnLst/>
              <a:rect l="l" t="t" r="r" b="b"/>
              <a:pathLst>
                <a:path w="2758" h="882" fill="none" extrusionOk="0">
                  <a:moveTo>
                    <a:pt x="0" y="487"/>
                  </a:moveTo>
                  <a:cubicBezTo>
                    <a:pt x="0" y="487"/>
                    <a:pt x="1576" y="1"/>
                    <a:pt x="2758" y="8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7"/>
            <p:cNvSpPr/>
            <p:nvPr/>
          </p:nvSpPr>
          <p:spPr>
            <a:xfrm>
              <a:off x="1708511" y="2583237"/>
              <a:ext cx="41624" cy="35589"/>
            </a:xfrm>
            <a:custGeom>
              <a:avLst/>
              <a:gdLst/>
              <a:ahLst/>
              <a:cxnLst/>
              <a:rect l="l" t="t" r="r" b="b"/>
              <a:pathLst>
                <a:path w="1600" h="1368" fill="none" extrusionOk="0">
                  <a:moveTo>
                    <a:pt x="1043" y="1368"/>
                  </a:moveTo>
                  <a:cubicBezTo>
                    <a:pt x="487" y="603"/>
                    <a:pt x="0" y="441"/>
                    <a:pt x="0" y="441"/>
                  </a:cubicBezTo>
                  <a:cubicBezTo>
                    <a:pt x="0" y="441"/>
                    <a:pt x="788" y="1"/>
                    <a:pt x="1599" y="256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7"/>
            <p:cNvSpPr/>
            <p:nvPr/>
          </p:nvSpPr>
          <p:spPr>
            <a:xfrm>
              <a:off x="1487852" y="2091709"/>
              <a:ext cx="330417" cy="497745"/>
            </a:xfrm>
            <a:custGeom>
              <a:avLst/>
              <a:gdLst/>
              <a:ahLst/>
              <a:cxnLst/>
              <a:rect l="l" t="t" r="r" b="b"/>
              <a:pathLst>
                <a:path w="12701" h="19133" extrusionOk="0">
                  <a:moveTo>
                    <a:pt x="6222" y="0"/>
                  </a:moveTo>
                  <a:cubicBezTo>
                    <a:pt x="5877" y="0"/>
                    <a:pt x="5518" y="19"/>
                    <a:pt x="5145" y="53"/>
                  </a:cubicBezTo>
                  <a:cubicBezTo>
                    <a:pt x="255" y="517"/>
                    <a:pt x="255" y="4966"/>
                    <a:pt x="139" y="8118"/>
                  </a:cubicBezTo>
                  <a:cubicBezTo>
                    <a:pt x="0" y="11919"/>
                    <a:pt x="765" y="14607"/>
                    <a:pt x="232" y="19080"/>
                  </a:cubicBezTo>
                  <a:cubicBezTo>
                    <a:pt x="232" y="19080"/>
                    <a:pt x="897" y="19133"/>
                    <a:pt x="1910" y="19133"/>
                  </a:cubicBezTo>
                  <a:cubicBezTo>
                    <a:pt x="4191" y="19133"/>
                    <a:pt x="8238" y="18866"/>
                    <a:pt x="10452" y="17133"/>
                  </a:cubicBezTo>
                  <a:cubicBezTo>
                    <a:pt x="11959" y="15951"/>
                    <a:pt x="12700" y="13101"/>
                    <a:pt x="12654" y="11340"/>
                  </a:cubicBezTo>
                  <a:cubicBezTo>
                    <a:pt x="12419" y="2541"/>
                    <a:pt x="10275" y="0"/>
                    <a:pt x="6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7"/>
            <p:cNvSpPr/>
            <p:nvPr/>
          </p:nvSpPr>
          <p:spPr>
            <a:xfrm>
              <a:off x="1556584" y="2354409"/>
              <a:ext cx="260462" cy="234889"/>
            </a:xfrm>
            <a:custGeom>
              <a:avLst/>
              <a:gdLst/>
              <a:ahLst/>
              <a:cxnLst/>
              <a:rect l="l" t="t" r="r" b="b"/>
              <a:pathLst>
                <a:path w="10012" h="9029" extrusionOk="0">
                  <a:moveTo>
                    <a:pt x="6146" y="1"/>
                  </a:moveTo>
                  <a:cubicBezTo>
                    <a:pt x="5789" y="1"/>
                    <a:pt x="5417" y="21"/>
                    <a:pt x="5029" y="60"/>
                  </a:cubicBezTo>
                  <a:cubicBezTo>
                    <a:pt x="139" y="500"/>
                    <a:pt x="139" y="4973"/>
                    <a:pt x="23" y="8101"/>
                  </a:cubicBezTo>
                  <a:cubicBezTo>
                    <a:pt x="23" y="8426"/>
                    <a:pt x="0" y="8727"/>
                    <a:pt x="0" y="9028"/>
                  </a:cubicBezTo>
                  <a:cubicBezTo>
                    <a:pt x="2341" y="8959"/>
                    <a:pt x="5817" y="8588"/>
                    <a:pt x="7810" y="7035"/>
                  </a:cubicBezTo>
                  <a:cubicBezTo>
                    <a:pt x="9270" y="5877"/>
                    <a:pt x="10012" y="3165"/>
                    <a:pt x="10012" y="1404"/>
                  </a:cubicBezTo>
                  <a:cubicBezTo>
                    <a:pt x="9009" y="401"/>
                    <a:pt x="7729" y="1"/>
                    <a:pt x="6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7"/>
            <p:cNvSpPr/>
            <p:nvPr/>
          </p:nvSpPr>
          <p:spPr>
            <a:xfrm>
              <a:off x="1642797" y="2285417"/>
              <a:ext cx="121802" cy="27758"/>
            </a:xfrm>
            <a:custGeom>
              <a:avLst/>
              <a:gdLst/>
              <a:ahLst/>
              <a:cxnLst/>
              <a:rect l="l" t="t" r="r" b="b"/>
              <a:pathLst>
                <a:path w="4682" h="1067" extrusionOk="0">
                  <a:moveTo>
                    <a:pt x="0" y="0"/>
                  </a:moveTo>
                  <a:lnTo>
                    <a:pt x="1020" y="1066"/>
                  </a:lnTo>
                  <a:lnTo>
                    <a:pt x="4682" y="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7"/>
            <p:cNvSpPr/>
            <p:nvPr/>
          </p:nvSpPr>
          <p:spPr>
            <a:xfrm>
              <a:off x="1542718" y="2226311"/>
              <a:ext cx="71749" cy="35615"/>
            </a:xfrm>
            <a:custGeom>
              <a:avLst/>
              <a:gdLst/>
              <a:ahLst/>
              <a:cxnLst/>
              <a:rect l="l" t="t" r="r" b="b"/>
              <a:pathLst>
                <a:path w="2758" h="1369" fill="none" extrusionOk="0">
                  <a:moveTo>
                    <a:pt x="0" y="1368"/>
                  </a:moveTo>
                  <a:cubicBezTo>
                    <a:pt x="0" y="603"/>
                    <a:pt x="626" y="1"/>
                    <a:pt x="1391" y="1"/>
                  </a:cubicBezTo>
                  <a:cubicBezTo>
                    <a:pt x="2155" y="1"/>
                    <a:pt x="2758" y="603"/>
                    <a:pt x="2758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7"/>
            <p:cNvSpPr/>
            <p:nvPr/>
          </p:nvSpPr>
          <p:spPr>
            <a:xfrm>
              <a:off x="1713324" y="2226311"/>
              <a:ext cx="71775" cy="35615"/>
            </a:xfrm>
            <a:custGeom>
              <a:avLst/>
              <a:gdLst/>
              <a:ahLst/>
              <a:cxnLst/>
              <a:rect l="l" t="t" r="r" b="b"/>
              <a:pathLst>
                <a:path w="2759" h="1369" fill="none" extrusionOk="0">
                  <a:moveTo>
                    <a:pt x="1" y="1368"/>
                  </a:moveTo>
                  <a:cubicBezTo>
                    <a:pt x="1" y="603"/>
                    <a:pt x="626" y="1"/>
                    <a:pt x="1391" y="1"/>
                  </a:cubicBezTo>
                  <a:cubicBezTo>
                    <a:pt x="2156" y="1"/>
                    <a:pt x="2759" y="603"/>
                    <a:pt x="2759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7"/>
            <p:cNvSpPr/>
            <p:nvPr/>
          </p:nvSpPr>
          <p:spPr>
            <a:xfrm>
              <a:off x="1642797" y="2257061"/>
              <a:ext cx="174248" cy="56114"/>
            </a:xfrm>
            <a:custGeom>
              <a:avLst/>
              <a:gdLst/>
              <a:ahLst/>
              <a:cxnLst/>
              <a:rect l="l" t="t" r="r" b="b"/>
              <a:pathLst>
                <a:path w="6698" h="2157" extrusionOk="0">
                  <a:moveTo>
                    <a:pt x="1738" y="1"/>
                  </a:moveTo>
                  <a:lnTo>
                    <a:pt x="0" y="1090"/>
                  </a:lnTo>
                  <a:lnTo>
                    <a:pt x="6698" y="215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7"/>
            <p:cNvSpPr/>
            <p:nvPr/>
          </p:nvSpPr>
          <p:spPr>
            <a:xfrm>
              <a:off x="1320836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6582" y="0"/>
                  </a:moveTo>
                  <a:cubicBezTo>
                    <a:pt x="4639" y="1713"/>
                    <a:pt x="2924" y="2120"/>
                    <a:pt x="1733" y="2120"/>
                  </a:cubicBezTo>
                  <a:cubicBezTo>
                    <a:pt x="651" y="2120"/>
                    <a:pt x="1" y="1785"/>
                    <a:pt x="1" y="1785"/>
                  </a:cubicBezTo>
                  <a:lnTo>
                    <a:pt x="1" y="1785"/>
                  </a:lnTo>
                  <a:cubicBezTo>
                    <a:pt x="45" y="5091"/>
                    <a:pt x="2960" y="7159"/>
                    <a:pt x="5406" y="7159"/>
                  </a:cubicBezTo>
                  <a:cubicBezTo>
                    <a:pt x="6816" y="7159"/>
                    <a:pt x="8071" y="6471"/>
                    <a:pt x="8529" y="4936"/>
                  </a:cubicBezTo>
                  <a:cubicBezTo>
                    <a:pt x="9804" y="742"/>
                    <a:pt x="6582" y="0"/>
                    <a:pt x="6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7"/>
            <p:cNvSpPr/>
            <p:nvPr/>
          </p:nvSpPr>
          <p:spPr>
            <a:xfrm>
              <a:off x="1580101" y="2539844"/>
              <a:ext cx="22321" cy="83222"/>
            </a:xfrm>
            <a:custGeom>
              <a:avLst/>
              <a:gdLst/>
              <a:ahLst/>
              <a:cxnLst/>
              <a:rect l="l" t="t" r="r" b="b"/>
              <a:pathLst>
                <a:path w="858" h="3199" fill="none" extrusionOk="0">
                  <a:moveTo>
                    <a:pt x="0" y="0"/>
                  </a:moveTo>
                  <a:cubicBezTo>
                    <a:pt x="0" y="0"/>
                    <a:pt x="93" y="1599"/>
                    <a:pt x="857" y="319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7"/>
            <p:cNvSpPr/>
            <p:nvPr/>
          </p:nvSpPr>
          <p:spPr>
            <a:xfrm>
              <a:off x="1567432" y="2613986"/>
              <a:ext cx="61525" cy="37410"/>
            </a:xfrm>
            <a:custGeom>
              <a:avLst/>
              <a:gdLst/>
              <a:ahLst/>
              <a:cxnLst/>
              <a:rect l="l" t="t" r="r" b="b"/>
              <a:pathLst>
                <a:path w="2365" h="1438" fill="none" extrusionOk="0">
                  <a:moveTo>
                    <a:pt x="2364" y="1"/>
                  </a:moveTo>
                  <a:cubicBezTo>
                    <a:pt x="2364" y="1"/>
                    <a:pt x="742" y="163"/>
                    <a:pt x="0" y="143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7"/>
            <p:cNvSpPr/>
            <p:nvPr/>
          </p:nvSpPr>
          <p:spPr>
            <a:xfrm>
              <a:off x="1561995" y="2620620"/>
              <a:ext cx="40427" cy="35589"/>
            </a:xfrm>
            <a:custGeom>
              <a:avLst/>
              <a:gdLst/>
              <a:ahLst/>
              <a:cxnLst/>
              <a:rect l="l" t="t" r="r" b="b"/>
              <a:pathLst>
                <a:path w="1554" h="1368" fill="none" extrusionOk="0">
                  <a:moveTo>
                    <a:pt x="951" y="1368"/>
                  </a:moveTo>
                  <a:cubicBezTo>
                    <a:pt x="1183" y="441"/>
                    <a:pt x="1553" y="93"/>
                    <a:pt x="1553" y="93"/>
                  </a:cubicBezTo>
                  <a:cubicBezTo>
                    <a:pt x="1553" y="93"/>
                    <a:pt x="650" y="0"/>
                    <a:pt x="1" y="55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4" name="Google Shape;4484;p47"/>
          <p:cNvGrpSpPr/>
          <p:nvPr/>
        </p:nvGrpSpPr>
        <p:grpSpPr>
          <a:xfrm flipH="1">
            <a:off x="6990792" y="1119224"/>
            <a:ext cx="727327" cy="590593"/>
            <a:chOff x="1286080" y="2919949"/>
            <a:chExt cx="727327" cy="590593"/>
          </a:xfrm>
        </p:grpSpPr>
        <p:sp>
          <p:nvSpPr>
            <p:cNvPr id="4485" name="Google Shape;4485;p47"/>
            <p:cNvSpPr/>
            <p:nvPr/>
          </p:nvSpPr>
          <p:spPr>
            <a:xfrm>
              <a:off x="1723392" y="3090061"/>
              <a:ext cx="290015" cy="186267"/>
            </a:xfrm>
            <a:custGeom>
              <a:avLst/>
              <a:gdLst/>
              <a:ahLst/>
              <a:cxnLst/>
              <a:rect l="l" t="t" r="r" b="b"/>
              <a:pathLst>
                <a:path w="11148" h="7160" extrusionOk="0">
                  <a:moveTo>
                    <a:pt x="1781" y="1"/>
                  </a:moveTo>
                  <a:cubicBezTo>
                    <a:pt x="712" y="1"/>
                    <a:pt x="1" y="1058"/>
                    <a:pt x="309" y="2187"/>
                  </a:cubicBezTo>
                  <a:cubicBezTo>
                    <a:pt x="633" y="3323"/>
                    <a:pt x="1614" y="3394"/>
                    <a:pt x="1855" y="3394"/>
                  </a:cubicBezTo>
                  <a:cubicBezTo>
                    <a:pt x="1889" y="3394"/>
                    <a:pt x="1908" y="3393"/>
                    <a:pt x="1908" y="3393"/>
                  </a:cubicBezTo>
                  <a:lnTo>
                    <a:pt x="1908" y="3393"/>
                  </a:lnTo>
                  <a:cubicBezTo>
                    <a:pt x="1908" y="3393"/>
                    <a:pt x="888" y="4134"/>
                    <a:pt x="1908" y="5247"/>
                  </a:cubicBezTo>
                  <a:cubicBezTo>
                    <a:pt x="2230" y="5606"/>
                    <a:pt x="2541" y="5728"/>
                    <a:pt x="2816" y="5728"/>
                  </a:cubicBezTo>
                  <a:cubicBezTo>
                    <a:pt x="3409" y="5728"/>
                    <a:pt x="3832" y="5154"/>
                    <a:pt x="3832" y="5154"/>
                  </a:cubicBezTo>
                  <a:lnTo>
                    <a:pt x="3832" y="5154"/>
                  </a:lnTo>
                  <a:cubicBezTo>
                    <a:pt x="3832" y="5154"/>
                    <a:pt x="3415" y="6058"/>
                    <a:pt x="4295" y="6637"/>
                  </a:cubicBezTo>
                  <a:cubicBezTo>
                    <a:pt x="4480" y="6763"/>
                    <a:pt x="4649" y="6813"/>
                    <a:pt x="4802" y="6813"/>
                  </a:cubicBezTo>
                  <a:cubicBezTo>
                    <a:pt x="5376" y="6813"/>
                    <a:pt x="5709" y="6104"/>
                    <a:pt x="5709" y="6104"/>
                  </a:cubicBezTo>
                  <a:cubicBezTo>
                    <a:pt x="5709" y="6104"/>
                    <a:pt x="5732" y="6869"/>
                    <a:pt x="6520" y="7124"/>
                  </a:cubicBezTo>
                  <a:cubicBezTo>
                    <a:pt x="6598" y="7148"/>
                    <a:pt x="6671" y="7159"/>
                    <a:pt x="6740" y="7159"/>
                  </a:cubicBezTo>
                  <a:cubicBezTo>
                    <a:pt x="7394" y="7159"/>
                    <a:pt x="7679" y="6174"/>
                    <a:pt x="7679" y="6174"/>
                  </a:cubicBezTo>
                  <a:cubicBezTo>
                    <a:pt x="7679" y="6174"/>
                    <a:pt x="7921" y="6880"/>
                    <a:pt x="8613" y="6880"/>
                  </a:cubicBezTo>
                  <a:cubicBezTo>
                    <a:pt x="8662" y="6880"/>
                    <a:pt x="8714" y="6877"/>
                    <a:pt x="8768" y="6869"/>
                  </a:cubicBezTo>
                  <a:cubicBezTo>
                    <a:pt x="9602" y="6753"/>
                    <a:pt x="9602" y="5849"/>
                    <a:pt x="9602" y="5849"/>
                  </a:cubicBezTo>
                  <a:cubicBezTo>
                    <a:pt x="9736" y="5928"/>
                    <a:pt x="9885" y="5968"/>
                    <a:pt x="10024" y="5968"/>
                  </a:cubicBezTo>
                  <a:cubicBezTo>
                    <a:pt x="10699" y="5968"/>
                    <a:pt x="11147" y="5021"/>
                    <a:pt x="8629" y="3022"/>
                  </a:cubicBezTo>
                  <a:cubicBezTo>
                    <a:pt x="5616" y="611"/>
                    <a:pt x="2209" y="55"/>
                    <a:pt x="2209" y="55"/>
                  </a:cubicBezTo>
                  <a:cubicBezTo>
                    <a:pt x="2062" y="18"/>
                    <a:pt x="1919" y="1"/>
                    <a:pt x="1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7"/>
            <p:cNvSpPr/>
            <p:nvPr/>
          </p:nvSpPr>
          <p:spPr>
            <a:xfrm>
              <a:off x="1595762" y="3400784"/>
              <a:ext cx="66338" cy="68133"/>
            </a:xfrm>
            <a:custGeom>
              <a:avLst/>
              <a:gdLst/>
              <a:ahLst/>
              <a:cxnLst/>
              <a:rect l="l" t="t" r="r" b="b"/>
              <a:pathLst>
                <a:path w="2550" h="2619" fill="none" extrusionOk="0">
                  <a:moveTo>
                    <a:pt x="2133" y="0"/>
                  </a:moveTo>
                  <a:cubicBezTo>
                    <a:pt x="2133" y="0"/>
                    <a:pt x="2550" y="1993"/>
                    <a:pt x="1" y="2619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7"/>
            <p:cNvSpPr/>
            <p:nvPr/>
          </p:nvSpPr>
          <p:spPr>
            <a:xfrm>
              <a:off x="1574664" y="3449016"/>
              <a:ext cx="41624" cy="61525"/>
            </a:xfrm>
            <a:custGeom>
              <a:avLst/>
              <a:gdLst/>
              <a:ahLst/>
              <a:cxnLst/>
              <a:rect l="l" t="t" r="r" b="b"/>
              <a:pathLst>
                <a:path w="1600" h="2365" fill="none" extrusionOk="0">
                  <a:moveTo>
                    <a:pt x="0" y="0"/>
                  </a:moveTo>
                  <a:cubicBezTo>
                    <a:pt x="0" y="0"/>
                    <a:pt x="1437" y="858"/>
                    <a:pt x="1600" y="236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7"/>
            <p:cNvSpPr/>
            <p:nvPr/>
          </p:nvSpPr>
          <p:spPr>
            <a:xfrm>
              <a:off x="1595762" y="3468891"/>
              <a:ext cx="31972" cy="37410"/>
            </a:xfrm>
            <a:custGeom>
              <a:avLst/>
              <a:gdLst/>
              <a:ahLst/>
              <a:cxnLst/>
              <a:rect l="l" t="t" r="r" b="b"/>
              <a:pathLst>
                <a:path w="1229" h="1438" fill="none" extrusionOk="0">
                  <a:moveTo>
                    <a:pt x="24" y="1438"/>
                  </a:moveTo>
                  <a:cubicBezTo>
                    <a:pt x="209" y="488"/>
                    <a:pt x="1" y="1"/>
                    <a:pt x="1" y="1"/>
                  </a:cubicBezTo>
                  <a:cubicBezTo>
                    <a:pt x="1" y="1"/>
                    <a:pt x="881" y="302"/>
                    <a:pt x="1229" y="109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7"/>
            <p:cNvSpPr/>
            <p:nvPr/>
          </p:nvSpPr>
          <p:spPr>
            <a:xfrm>
              <a:off x="1436004" y="2919949"/>
              <a:ext cx="445559" cy="518401"/>
            </a:xfrm>
            <a:custGeom>
              <a:avLst/>
              <a:gdLst/>
              <a:ahLst/>
              <a:cxnLst/>
              <a:rect l="l" t="t" r="r" b="b"/>
              <a:pathLst>
                <a:path w="17127" h="19927" extrusionOk="0">
                  <a:moveTo>
                    <a:pt x="8190" y="1"/>
                  </a:moveTo>
                  <a:cubicBezTo>
                    <a:pt x="3577" y="1"/>
                    <a:pt x="2745" y="4414"/>
                    <a:pt x="2040" y="7568"/>
                  </a:cubicBezTo>
                  <a:cubicBezTo>
                    <a:pt x="1159" y="11531"/>
                    <a:pt x="1437" y="14543"/>
                    <a:pt x="0" y="19155"/>
                  </a:cubicBezTo>
                  <a:cubicBezTo>
                    <a:pt x="0" y="19155"/>
                    <a:pt x="2691" y="19927"/>
                    <a:pt x="5641" y="19927"/>
                  </a:cubicBezTo>
                  <a:cubicBezTo>
                    <a:pt x="7263" y="19927"/>
                    <a:pt x="8963" y="19693"/>
                    <a:pt x="10336" y="18970"/>
                  </a:cubicBezTo>
                  <a:cubicBezTo>
                    <a:pt x="12144" y="18043"/>
                    <a:pt x="13836" y="16560"/>
                    <a:pt x="14624" y="13408"/>
                  </a:cubicBezTo>
                  <a:cubicBezTo>
                    <a:pt x="17127" y="3466"/>
                    <a:pt x="14021" y="499"/>
                    <a:pt x="8923" y="36"/>
                  </a:cubicBezTo>
                  <a:cubicBezTo>
                    <a:pt x="8668" y="12"/>
                    <a:pt x="8424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7"/>
            <p:cNvSpPr/>
            <p:nvPr/>
          </p:nvSpPr>
          <p:spPr>
            <a:xfrm>
              <a:off x="1561396" y="3150858"/>
              <a:ext cx="273756" cy="287310"/>
            </a:xfrm>
            <a:custGeom>
              <a:avLst/>
              <a:gdLst/>
              <a:ahLst/>
              <a:cxnLst/>
              <a:rect l="l" t="t" r="r" b="b"/>
              <a:pathLst>
                <a:path w="10523" h="11044" extrusionOk="0">
                  <a:moveTo>
                    <a:pt x="6707" y="1"/>
                  </a:moveTo>
                  <a:cubicBezTo>
                    <a:pt x="2094" y="1"/>
                    <a:pt x="1263" y="4414"/>
                    <a:pt x="557" y="7568"/>
                  </a:cubicBezTo>
                  <a:cubicBezTo>
                    <a:pt x="279" y="8773"/>
                    <a:pt x="116" y="9908"/>
                    <a:pt x="1" y="11021"/>
                  </a:cubicBezTo>
                  <a:cubicBezTo>
                    <a:pt x="297" y="11036"/>
                    <a:pt x="598" y="11044"/>
                    <a:pt x="901" y="11044"/>
                  </a:cubicBezTo>
                  <a:cubicBezTo>
                    <a:pt x="2496" y="11044"/>
                    <a:pt x="4153" y="10814"/>
                    <a:pt x="5516" y="10094"/>
                  </a:cubicBezTo>
                  <a:cubicBezTo>
                    <a:pt x="7324" y="9167"/>
                    <a:pt x="9016" y="7684"/>
                    <a:pt x="9804" y="4532"/>
                  </a:cubicBezTo>
                  <a:cubicBezTo>
                    <a:pt x="10151" y="3141"/>
                    <a:pt x="10383" y="1890"/>
                    <a:pt x="10522" y="777"/>
                  </a:cubicBezTo>
                  <a:cubicBezTo>
                    <a:pt x="9618" y="360"/>
                    <a:pt x="8575" y="129"/>
                    <a:pt x="7440" y="36"/>
                  </a:cubicBezTo>
                  <a:cubicBezTo>
                    <a:pt x="7185" y="12"/>
                    <a:pt x="6941" y="1"/>
                    <a:pt x="6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7"/>
            <p:cNvSpPr/>
            <p:nvPr/>
          </p:nvSpPr>
          <p:spPr>
            <a:xfrm>
              <a:off x="1286080" y="3090061"/>
              <a:ext cx="290536" cy="186267"/>
            </a:xfrm>
            <a:custGeom>
              <a:avLst/>
              <a:gdLst/>
              <a:ahLst/>
              <a:cxnLst/>
              <a:rect l="l" t="t" r="r" b="b"/>
              <a:pathLst>
                <a:path w="11168" h="7160" extrusionOk="0">
                  <a:moveTo>
                    <a:pt x="9383" y="1"/>
                  </a:moveTo>
                  <a:cubicBezTo>
                    <a:pt x="9247" y="1"/>
                    <a:pt x="9106" y="18"/>
                    <a:pt x="8961" y="55"/>
                  </a:cubicBezTo>
                  <a:cubicBezTo>
                    <a:pt x="8961" y="55"/>
                    <a:pt x="5555" y="611"/>
                    <a:pt x="2519" y="3022"/>
                  </a:cubicBezTo>
                  <a:cubicBezTo>
                    <a:pt x="0" y="5021"/>
                    <a:pt x="464" y="5968"/>
                    <a:pt x="1132" y="5968"/>
                  </a:cubicBezTo>
                  <a:cubicBezTo>
                    <a:pt x="1269" y="5968"/>
                    <a:pt x="1415" y="5928"/>
                    <a:pt x="1545" y="5849"/>
                  </a:cubicBezTo>
                  <a:cubicBezTo>
                    <a:pt x="1545" y="5849"/>
                    <a:pt x="1568" y="6753"/>
                    <a:pt x="2380" y="6869"/>
                  </a:cubicBezTo>
                  <a:cubicBezTo>
                    <a:pt x="2435" y="6877"/>
                    <a:pt x="2488" y="6880"/>
                    <a:pt x="2539" y="6880"/>
                  </a:cubicBezTo>
                  <a:cubicBezTo>
                    <a:pt x="3250" y="6880"/>
                    <a:pt x="3492" y="6174"/>
                    <a:pt x="3492" y="6174"/>
                  </a:cubicBezTo>
                  <a:cubicBezTo>
                    <a:pt x="3492" y="6174"/>
                    <a:pt x="3776" y="7159"/>
                    <a:pt x="4431" y="7159"/>
                  </a:cubicBezTo>
                  <a:cubicBezTo>
                    <a:pt x="4500" y="7159"/>
                    <a:pt x="4573" y="7148"/>
                    <a:pt x="4651" y="7124"/>
                  </a:cubicBezTo>
                  <a:cubicBezTo>
                    <a:pt x="5439" y="6869"/>
                    <a:pt x="5462" y="6104"/>
                    <a:pt x="5462" y="6104"/>
                  </a:cubicBezTo>
                  <a:cubicBezTo>
                    <a:pt x="5462" y="6104"/>
                    <a:pt x="5780" y="6813"/>
                    <a:pt x="6360" y="6813"/>
                  </a:cubicBezTo>
                  <a:cubicBezTo>
                    <a:pt x="6514" y="6813"/>
                    <a:pt x="6686" y="6763"/>
                    <a:pt x="6876" y="6637"/>
                  </a:cubicBezTo>
                  <a:cubicBezTo>
                    <a:pt x="7756" y="6058"/>
                    <a:pt x="7339" y="5154"/>
                    <a:pt x="7339" y="5154"/>
                  </a:cubicBezTo>
                  <a:lnTo>
                    <a:pt x="7339" y="5154"/>
                  </a:lnTo>
                  <a:cubicBezTo>
                    <a:pt x="7339" y="5154"/>
                    <a:pt x="7762" y="5728"/>
                    <a:pt x="8355" y="5728"/>
                  </a:cubicBezTo>
                  <a:cubicBezTo>
                    <a:pt x="8629" y="5728"/>
                    <a:pt x="8940" y="5606"/>
                    <a:pt x="9263" y="5247"/>
                  </a:cubicBezTo>
                  <a:cubicBezTo>
                    <a:pt x="10259" y="4134"/>
                    <a:pt x="9263" y="3393"/>
                    <a:pt x="9263" y="3393"/>
                  </a:cubicBezTo>
                  <a:lnTo>
                    <a:pt x="9263" y="3393"/>
                  </a:lnTo>
                  <a:cubicBezTo>
                    <a:pt x="9263" y="3393"/>
                    <a:pt x="9282" y="3394"/>
                    <a:pt x="9316" y="3394"/>
                  </a:cubicBezTo>
                  <a:cubicBezTo>
                    <a:pt x="9556" y="3394"/>
                    <a:pt x="10534" y="3323"/>
                    <a:pt x="10838" y="2187"/>
                  </a:cubicBezTo>
                  <a:cubicBezTo>
                    <a:pt x="11167" y="1058"/>
                    <a:pt x="10440" y="1"/>
                    <a:pt x="9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7"/>
            <p:cNvSpPr/>
            <p:nvPr/>
          </p:nvSpPr>
          <p:spPr>
            <a:xfrm>
              <a:off x="1477602" y="3409811"/>
              <a:ext cx="71151" cy="52472"/>
            </a:xfrm>
            <a:custGeom>
              <a:avLst/>
              <a:gdLst/>
              <a:ahLst/>
              <a:cxnLst/>
              <a:rect l="l" t="t" r="r" b="b"/>
              <a:pathLst>
                <a:path w="2735" h="2017" fill="none" extrusionOk="0">
                  <a:moveTo>
                    <a:pt x="2735" y="1"/>
                  </a:moveTo>
                  <a:cubicBezTo>
                    <a:pt x="2735" y="1"/>
                    <a:pt x="2642" y="2017"/>
                    <a:pt x="0" y="199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7"/>
            <p:cNvSpPr/>
            <p:nvPr/>
          </p:nvSpPr>
          <p:spPr>
            <a:xfrm>
              <a:off x="1462513" y="3437543"/>
              <a:ext cx="30776" cy="69356"/>
            </a:xfrm>
            <a:custGeom>
              <a:avLst/>
              <a:gdLst/>
              <a:ahLst/>
              <a:cxnLst/>
              <a:rect l="l" t="t" r="r" b="b"/>
              <a:pathLst>
                <a:path w="1183" h="2666" fill="none" extrusionOk="0">
                  <a:moveTo>
                    <a:pt x="1" y="1"/>
                  </a:moveTo>
                  <a:cubicBezTo>
                    <a:pt x="1" y="1"/>
                    <a:pt x="1183" y="1183"/>
                    <a:pt x="928" y="2666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7"/>
            <p:cNvSpPr/>
            <p:nvPr/>
          </p:nvSpPr>
          <p:spPr>
            <a:xfrm>
              <a:off x="1468549" y="3461659"/>
              <a:ext cx="33195" cy="36811"/>
            </a:xfrm>
            <a:custGeom>
              <a:avLst/>
              <a:gdLst/>
              <a:ahLst/>
              <a:cxnLst/>
              <a:rect l="l" t="t" r="r" b="b"/>
              <a:pathLst>
                <a:path w="1276" h="1415" fill="none" extrusionOk="0">
                  <a:moveTo>
                    <a:pt x="1" y="1415"/>
                  </a:moveTo>
                  <a:cubicBezTo>
                    <a:pt x="418" y="534"/>
                    <a:pt x="348" y="1"/>
                    <a:pt x="348" y="1"/>
                  </a:cubicBezTo>
                  <a:cubicBezTo>
                    <a:pt x="348" y="1"/>
                    <a:pt x="1113" y="511"/>
                    <a:pt x="1275" y="1368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7"/>
            <p:cNvSpPr/>
            <p:nvPr/>
          </p:nvSpPr>
          <p:spPr>
            <a:xfrm>
              <a:off x="1791109" y="3027573"/>
              <a:ext cx="24142" cy="17508"/>
            </a:xfrm>
            <a:custGeom>
              <a:avLst/>
              <a:gdLst/>
              <a:ahLst/>
              <a:cxnLst/>
              <a:rect l="l" t="t" r="r" b="b"/>
              <a:pathLst>
                <a:path w="928" h="673" fill="none" extrusionOk="0">
                  <a:moveTo>
                    <a:pt x="927" y="325"/>
                  </a:moveTo>
                  <a:cubicBezTo>
                    <a:pt x="811" y="93"/>
                    <a:pt x="557" y="1"/>
                    <a:pt x="325" y="93"/>
                  </a:cubicBezTo>
                  <a:cubicBezTo>
                    <a:pt x="116" y="186"/>
                    <a:pt x="0" y="464"/>
                    <a:pt x="116" y="673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7"/>
            <p:cNvSpPr/>
            <p:nvPr/>
          </p:nvSpPr>
          <p:spPr>
            <a:xfrm>
              <a:off x="1736842" y="3100519"/>
              <a:ext cx="98311" cy="26873"/>
            </a:xfrm>
            <a:custGeom>
              <a:avLst/>
              <a:gdLst/>
              <a:ahLst/>
              <a:cxnLst/>
              <a:rect l="l" t="t" r="r" b="b"/>
              <a:pathLst>
                <a:path w="3779" h="1033" extrusionOk="0">
                  <a:moveTo>
                    <a:pt x="3778" y="1"/>
                  </a:moveTo>
                  <a:lnTo>
                    <a:pt x="1" y="325"/>
                  </a:lnTo>
                  <a:cubicBezTo>
                    <a:pt x="537" y="848"/>
                    <a:pt x="1088" y="1032"/>
                    <a:pt x="1598" y="1032"/>
                  </a:cubicBezTo>
                  <a:cubicBezTo>
                    <a:pt x="2804" y="1032"/>
                    <a:pt x="3778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7"/>
            <p:cNvSpPr/>
            <p:nvPr/>
          </p:nvSpPr>
          <p:spPr>
            <a:xfrm>
              <a:off x="1736842" y="3052573"/>
              <a:ext cx="133873" cy="59548"/>
            </a:xfrm>
            <a:custGeom>
              <a:avLst/>
              <a:gdLst/>
              <a:ahLst/>
              <a:cxnLst/>
              <a:rect l="l" t="t" r="r" b="b"/>
              <a:pathLst>
                <a:path w="5146" h="2289" extrusionOk="0">
                  <a:moveTo>
                    <a:pt x="1998" y="1"/>
                  </a:moveTo>
                  <a:cubicBezTo>
                    <a:pt x="1800" y="1"/>
                    <a:pt x="1559" y="34"/>
                    <a:pt x="1275" y="129"/>
                  </a:cubicBezTo>
                  <a:cubicBezTo>
                    <a:pt x="1275" y="129"/>
                    <a:pt x="1113" y="1311"/>
                    <a:pt x="1" y="2168"/>
                  </a:cubicBezTo>
                  <a:cubicBezTo>
                    <a:pt x="1" y="2168"/>
                    <a:pt x="479" y="2289"/>
                    <a:pt x="1240" y="2289"/>
                  </a:cubicBezTo>
                  <a:cubicBezTo>
                    <a:pt x="2214" y="2289"/>
                    <a:pt x="3650" y="2092"/>
                    <a:pt x="5145" y="1195"/>
                  </a:cubicBezTo>
                  <a:cubicBezTo>
                    <a:pt x="5145" y="1195"/>
                    <a:pt x="3500" y="940"/>
                    <a:pt x="2712" y="198"/>
                  </a:cubicBezTo>
                  <a:cubicBezTo>
                    <a:pt x="2712" y="198"/>
                    <a:pt x="2479" y="1"/>
                    <a:pt x="1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7"/>
            <p:cNvSpPr/>
            <p:nvPr/>
          </p:nvSpPr>
          <p:spPr>
            <a:xfrm>
              <a:off x="1701877" y="3032412"/>
              <a:ext cx="35589" cy="23518"/>
            </a:xfrm>
            <a:custGeom>
              <a:avLst/>
              <a:gdLst/>
              <a:ahLst/>
              <a:cxnLst/>
              <a:rect l="l" t="t" r="r" b="b"/>
              <a:pathLst>
                <a:path w="1368" h="904" fill="none" extrusionOk="0">
                  <a:moveTo>
                    <a:pt x="1275" y="904"/>
                  </a:moveTo>
                  <a:cubicBezTo>
                    <a:pt x="1368" y="556"/>
                    <a:pt x="1159" y="209"/>
                    <a:pt x="788" y="93"/>
                  </a:cubicBezTo>
                  <a:cubicBezTo>
                    <a:pt x="441" y="0"/>
                    <a:pt x="93" y="209"/>
                    <a:pt x="0" y="58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9" name="Google Shape;4499;p4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500" name="Google Shape;4500;p4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1" name="Google Shape;4501;p4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2" name="Google Shape;4502;p4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3" name="Google Shape;4503;p4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4" name="Google Shape;4504;p4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505" name="Google Shape;4505;p47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6" name="Google Shape;4506;p47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7" name="Google Shape;4507;p47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8" name="Google Shape;4508;p47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9" name="Google Shape;4509;p47">
            <a:hlinkClick r:id="rId3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11" name="Google Shape;4511;p47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47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47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2497874" y="1932305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/>
              <a:t>Ổn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 </a:t>
            </a:r>
            <a:r>
              <a:rPr lang="en-GB" sz="3600" dirty="0" err="1"/>
              <a:t>tổ</a:t>
            </a:r>
            <a:r>
              <a:rPr lang="en-GB" sz="3600" dirty="0"/>
              <a:t> </a:t>
            </a:r>
            <a:r>
              <a:rPr lang="en-GB" sz="3600" dirty="0" err="1"/>
              <a:t>chức</a:t>
            </a:r>
            <a:endParaRPr sz="3600" dirty="0"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1"/>
          </p:nvPr>
        </p:nvSpPr>
        <p:spPr>
          <a:xfrm>
            <a:off x="2233574" y="2797321"/>
            <a:ext cx="4496700" cy="933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Hát</a:t>
            </a:r>
            <a:r>
              <a:rPr lang="en-GB" dirty="0"/>
              <a:t>: </a:t>
            </a:r>
            <a:r>
              <a:rPr lang="en-GB" dirty="0" err="1"/>
              <a:t>Chú</a:t>
            </a:r>
            <a:r>
              <a:rPr lang="en-GB" dirty="0"/>
              <a:t> </a:t>
            </a:r>
            <a:r>
              <a:rPr lang="en-GB" dirty="0" err="1"/>
              <a:t>mèo</a:t>
            </a:r>
            <a:r>
              <a:rPr lang="en-GB" dirty="0"/>
              <a:t> con</a:t>
            </a:r>
            <a:endParaRPr b="1" dirty="0"/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84" name="Google Shape;1784;p26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6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7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6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" name="Chú Mèo C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197" y="472611"/>
            <a:ext cx="7571131" cy="4085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3" name="Google Shape;2333;p29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–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endParaRPr sz="2800" dirty="0"/>
          </a:p>
        </p:txBody>
      </p:sp>
      <p:sp>
        <p:nvSpPr>
          <p:cNvPr id="2334" name="Google Shape;2334;p29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35" name="Google Shape;2335;p29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Khai</a:t>
            </a:r>
            <a:r>
              <a:rPr lang="en-GB" dirty="0"/>
              <a:t> </a:t>
            </a:r>
            <a:r>
              <a:rPr lang="en-GB" dirty="0" err="1"/>
              <a:t>thác</a:t>
            </a:r>
            <a:r>
              <a:rPr lang="en-GB" dirty="0"/>
              <a:t> </a:t>
            </a:r>
            <a:r>
              <a:rPr lang="en-GB" dirty="0" err="1"/>
              <a:t>hiểu</a:t>
            </a:r>
            <a:r>
              <a:rPr lang="en-GB" dirty="0"/>
              <a:t> </a:t>
            </a:r>
            <a:r>
              <a:rPr lang="en-GB" dirty="0" err="1"/>
              <a:t>biết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trẻ</a:t>
            </a:r>
            <a:endParaRPr dirty="0"/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4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1825256" y="441338"/>
            <a:ext cx="59179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Con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?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1596" r="10642"/>
          <a:stretch/>
        </p:blipFill>
        <p:spPr>
          <a:xfrm>
            <a:off x="1308087" y="991195"/>
            <a:ext cx="4816549" cy="3474720"/>
          </a:xfrm>
          <a:prstGeom prst="rect">
            <a:avLst/>
          </a:prstGeom>
        </p:spPr>
      </p:pic>
      <p:sp>
        <p:nvSpPr>
          <p:cNvPr id="27" name="Google Shape;2035;p28"/>
          <p:cNvSpPr txBox="1">
            <a:spLocks/>
          </p:cNvSpPr>
          <p:nvPr/>
        </p:nvSpPr>
        <p:spPr>
          <a:xfrm>
            <a:off x="6294944" y="1548679"/>
            <a:ext cx="2349741" cy="11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- </a:t>
            </a:r>
            <a:r>
              <a:rPr lang="en-US" sz="1800" dirty="0" err="1"/>
              <a:t>Đây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con </a:t>
            </a:r>
            <a:r>
              <a:rPr lang="en-US" sz="1800" dirty="0" err="1"/>
              <a:t>gì</a:t>
            </a:r>
            <a:r>
              <a:rPr lang="en-US" sz="1800" dirty="0"/>
              <a:t>?</a:t>
            </a:r>
          </a:p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- </a:t>
            </a:r>
            <a:r>
              <a:rPr lang="en-US" sz="1800" dirty="0" err="1"/>
              <a:t>Sống</a:t>
            </a:r>
            <a:r>
              <a:rPr lang="en-US" sz="1800" dirty="0"/>
              <a:t> ở </a:t>
            </a:r>
            <a:r>
              <a:rPr lang="en-US" sz="1800" dirty="0" err="1"/>
              <a:t>đâu</a:t>
            </a:r>
            <a:r>
              <a:rPr lang="en-US" sz="1800" dirty="0"/>
              <a:t>? </a:t>
            </a:r>
          </a:p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- </a:t>
            </a:r>
            <a:r>
              <a:rPr lang="en-US" sz="1800" dirty="0" err="1"/>
              <a:t>Nó</a:t>
            </a:r>
            <a:r>
              <a:rPr lang="en-US" sz="1800" dirty="0"/>
              <a:t> </a:t>
            </a:r>
            <a:r>
              <a:rPr lang="en-US" sz="1800" dirty="0" err="1"/>
              <a:t>đang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879006" y="599077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26" name="Google Shape;2035;p28"/>
          <p:cNvSpPr txBox="1">
            <a:spLocks/>
          </p:cNvSpPr>
          <p:nvPr/>
        </p:nvSpPr>
        <p:spPr>
          <a:xfrm>
            <a:off x="2180802" y="1757374"/>
            <a:ext cx="5474640" cy="167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FF0000"/>
                </a:solidFill>
              </a:rPr>
              <a:t>Mèo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năng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trèo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8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1807535" y="345855"/>
            <a:ext cx="60016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mèo</a:t>
            </a:r>
            <a:endParaRPr dirty="0"/>
          </a:p>
        </p:txBody>
      </p:sp>
      <p:sp>
        <p:nvSpPr>
          <p:cNvPr id="2" name="Oval 1"/>
          <p:cNvSpPr/>
          <p:nvPr/>
        </p:nvSpPr>
        <p:spPr>
          <a:xfrm>
            <a:off x="697770" y="2362520"/>
            <a:ext cx="1260855" cy="943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8" y="271569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t="16005"/>
          <a:stretch/>
        </p:blipFill>
        <p:spPr>
          <a:xfrm>
            <a:off x="2170720" y="1150125"/>
            <a:ext cx="5715000" cy="35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75" y="370259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093" y="1768712"/>
            <a:ext cx="2927121" cy="24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260" y="1766807"/>
            <a:ext cx="3086100" cy="2468880"/>
          </a:xfrm>
          <a:prstGeom prst="rect">
            <a:avLst/>
          </a:prstGeom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1920100" y="655002"/>
            <a:ext cx="60016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dirty="0"/>
          </a:p>
        </p:txBody>
      </p:sp>
      <p:sp>
        <p:nvSpPr>
          <p:cNvPr id="30" name="Google Shape;3170;p34">
            <a:hlinkClick r:id="rId12" action="ppaction://hlinksldjump"/>
          </p:cNvPr>
          <p:cNvSpPr txBox="1"/>
          <p:nvPr/>
        </p:nvSpPr>
        <p:spPr>
          <a:xfrm>
            <a:off x="1385061" y="4343795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Leo trèo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2" action="ppaction://hlinksldjump"/>
          </p:cNvPr>
          <p:cNvSpPr txBox="1"/>
          <p:nvPr/>
        </p:nvSpPr>
        <p:spPr>
          <a:xfrm>
            <a:off x="4739100" y="4342453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Nhảy xa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231241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2" y="786638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5355621" y="368652"/>
            <a:ext cx="1786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endParaRPr dirty="0"/>
          </a:p>
        </p:txBody>
      </p:sp>
      <p:sp>
        <p:nvSpPr>
          <p:cNvPr id="30" name="Google Shape;3170;p34">
            <a:hlinkClick r:id="rId10" action="ppaction://hlinksldjump"/>
          </p:cNvPr>
          <p:cNvSpPr txBox="1"/>
          <p:nvPr/>
        </p:nvSpPr>
        <p:spPr>
          <a:xfrm>
            <a:off x="885737" y="449614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Cơm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0" action="ppaction://hlinksldjump"/>
          </p:cNvPr>
          <p:cNvSpPr txBox="1"/>
          <p:nvPr/>
        </p:nvSpPr>
        <p:spPr>
          <a:xfrm>
            <a:off x="4739100" y="4342453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Cá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641" y="2394000"/>
            <a:ext cx="2721492" cy="2041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100" y="2323526"/>
            <a:ext cx="2567763" cy="1997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3375" y="373583"/>
            <a:ext cx="2602063" cy="1971063"/>
          </a:xfrm>
          <a:prstGeom prst="rect">
            <a:avLst/>
          </a:prstGeom>
        </p:spPr>
      </p:pic>
      <p:sp>
        <p:nvSpPr>
          <p:cNvPr id="27" name="Google Shape;3170;p34">
            <a:hlinkClick r:id="rId10" action="ppaction://hlinksldjump"/>
          </p:cNvPr>
          <p:cNvSpPr txBox="1"/>
          <p:nvPr/>
        </p:nvSpPr>
        <p:spPr>
          <a:xfrm>
            <a:off x="505659" y="1171777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Đồ ăn khô, viên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3934889995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314</Words>
  <Application>Microsoft Office PowerPoint</Application>
  <PresentationFormat>On-screen Show (16:9)</PresentationFormat>
  <Paragraphs>129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Jua</vt:lpstr>
      <vt:lpstr>Quicksand</vt:lpstr>
      <vt:lpstr>Times Neue Roman Bold</vt:lpstr>
      <vt:lpstr>Times New Roman</vt:lpstr>
      <vt:lpstr>Nature Activities Binder by Slidesgo</vt:lpstr>
      <vt:lpstr>PowerPoint Presentation</vt:lpstr>
      <vt:lpstr>Ổn định tổ chức</vt:lpstr>
      <vt:lpstr>PowerPoint Presentation</vt:lpstr>
      <vt:lpstr>Phương pháp – hình thức tổ chức</vt:lpstr>
      <vt:lpstr>Con biết gì về chú mèo?</vt:lpstr>
      <vt:lpstr>Cô chốt lại:</vt:lpstr>
      <vt:lpstr>Khám phá về con mèo</vt:lpstr>
      <vt:lpstr>Vận động</vt:lpstr>
      <vt:lpstr>Thức ăn</vt:lpstr>
      <vt:lpstr>Nơi sống</vt:lpstr>
      <vt:lpstr>Cô chốt lại:</vt:lpstr>
      <vt:lpstr>Mở rộng</vt:lpstr>
      <vt:lpstr>Giáo dục</vt:lpstr>
      <vt:lpstr>Luyện tập</vt:lpstr>
      <vt:lpstr>PowerPoint Presentation</vt:lpstr>
      <vt:lpstr>Trò chơi 2: Gấp con mèo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Prepare 2</dc:title>
  <dc:creator>bkvn</dc:creator>
  <cp:lastModifiedBy>Techsi.vn</cp:lastModifiedBy>
  <cp:revision>26</cp:revision>
  <dcterms:modified xsi:type="dcterms:W3CDTF">2021-10-29T07:37:52Z</dcterms:modified>
</cp:coreProperties>
</file>