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9" r:id="rId2"/>
    <p:sldId id="275" r:id="rId3"/>
    <p:sldId id="274" r:id="rId4"/>
    <p:sldId id="276" r:id="rId5"/>
    <p:sldId id="256" r:id="rId6"/>
    <p:sldId id="277" r:id="rId7"/>
    <p:sldId id="257" r:id="rId8"/>
    <p:sldId id="258" r:id="rId9"/>
    <p:sldId id="278" r:id="rId10"/>
    <p:sldId id="280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81" r:id="rId21"/>
    <p:sldId id="279" r:id="rId22"/>
    <p:sldId id="282" r:id="rId23"/>
    <p:sldId id="283" r:id="rId24"/>
    <p:sldId id="271" r:id="rId25"/>
    <p:sldId id="272" r:id="rId26"/>
    <p:sldId id="273" r:id="rId27"/>
    <p:sldId id="284" r:id="rId28"/>
    <p:sldId id="286" r:id="rId29"/>
    <p:sldId id="285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FF0066"/>
    <a:srgbClr val="0066FF"/>
    <a:srgbClr val="FF66CC"/>
    <a:srgbClr val="FF33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8CCA7-34BB-4774-B630-8CA0DA530D2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08639-3BA1-4D95-83B9-CC0419674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8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6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72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63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63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7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70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3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0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0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26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49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91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8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0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7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8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4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8639-3BA1-4D95-83B9-CC04196744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2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3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2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FB7C-0C3F-40D1-B2B0-C3CC2E7BA96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BEC9-E3FA-4736-8163-1A1179D9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5.jpeg"/><Relationship Id="rId5" Type="http://schemas.openxmlformats.org/officeDocument/2006/relationships/image" Target="../media/image23.jp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4.jpeg"/><Relationship Id="rId5" Type="http://schemas.openxmlformats.org/officeDocument/2006/relationships/image" Target="../media/image23.jp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4.jpeg"/><Relationship Id="rId5" Type="http://schemas.openxmlformats.org/officeDocument/2006/relationships/image" Target="../media/image23.jp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4.jpeg"/><Relationship Id="rId5" Type="http://schemas.openxmlformats.org/officeDocument/2006/relationships/image" Target="../media/image23.jp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4.jpeg"/><Relationship Id="rId5" Type="http://schemas.openxmlformats.org/officeDocument/2006/relationships/image" Target="../media/image23.jp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93963"/>
            <a:ext cx="75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PGD-ĐT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 </a:t>
            </a:r>
            <a:endParaRPr lang="vi-VN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</a:t>
            </a:r>
            <a:r>
              <a:rPr lang="vi-VN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</a:t>
            </a:r>
          </a:p>
          <a:p>
            <a:pPr algn="ctr"/>
            <a:endParaRPr lang="vi-VN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751" y="1135906"/>
            <a:ext cx="1016498" cy="96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362200"/>
            <a:ext cx="716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KHÁM PHÁ KHOA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1870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4867870"/>
            <a:ext cx="47243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Đặng Thị Thu Thủy </a:t>
            </a:r>
          </a:p>
          <a:p>
            <a:pPr algn="ctr"/>
            <a:endParaRPr lang="vi-VN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33946" y="5955268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2021- 2022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ideas de Plantilla de PPT | fondos para niños, plantillas para  diapositivas, dibujo de escue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7"/>
          <a:stretch/>
        </p:blipFill>
        <p:spPr bwMode="auto">
          <a:xfrm>
            <a:off x="0" y="0"/>
            <a:ext cx="9144000" cy="6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3755" y="3106491"/>
            <a:ext cx="265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 smtClean="0">
                <a:solidFill>
                  <a:srgbClr val="FF0000"/>
                </a:solidFill>
                <a:latin typeface="+mj-lt"/>
              </a:rPr>
              <a:t>Hoạt động 1 </a:t>
            </a:r>
            <a:endParaRPr lang="en-US" sz="3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982327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Quan sát, đàm thoại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/>
          <p:cNvSpPr/>
          <p:nvPr/>
        </p:nvSpPr>
        <p:spPr>
          <a:xfrm>
            <a:off x="-1524000" y="-730290"/>
            <a:ext cx="3048000" cy="472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8" y="628645"/>
            <a:ext cx="668843" cy="668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06" y="1297488"/>
            <a:ext cx="800965" cy="800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70" y="1842984"/>
            <a:ext cx="1524000" cy="1212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9600">
            <a:off x="3198013" y="2645927"/>
            <a:ext cx="1643133" cy="973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32643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21841"/>
            <a:ext cx="1457325" cy="1435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31" y="4865923"/>
            <a:ext cx="1042988" cy="1062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58" y="5964256"/>
            <a:ext cx="1100424" cy="872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838200"/>
            <a:ext cx="2978727" cy="2978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4101" y="4572000"/>
            <a:ext cx="48386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 THỦY</a:t>
            </a:r>
            <a:endParaRPr lang="en-US" sz="6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5867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trời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0701" y="3886200"/>
            <a:ext cx="5829299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 KIM</a:t>
            </a:r>
            <a:endParaRPr lang="en-US" sz="6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5715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15" y="17146"/>
            <a:ext cx="4463085" cy="3551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501" y="3733800"/>
            <a:ext cx="5372099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</a:t>
            </a:r>
            <a:endParaRPr lang="en-US" sz="6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1" y="5496570"/>
            <a:ext cx="796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h</a:t>
            </a:r>
            <a:r>
              <a:rPr lang="vi-V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 tinh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648200" cy="29188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3733800"/>
            <a:ext cx="5372099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 HỎA</a:t>
            </a:r>
            <a:endParaRPr lang="en-US" sz="6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541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8587"/>
            <a:ext cx="3605213" cy="3605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3101" y="4038600"/>
            <a:ext cx="5600699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 MỘC</a:t>
            </a:r>
            <a:endParaRPr lang="en-US" sz="6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5867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mặt trời 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2"/>
          <a:stretch/>
        </p:blipFill>
        <p:spPr>
          <a:xfrm>
            <a:off x="2352675" y="0"/>
            <a:ext cx="4438650" cy="3358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352800"/>
            <a:ext cx="7696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 THỔ</a:t>
            </a:r>
            <a:endParaRPr lang="en-US" sz="6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54936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381000"/>
            <a:ext cx="2667000" cy="271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505200"/>
            <a:ext cx="7696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 THIÊN VƯƠNG</a:t>
            </a:r>
            <a:endParaRPr lang="en-US" sz="6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5562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ở vị trí thứ 7 trong </a:t>
            </a:r>
            <a:r>
              <a:rPr lang="vi-VN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mặt </a:t>
            </a:r>
            <a:r>
              <a:rPr lang="vi-V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trời,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"/>
          <a:stretch/>
        </p:blipFill>
        <p:spPr>
          <a:xfrm>
            <a:off x="3048000" y="457200"/>
            <a:ext cx="3409950" cy="2570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352800"/>
            <a:ext cx="7696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 HẢI VƯƠNG</a:t>
            </a:r>
            <a:endParaRPr lang="en-US" sz="6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3166" y="5562600"/>
            <a:ext cx="720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71" y="0"/>
            <a:ext cx="935598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9627" y="457200"/>
            <a:ext cx="373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Mục đích, yêu cầu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1" y="1066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hệ mặt trời là 1 hệ hành tinh có mặt trời ở trung tâm và các thiên thể quay xung quanh mặt trời.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gọi,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tự cũng như đặc điểm của các hành tinh trong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514600"/>
            <a:ext cx="8610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ở trẻ kỹ năng quan sát, ghi nhớ có chủ đích, phán đoán, suy luận, so sánh.</a:t>
            </a:r>
          </a:p>
          <a:p>
            <a:pPr marL="285750" indent="-285750"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Khơi gợi ở trẻ sự yêu thích đọc sách và đam mê khám phá những điều mới lạ trong thế giới tự nhiên.</a:t>
            </a:r>
          </a:p>
          <a:p>
            <a:pPr marL="285750" indent="-285750"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các kỹ năng tạo hình cho trẻ: Tô màu, cắt, dán, sắp xếp...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419600"/>
            <a:ext cx="8001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</a:p>
          <a:p>
            <a:pPr marL="285750" indent="-285750"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biết yêu trái đất màu xanh, bảo vệ môi trường để trái đất luôn khỏe.</a:t>
            </a:r>
          </a:p>
          <a:p>
            <a:pPr marL="285750" indent="-285750"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Khơi gợi trong trẻ sự rung động, thích thú khi được ngắm nhìn vẻ đẹp hùng vĩ và bí ẩn.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48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ideas de Plantilla de PPT | fondos para niños, plantillas para  diapositivas, dibujo de escue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7"/>
          <a:stretch/>
        </p:blipFill>
        <p:spPr bwMode="auto">
          <a:xfrm>
            <a:off x="0" y="0"/>
            <a:ext cx="9144000" cy="6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3755" y="3106491"/>
            <a:ext cx="265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 smtClean="0">
                <a:solidFill>
                  <a:srgbClr val="FF0000"/>
                </a:solidFill>
                <a:latin typeface="+mj-lt"/>
              </a:rPr>
              <a:t>Hoạt động 2 </a:t>
            </a:r>
            <a:endParaRPr lang="en-US" sz="3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982327"/>
            <a:ext cx="255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Củng cố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4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2"/>
            <a:ext cx="9144000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838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 tinh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819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rái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vi-VN" sz="24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iống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 tinh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mặt 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trời.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rái đất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200400"/>
            <a:ext cx="838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sz="24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iống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 tinh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mặt trời.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mặt trời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17" y="-7620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2"/>
            <a:ext cx="9144000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45616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chúng ta cùng khám phá dần dần 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nhé.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7 ideas de Plantilla de PPT | fondos para niños, plantillas para  diapositivas, dibujo de escue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7"/>
          <a:stretch/>
        </p:blipFill>
        <p:spPr bwMode="auto">
          <a:xfrm>
            <a:off x="0" y="0"/>
            <a:ext cx="9144000" cy="6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3310" y="3106491"/>
            <a:ext cx="265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 smtClean="0">
                <a:solidFill>
                  <a:srgbClr val="FF0000"/>
                </a:solidFill>
                <a:latin typeface="+mj-lt"/>
              </a:rPr>
              <a:t>Hoạt động 3 </a:t>
            </a:r>
            <a:endParaRPr lang="en-US" sz="3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00" y="3982327"/>
            <a:ext cx="255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Trò chơi 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878349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Câu 1: Bé hãy chọn hình ảnh trái đất xinh đẹp của bé.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5532" r="13956"/>
          <a:stretch/>
        </p:blipFill>
        <p:spPr>
          <a:xfrm>
            <a:off x="1981200" y="1955645"/>
            <a:ext cx="1447800" cy="1473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31373"/>
            <a:ext cx="16002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16" y="4013926"/>
            <a:ext cx="1295400" cy="1320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9816"/>
          <a:stretch/>
        </p:blipFill>
        <p:spPr>
          <a:xfrm>
            <a:off x="2023241" y="3783418"/>
            <a:ext cx="1529256" cy="1525640"/>
          </a:xfrm>
          <a:prstGeom prst="rect">
            <a:avLst/>
          </a:prstGeom>
        </p:spPr>
      </p:pic>
      <p:sp>
        <p:nvSpPr>
          <p:cNvPr id="10" name="AutoShape 2" descr="Emoji: Ngôn ngữ giao tiếp nhanh nhất thế gi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92962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5" y="2212373"/>
            <a:ext cx="997115" cy="838200"/>
          </a:xfrm>
          <a:prstGeom prst="rect">
            <a:avLst/>
          </a:prstGeom>
        </p:spPr>
      </p:pic>
      <p:pic>
        <p:nvPicPr>
          <p:cNvPr id="14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12372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42" y="4189973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90800" y="194441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Trò chơi Ai giỏi nhất</a:t>
            </a:r>
            <a:endParaRPr lang="en-US" sz="32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878349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Câu 2: Hành tinh nào ở giữa sao hỏa và sao thổ? </a:t>
            </a:r>
            <a:endParaRPr lang="en-US" sz="2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14478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83621"/>
            <a:ext cx="1685925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83" y="3197771"/>
            <a:ext cx="1928813" cy="1928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81" y="2295608"/>
            <a:ext cx="997115" cy="838200"/>
          </a:xfrm>
          <a:prstGeom prst="rect">
            <a:avLst/>
          </a:prstGeom>
        </p:spPr>
      </p:pic>
      <p:pic>
        <p:nvPicPr>
          <p:cNvPr id="10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00199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21620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-18393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878349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Câu 3: Hành tinh nào ở xa nhất trong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mặt trời</a:t>
            </a:r>
            <a:r>
              <a:rPr lang="vi-VN" sz="2400" b="1" dirty="0" smtClean="0">
                <a:latin typeface="+mj-lt"/>
              </a:rPr>
              <a:t> </a:t>
            </a:r>
            <a:endParaRPr lang="en-US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"/>
          <a:stretch/>
        </p:blipFill>
        <p:spPr>
          <a:xfrm>
            <a:off x="609600" y="2362200"/>
            <a:ext cx="1981200" cy="1493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0" b="26437"/>
          <a:stretch/>
        </p:blipFill>
        <p:spPr>
          <a:xfrm>
            <a:off x="2209800" y="2911705"/>
            <a:ext cx="4438650" cy="2106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4038600"/>
            <a:ext cx="19812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42" y="1508234"/>
            <a:ext cx="997115" cy="838200"/>
          </a:xfrm>
          <a:prstGeom prst="rect">
            <a:avLst/>
          </a:prstGeom>
        </p:spPr>
      </p:pic>
      <p:pic>
        <p:nvPicPr>
          <p:cNvPr id="12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181235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229471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878349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Câu </a:t>
            </a:r>
            <a:r>
              <a:rPr lang="vi-VN" sz="2400" b="1" dirty="0">
                <a:latin typeface="+mj-lt"/>
              </a:rPr>
              <a:t>4</a:t>
            </a:r>
            <a:r>
              <a:rPr lang="vi-VN" sz="2400" b="1" dirty="0" smtClean="0">
                <a:latin typeface="+mj-lt"/>
              </a:rPr>
              <a:t>: Hành tinh nào có màu đỏ và nóng nhất?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9816"/>
          <a:stretch/>
        </p:blipFill>
        <p:spPr>
          <a:xfrm>
            <a:off x="990600" y="2357112"/>
            <a:ext cx="1929596" cy="1925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5532" r="13956"/>
          <a:stretch/>
        </p:blipFill>
        <p:spPr>
          <a:xfrm>
            <a:off x="6172200" y="2399582"/>
            <a:ext cx="1752600" cy="1783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0" b="26437"/>
          <a:stretch/>
        </p:blipFill>
        <p:spPr>
          <a:xfrm>
            <a:off x="2209800" y="4191000"/>
            <a:ext cx="4438650" cy="2106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0" y="1478103"/>
            <a:ext cx="997115" cy="838200"/>
          </a:xfrm>
          <a:prstGeom prst="rect">
            <a:avLst/>
          </a:prstGeom>
        </p:spPr>
      </p:pic>
      <p:pic>
        <p:nvPicPr>
          <p:cNvPr id="10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43" y="3412005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637581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-18393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878349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Câu </a:t>
            </a:r>
            <a:r>
              <a:rPr lang="vi-VN" sz="2400" b="1" dirty="0">
                <a:latin typeface="+mj-lt"/>
              </a:rPr>
              <a:t>4</a:t>
            </a:r>
            <a:r>
              <a:rPr lang="vi-VN" sz="2400" b="1" dirty="0" smtClean="0">
                <a:latin typeface="+mj-lt"/>
              </a:rPr>
              <a:t>: Hành tinh nào đứng đằng trước hành tinh nhỏ nhất?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1295400" cy="132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400"/>
            <a:ext cx="1685925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5532" r="13956"/>
          <a:stretch/>
        </p:blipFill>
        <p:spPr>
          <a:xfrm>
            <a:off x="6477000" y="4378511"/>
            <a:ext cx="1752600" cy="1783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85" y="1478103"/>
            <a:ext cx="997115" cy="838200"/>
          </a:xfrm>
          <a:prstGeom prst="rect">
            <a:avLst/>
          </a:prstGeom>
        </p:spPr>
      </p:pic>
      <p:pic>
        <p:nvPicPr>
          <p:cNvPr id="10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2" y="2438399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IẢI MÃ Ý NGHĨA 50 EMOJI BIỂU TƯỢNG KHUÔN MẶT CHÚNG TA THƯỜNG DÙNG HÀNG  NGÀY Tại iRem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616510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95" y="0"/>
            <a:ext cx="92909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87100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Chúc các bé </a:t>
            </a:r>
            <a:endParaRPr lang="vi-VN" sz="6000" b="1" i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vi-VN" sz="60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chăm </a:t>
            </a:r>
            <a:r>
              <a:rPr lang="vi-VN" sz="60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ngoan, học giỏi</a:t>
            </a:r>
            <a:endParaRPr lang="en-US" sz="6000" b="1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80" y="483476"/>
            <a:ext cx="1581175" cy="14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361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5409" y="1981200"/>
            <a:ext cx="3347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i="1" dirty="0" err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i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i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600" b="1" i="1" dirty="0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2457" y="3103602"/>
            <a:ext cx="4176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i="1" dirty="0" err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i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i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vi-VN" sz="3600" b="1" i="1" dirty="0" smtClean="0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1" dirty="0" err="1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i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i="1" dirty="0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5010" y="4724400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3:Kết </a:t>
            </a:r>
            <a:r>
              <a:rPr lang="en-US" sz="3600" b="1" i="1" dirty="0" err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600" b="1" i="1" dirty="0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2971800"/>
            <a:ext cx="15122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CẤU </a:t>
            </a:r>
            <a:endParaRPr lang="vi-VN" sz="36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TRÚC </a:t>
            </a:r>
            <a:endParaRPr lang="vi-VN" sz="36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36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nk template character smiley kid vector illustration. Ready for your  message. Children on the yard with colorful bird … | Kids poster, Doodle  frames, Kids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906"/>
          <a:stretch/>
        </p:blipFill>
        <p:spPr bwMode="auto">
          <a:xfrm>
            <a:off x="7883" y="0"/>
            <a:ext cx="9144000" cy="68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1883" y="2133600"/>
            <a:ext cx="609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Trái đất này là của chúng mình</a:t>
            </a:r>
            <a:r>
              <a:rPr lang="en-US" sz="32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2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vi-VN" sz="20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ST: Trương Trương Quang Lục)</a:t>
            </a:r>
            <a:endParaRPr lang="en-US" sz="2000" i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3483" y="1143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  <p:pic>
        <p:nvPicPr>
          <p:cNvPr id="3" name="TraiDatNayLaCuaChungMinh-BaoAn-24297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272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4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hát gì? Bài hát do ai sáng tác?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07" y="2057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07" y="27432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Trái đất là ngôi nhà chung của chúng ta, nhưng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10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rái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2667000"/>
            <a:ext cx="7696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smtClean="0">
                <a:solidFill>
                  <a:srgbClr val="FF3399"/>
                </a:solidFill>
                <a:latin typeface="Calibri" pitchFamily="34" charset="0"/>
                <a:cs typeface="Calibri" pitchFamily="34" charset="0"/>
              </a:rPr>
              <a:t>Hệ mặt trời</a:t>
            </a:r>
            <a:endParaRPr lang="en-US" sz="11500" b="1">
              <a:solidFill>
                <a:srgbClr val="FF33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1"/>
            <a:ext cx="9144000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933583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041578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34" y="0"/>
            <a:ext cx="6435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D42E972-69EC-4330-9BF4-71ABEA2046EE}"/>
  <p:tag name="ISPRING_RESOURCE_FOLDER" val="C:\Users\ACER\Desktop\Day tre tu xuc\GIAO AN DIEN TU\he mat troi\"/>
  <p:tag name="ISPRING_PRESENTATION_PATH" val="C:\Users\ACER\Desktop\Day tre tu xuc\GIAO AN DIEN TU\he mat troi.pptx"/>
  <p:tag name="ISPRING_PROJECT_VERSION" val="9"/>
  <p:tag name="ISPRING_PROJECT_FOLDER_UPDATED" val="1"/>
  <p:tag name="ISPRING_SCREEN_RECS_UPDATED" val="C:\Users\ACER\Desktop\Day tre tu xuc\GIAO AN DIEN TU\he mat troi\"/>
  <p:tag name="FLASHSPRING_PRESENTATION_REFERENCES" val=""/>
  <p:tag name="ISPRING_LMS_API_VERSION" val="SCORM 1.2"/>
  <p:tag name="ISPRING_ULTRA_SCORM_COURCE_TITLE" val="MN Hoa Huong Duong_he mat troi_8"/>
  <p:tag name="ISPRING_ULTRA_SCORM_COURSE_ID" val="8F6CABFF-C24D-4075-BAC8-E188D5289BD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G:\MN HOA HUONG DUONG\MN Hoa huong duong_Giao an dien tu"/>
  <p:tag name="ISPRING_SCORM_RATE_SLIDES" val="0"/>
  <p:tag name="ISPRING_SCORM_RATE_QUIZZES" val="0"/>
  <p:tag name="ISPRING_SCORM_PASSING_SCORE" val="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5FCF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uRQh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5FCFTnGx2J1QFAADrGwAAJwAAAHVuaXZlcnNhbC9mbGFzaF9wdWJsaXNoaW5nX3NldHRpbmdzLnhtbOVZ3VLbOBS+5yk03ullCVCglEnCpMEZMk2cbGzaMjs7jGIrsRZZ8kpyaHq1T7MPtk+yRzaYhIQgt6SzPxcdavl8n450dL5z5NTPviQMzYhUVPCGs7+75yDCQxFRPm04l0Hn9YmDlMY8wkxw0nC4cNBZc6eeZmNGVewTrcFUIaDh6jTVDSfWOj2t1W5vb3epSqV5K1imgV/thiKppZIowjWRtZThOfzR85Qo547BggD+JYLfwZo7OwjVC6a+iDJGEI3Ac07NojDrMKxip1aYjXF4M5Ui41FbMCGRnI4bzk+djts6b93bFFTnNCHc7IlqwqAZ1qc4iqjxAjOffiUoJnQag7v7B4cOuqWRjhvOm70DwwP2tVWenL1YPDY8bQG7wPXdBAnROMIaF4/FjJJMiIRwENXUMiNAujS2YKnJF10OFEPRnOOEhgG8QWavGs55cD1yO+7I9dru9eWoV7hqjQi6Qc+1wvi97rl77Q0C17++CPq9yqDA/RxUAFX1zJp+OHJ91wvc0fX77qAiwt6pB4zbb3V7FTGf3Pd+N6g6k9fqV4UMLwaeHaY96A9b3lUl1y6uhu6o1/U+XAeDQS/oDh9Q+blfOOH12nKy1CGpRCYXU0LHWTLmmDIQqEd5oYgGiWNYTkkgOhQyeIKZIg76LSXTnzPMqJ5DVu+BEt4QkrZUSkI9MhnbcEwWOg90BSE4Bmlc6sHRu1IO3p4sLb1WzP6wrLVe1kuBHMZCix/s/f7eUen+u8PN7j/haB0EOsV83hPTH+790XHp/cHx8Wb317lZn9GICA9LmUv0qvvPbt9CNdh/85wLT8xWx1rjMIbSoe+Vf3Hk3oqavcehpjOoS+SRr5OMMT9LUyH1Q/FYHCydeIKmPhF8KXfMMxoLFpVRI8mYRB5OyELB9W8o74DlvoMmkOUM4jlICUc+5lDkqYYYhyWBysZKU50X986ddUtSzBDwQRdCUN9fiXkYY6mW0rqMjymsYfMXT2iifi22uxh60tRnEAJkxMXK3uUROpf4FpoSG/Mh4TZmF3B4mDlARFo5IbGqYIlajFkZJ6BENoafyFhRTWxMfUJQIiSx24XIym50r/Y2xn0sb4hEgRDMyv6TyFiE5iJDjN7AwRAIRC5L4H8xQYvdG5pIkeSj0GFqpPJzNKPklkRnNhNdwRRJBkgjQ4zoYobfM/oVjckEtgwxgmdwzmCcqoJ/txJxipV6IMX3Pr4qeqCud+5+fmUWiKMZhn6yGjnoEUlSvRV+PEdc6HscbEeIMzjGJigRjfJ3Nmvb/fYwlJIIcX6haCzxK5pkDL8kfbkhC9RbDPl2ZqkS+Gc9sJ42xrM80U3y5tSQ4hRCUnDCixDKGeUZsSUMMUeCsznCIaiUMrIxoyJTMFIIREGtvt3DAg/HNH+aQumFGWVEpBXl3v7Bm8Oj47cn7053a3/98efrjaC7bn3IsJmuaNfbG++F1shHd9BncE/c9exQj258z4CevPdZ46q6ueEOaI1cc92yxj6+D1oDV26FzyA33A23htxwt1zBdoRMjNJFK2do/acJC3jXbFSrHXQ/doOrNQR5+q12tfWa6bjXN+D5Zeif2n/7bmvUvkBwRC57gX9qI0meAPXXYQyiNjHf5ywx+f3JxnZwGUD8XStaE2ar5n7kfrQihIBbKb3dtN7AasEfLFtp09sOF/paKxegV5kWtRe6FUYTuA1EP6zyfE8dsMrhFy4hW5PWf4dUffe3gkLrtiRVBMsw3trR/X8Uk20G6D+17cVT+RV76bN1+Tl1+bch8yahnCYQDNP0lz8oNY8O9+q19a92doBt+Qe65s7fUEsDBBQAAgAIALkUIVPN92/PWwMAADwMAAAhAAAAdW5pdmVyc2FsL2ZsYXNoX3NraW5fc2V0dGluZ3MueG1slVddb9owFH3vr0DsvdkoG62URuKrUjXWVivru0MuYOHYke3Q8e93bSfECQmwRpXqe8+x78fxtRqqHeW9PUhFBX/sD/rRTa8XrnIpgeslpBkjGnoxUfCcPPaf/iwW/cBBBBPyHbSmfKOMpbT1KALjXGvBb1eCa9znlguZEtaPvjzZnzCwyEssgWFdy1mTFfjHzMez8TWU4ozhZDSbPnQRViLNCD8sxEbcxmS120iR88Scc2e+Ltr2kIFklO8Q+X1wP5l1JsGo0s8a0lpM82/zwXxwHSWToBSYkB5m48H4x0UWIzGwY/aj4f1wfCWnOup8Yxq0PVVUW9poMLobDbtoGdlAo8hnm4mNwd0bhHNxOYKGv/pi5ij+A8j65pOvs+l81MkQWZ79j0YyKTamoA3OyHwXOUyQBK8fEmYP5rtIMAmZgy4KUjGaYBuETJwUv5qvC9xVy+JPf0iE5m5Lwd5MExrTwygkZhBpmUMYlCvnU1vx+ZprvEwQrQlTCPBNFegNM3wjuSq3qdsq3G/4pDzxQIWhQnwIlqcwdfF6wLq9wk+nEztX/PiONi9ACfvC6EVYGSvkC5b1BOkZK+S76dYrZ4cTeNPjOKUeJqRo5vnqoxc4wWVZr3JVes1JC3PLlXd0YSgxqUggsrJa0hRM18LA2lxIwUlMISd7uiEa36VfBhcfbDIqDBqOQmntugo11Qza5GZjxInuh2yWl8Xo3o8qNbfuaRz3j/2UyB3IpRBM9XsFD68IbuMezlOGGaj43IF85mvhcayOukhcaFDXgoW7JtfCidZktU0xpq4UwsCrQRi01zgsjm0rPs/TGOQce0ahFE3d5nBbutky/NUfFD4hqRM6nI6pt7gdJ/SoSc9QCACIXG3L9ruF86Q505TBHsp77xlswl2ZhQoV2iW2sV7AWvvjobBco8diSlRCqU8Pz96C/8CoWgnOcVnxmsTKplW78uX0rTauzeNyjBml+hPMrgsZ1TZGf1v5sFG1WpJci3dNpC42rdZF6mQPY05TOyHQ4R3f4nEcJkRWVMU6yy6d2KsQzKty3EyVhBZPF8XMwWjQRrGe5hBc4t2M1hLAH4DWeOON6J9wiAWRycsRUpvZLW7HxhzxVbPzFCdxmukw8EyuOcc24N/4X0P0D1BLAwQUAAIACAC5FCFTjgbugj8FAAB8GwAAJgAAAHVuaXZlcnNhbC9odG1sX3B1Ymxpc2hpbmdfc2V0dGluZ3MueG1s3VndUts4FL7nKTTe6WUJ/22ZBCYNzpBp4mRjU8rs7DCKrcRaZMkryaHp1T7NPtg+yR7ZYBISgtwldLoXDFg+36cjHZ1P55j66deEoSmRigrecHa3dxxEeCgiyicN5yJov33vIKUxjzATnDQcLhx0erJVT7MRoyr2idZgqhDQcHWc6oYTa50e12q3t7fbVKXSvBUs08CvtkOR1FJJFOGayFrK8Ax+6VlKlHPHYEEAP4ngd7CTrS2E6gVTT0QZI4hG4DmnZlGYneuEObXCaoTDm4kUGY9aggmJ5GTUcH5pt93mWfPepmA6ownhZkvUCQyaYX2Mo4gaJzDz6TeCYkInMXi7u3fgoFsa6bjh7O/sGR6wry3z5OzF2rHhaQnYBK7vJkiIxhHWuHgsZpRkTCREg6gTLTMCpAtjc5aafNXlQDEUzThOaBjAG2S2quGcBddDt+0OXa/lXl8Mu4Wr1oigE3RdK4zf7Zy5114/cP3r86DXrQwK3C9BBVBVz6zpB0PXd73AHV5/7PQrIuydesC4vWanWxFz6X70O0HVmbxmrypkcN737DCtfm/Q9K4quXZ+NXCH3Y736Tro97tBZ/CAys/93Amv1xaTpQ5JJTI5nxI6zpIRx5SBPj3KC0U0KBzDckIC0aaQwWPMFHHQHymZ/JphRvUMsnoHhPCGkLSpUhLqocnYhmOy0HmgKwjBMUjjUg8OP5Ry8O79wtJrxewPy1rpZb3Ux0EstHhl73d3Dkv3Pxysd/8JR+ugzynms66YvLr3h0el93tHR+vdX+VmfUojIjwsZS7Ry+4/u31zt8Hu/nMuPDFbHWuNwxiuDn2v/PMj91bU7D0ONZ3CvUQe+TrOGPOzNBVSP1we84OlE0/Q1MeCL+SOeUYjwaIyaiQZkcjDCWTwoM0dNIa0ZhDAfko48jGHS51qCGpYIlQ2Uprq/DJv31k3JcUMwYUNVQdBPX8pyGGMpVrI4zIg5iYNT37zhCbq92J/i6EnTX0Ge46MmljZuzxCZxLfQhFiYz4g3MbsHE4LMyeGSCsnJFYVLFGTMSvjBKTHxvCSjBTVxMbUJwQlQhK7XYis7Ib38m5j3MPyhkgUCMGs7C9FxiI0Exli9AYOhkCgalkCf8UEzZdraCxFko8yrDRS+TmaUnJLolObia5giiQDpNEdRnQxw58Z/YZGZAxbhhjBUzhnME5Vwb9diTjFSj2Q4nsf3xRFT8c7c7+8MQvE0RRDAVmNHASIJKneCD+eIS70PQ62I8QZHGMTlIhG+TubtW1/fxhKDYQ4v1A0FvgVTTKGX5K+3JA56g2GfDOzVAn8sx5YTxvjaZ7oJnlzakhxCiEpOOFFCDcd5RmxJQwxR4KzGcIhqJQysjGlIlMwUghEQa2+38MCD8c0f5pAbwszyohIK8qd3b39g8Ojd+8/HG/X/vnr77drQXfl+YBhM11Rn7fWNoLWyEdN5zO4J5o7O9SjFu8Z0JONnjWuqptrmj5r5Ir+yhr7uAG0Bi61gc8g1zSDG0OuaSaXsG0hE6N00dIZWv0twgLeMRvVbAWdz53gagVBnn7LVW29Zkrs1RV33v08KrhHP67i9t3msHWO4FBcdAP/2EaEPAF6r8MYZGxsPsFZYvIWyca2fxFAxF0rWhNYq3J+6H62IoQQW2m73bRe32rBnyyLZ1PNDuYqWSsXoDqZFLct1CeMJlD/R6921/wX5bfK2he+NDYmpj+HOK38HEDXqlOhZxsSJ4JlGG/ssP7EF8aPi8n/aqeLp/Jr9MLn5/Kz6OL/eLZgfPE/Zidb/wJQSwMEFAACAAgAuRQhU3LH64ytAQAAOwYAAB8AAAB1bml2ZXJzYWwvaHRtbF9za2luX3NldHRpbmdzLmpzjZRdT4MwFIbv9ysWvDWL4pTNOyaYmHhh4u6MFwWOjKz0NG1Bp/G/S9lXKWWO3tCXh/d8QM/PaNxcXuqN78c/7X27f+nuWw20pkQFl12dDuil1j1JiwyWRQm0YOBZSL1/9SD/HgmXscda02Tzqm2l4eehfvJBqDRx7rAQDk06tNqhfTq0L1fg705lu6q2FRltTiqlkE1SZAqYmjAUJWkZ7+KxvcwCLRhrEP+gHyQFyzQOo3CIPDpOF0H0MDe5FEtO2OYZc5wkJF3nAiuW7Vxv9DLp1YaDaD74egvc+rNF1EmQFlI9KSjtwPF17Mf+MMkFSAm7uPMo9MM7J0xJAtQsKJjOpuEJtGPcb6hF14Us1J4O/OAmmJo0Jzn0u9TrfdPQxqvP2cG3nIIvNVQMp2QDome1uIoe4qADIq/4GR+QC8x1R/pooJcTpUiyguVbLprr5eR0stp26N9oJ8YkQZEd/oorvUym14zOMUPrmK0cp7YcGi5nTAblPNzSivrsmgv0zLDo0PipIdVJRdlzRu/fmqKJWINYItJmdI49ohRJV2UzTZrc3//J0oo0+v0DUEsDBBQAAgAIALoUIVPVoAKvQT0AANNeAAAXAAAAdW5pdmVyc2FsL3VuaXZlcnNhbC5wbmftvAs80/v/OK5Sjm46nDqJokOti0upaMKSTpJMheS6+kSuI3PQsK1I6nRBijDTRS4TK2YIW6UyLSYL2bBkLJcZNht2+406NX3O5/t7/H//3+P7+P3+//N4iN7v1/v9vF9fr9f7deUI2HbZ4jWLlZSUltkd3H9MSUkZpqQ0n/bTIvmdaMaGbPmfeeHHbPcplTRpD8gvlP2sHayVlJ4kLRGfWii/Vj170C1cSUn9j5l/87rP6JxTUvL2t9tv7XzOm9OVhNvZDteJlESpK68u+OXevKWqB9Crbjabnz2xa9e/KIXXc282b4R+XhSWfWwvq/Im+mnApo60FUcjc3ffY5y4XpgrfZV+/+CVaLvMXzZnPnm0u2sw5iFv/Cx/GBMubOruqhZpfozvygbyTvtFYYRNQssdojQHs5pxDjcYyZ5yNYWI6fauUiqANE9O5zPDwKrDJpk+uySjumT4p1eulIyZ27sxPqbQysUw4vQgyVhrvvzO2diGkJI4dDuJx/ZdIL9WAtuaoCtY0UWBv81c5etpNnlYifhL+vZ/G3TWOCBt0LGsNyyVtT/pTJoB0u65lVwIvlFlaRWf5YHMl6P6aPQzq3O9wmXGchg29V+VV7FcM/kbnQvjtI3AExK53M9XP3voEnWZ+rE/jRkgH6q0VwZ+v9ydS7WUiPvVvM/BeW/tccHeMZxdH188XJW7MdfUedfpS7rs5Q1+oyQLgTEl4K3bDK6PR6wQXK2sX73h5RYZC4w8Am0C97vsOSAHetBqgXVTowGJJqd4k2PtZOO48nLdY3pY+naYXzwaNaqVFGo1Vu2YRgM3ZDIyqHuTw3dQuDuVlLQPRXxa1FwUWE9+Ho9Wi53kBkvfMCez+vDXqPxAOhkybSwb7OdK6KG3aIIUDtkkXdBF3Eg5EbSHpzmswcIL0ySSVJSQbQbiLZE9Do5S/cLYrT5VhgdTIChOg16oLjJ/neXLwEZe07Yg250fteFOLnG1dJoeg2ePZXQn5ZSf2Vt6K9vjOrN+szIQqmUlmNRwTergJtKj8kOmshcpnbdxwzw2dPwcTSE863JZ29tYCpWzHLKBXBjdh+/ejUjm9UDE9Wr0fPZBkNVzx+ibPkRldcTemwFcCU42HW9/R9qEEw+2ilPgDFhpJ75hEh/am14ant477XuAcM+BwkO669zkMzIiOzD4hvGSmAYXuWaVgZwIRpMgmiF9g4T2iqaiOFelvGvDvFWfXHJOsyLSUqm5xfkIcKt5y8ZeE4iH4FFf1BolpeW+8BcEzv7lu1FRRuQGu3PRF/i9qEljknDwYg1ojHoFvi+OzK9pmkTj2RGvKzQkq8CsiyTuWGo93sE/eQBqCcWYMkuUTmqy8BH6t8g1HRhktajvjBaNkLBTMm1CrE006D1hDd53a9WHYAakQ8iBx2QLHiCedEZJnhZRt/eWWspB5Oi/DxgiP2WYmxDLqaZ+bpqgoG9ShO5JWdDEJPSSsGv1KtRZ+PpV61jbAaNATa7Nee882xhM6jQyup9iF7tkPX0y8ibTW0gJ4OEDGAZ1l5VV3UJAI14gMaZohf54TU4awXCSbF5mqVpW2jl0yaw2dpFoEbDDER5MZUTOEJcf0P7arFrwO8ZY6BUjg3sjbqgmTLenIG5PTYdBq9yEMM32J2LwAqVn9wwcP4ybQQ3qF7BDGWOQ1hspHktg6kvxbPjbhmgdlv5PB0Ov1ty4uMDwfEDPPoxZsQNT9PA61+aqv7UjRnjvlanhTn9CMYgyyLShVXDbM1Zs5j5RsyrRy3lOtAbPvxNs29bFjT/MIJBMHPN8sxgPHb7SBCrOjOqwarHKCSI5pARMPdJgsRDDGp+/OhBFgwAFwJ5NMSLFruWnWW1xaHIDHNyisZQVgakYyGgTPhpwnC5S0uVtWN0wiVwLjWUSctr2JXil9ewjBGmu0f94cHXq+dMd4Rug6Zaw6QEoRippIvudpdkXlTYhY6I4uI28fl6DqKvceDy2ijsd4Zpzmm4cs/mhBJZzvDRJ47MzjfDV39MAwQww6zyvgjOJkztp8SKgqlJpj+FusmpMFqZ+FZL10grwmZNLWqw0fV4XIIFGx11a9cvv8+W/+Lzhm9BhSMXHhxOHGkxESutp9JhARjddMBTc+xujMtZRb2ppW6UtmISrkNPTS495Y3JAdH+hFZS4qrsvYgLYf6wwEOSTIYHReUidM53jZWu+k6Rk78JZDTyXTBN2k+0mTXb603gWgAlVzZaN82x83GU1DbGSK8j+IMCU6ubxpwGcaXhkgwUlzA3l4U0og4AxFQHvhGcH2jsqGmKCrRseyW1HGUgRZp98KNPGSspjHSWIsEjO1RqhANi/nRJCk9u26G55kqklj9/LEOZCopjItvE9y5SUEo9l4+fxZ2LcqG7iBGvHBwC5Z9lfYa1lNqxdng2iuuSqjC8e+tA8YMFnl/LT+5PDE1k7VrA6386F9Bu5ymZc8ydYyJkvXlMIpitFy5lVjPgfj2BTTc97fwm836P5rcHcZXddW2/8bN209tOOyqp/Rzi5NCTkfxlsStBC4NFs7fBz8ueHhOvlPLp/5ZFcHq8tTy6vv78uv1I58o0jeY7aff4bccvlGXSeMwCqVCsPyT/JSwSl5Xe/0ShPk2eVWu209uLkIaJ9MQyDnJbTcP6qSzYA6vSXsDm6+WvU5A+OKAOf0f/CcEeXPK/t+F8IlK2XPyb8BX/jT7Dz5X+B32adXBdhMf053xQ08Tynu0ZkCSqFDzG6kRuoOjHDPN8YI6e/WNBQBl7rrI4K5Y3WgSrg9XuYE7o1hfqswn72uPN3aDZ9UonI9flbGzXE3aVQgt1nJ8MkyjEFQmoBmMnxfhsdKfmxsNE0yWL8HazKM02BOP/a0G4RUZje8zaChQS2mlcazGpGPnh4BcuzpF4HJcYKHVaSO/dHTzgP9cIUkIe7tYj6e3MmWVnIiECoaiI2IhyoIJGqpVPwUXHwuZU1jwyF7YWEC5Sj3wlrmnpjfLCvvy5xGFF2Pec3UrACVnTOxU0VraIzWY9IUMeRjNS9m4WsMR4r/Z5cLXFyZZ9XjUPzks+zehJRIdycZaCLq+gsogUlYCrh0UVL1XOwDtd9mL6YTyPYGQ9QUVI6GafLHnHn+dUJUyZGBiWpyXnQoWC1e56LBM02OpWZZpRVo50OCvg7LaucN5OWRlzrNnPza+uSvTyHcYVqvMGbDkQ4lWfcntj40Q73QDyYRsGDPRTUFWUj6hg9PUG0u1w6tOg1I6SgU1gAfO+QXgZVTe9MZP+hKDm6+mH93IL512zsR2+e9dm42o7sbKgnj0+5Zg6t/UfkT59TECTQUhWsfk0bq0I5+CJJWaeVAE2FlqTdtr/fkuXvmsVIk9BH6sK7hA1oBbWCbfcldGTNxxn2HHjxYNXT4dMMgjDdZ+1Qy2Ov8W5RjPRsuALD2q7Rhbl+5O3RTLzWr7iIhqPzswItVUMPQG8Uc4EvGxWsN1x7YN5NSgz2SE8znXpJ57fKg7rHisu6/ABDnW39H1r0AqaQHxwVZFJhbHkyZM9b8jSsrGdVgfYbgtYOv64HpvVp9nXTwhdSRWtBVMA1XV5c8QJpEQn8nViCHreq3C7ZpRxI4CcPMpeIihS0Gdl14HJKs4/Ar07tlMeRVtk+Z4HN/Dz+e7vzsMXpHhO1lyozFGQR0r4+Hr0r1DNWo6r9LYFTRDerQoEJoPXO9G6BsWfXGerDcFcFy+TQIwfeEdUjO/l+de1p0ELCLkFH03AZv9/uWWr3nsSnOzm/7HscrmjLnOoB3/0ZIMvj6medKaCFVWaO5ZwgqYlzXLpBaDGlDBvxOEeRHEh0mrP1i4Mv/rSRBE/SW+LzotUGrJ3LIfYjS94bUQ/d2RkDP47acSakRMHeGemP7y3W2KK6OqR3lmm1jNN8/TfmGnHQJe/E/2p9qmguN5RVXO4255rZybY6Rh2dXzBYu5bXfo+Q4K96DisYzleA2nuQm7zlyEE1dPUHUV4p53XTQKFTOWlZ1TCWvpF0orxEgeob7FtGlua3oHKbPn62lNOy5cdxP8ZD26nfsViJ1y3IbWz3aaO1RXQdOgHhXe6LUrQ16mbvaDxB/OL4xLre1enJLsKN5vkSxBZFBkqcqvmfV7SI8qKTBoqdykG5gzBTOTqiIroghkMSdbMnGRfqwt1uFllC13lD6LauF68sDndRUE3YBs8PkbTe8KkJ7O4ErT2holfY0/yl5lGKFEFCQjwXLmW/d/Jh4H7v6r+eXTGBHL/qMqRocZOEiV+A+VmjITFJR8tBF6GnjkX/7sLpgCjYev564dXCfZc6IXmBqPbgakdw5/Gk1aQTETGKrC2rcqSY+FwWf3JqlZaQEcjxbkKXHiBE3mUh1781Pr72wByAF+pNfPxHPjkkhYMyoaA9xD88rMHlI4waW+qGQgXi/gheYgULTcdKChuMj/QtaqyOZhp0tT106CAESqJ8md27FIPrDagwpUESjhXk65otbnro1Oprr6caFjLErq/oCp4iRC/wylSMIxSvqoEwgp+gpfCh8u6q3AFTY02G4KpL1FhpefVdBVOi3bRPxT7r+SUkGt3c+zQdPAE73dO5J99dcG/DbiyhMJAyJ4y4R3bxd6dvd+FpH2vLGPXNsc//zfJai1b/B0sINmed8KpLopOCEgcK9yWSa/2xgsRk+3zCxL8yUuCOA7DH2F9TII/M50Q9x+hnBjaJu/kOSbSgjbV+hK58P/3ayFJO/Wcg3p6QT/eW62O3ojQwymqMEZsyAc6gfAb0/DUNkf1EYMXEkJPog5zN/MgFA+EK+bQpgB7pRnNPX7Chk1wqqA0LCyHGPtL6FeJqZFfUXbc50THKS1GBm9fbrLR6SUw36mspvLhG5G2+62nYGGxK9UoLDWAZaWLV8267UTVdQOt18WhTDCgDdIH90XaOaqpgwNrJMOhA9Mjw09yhp5TQeY5pWckbKFYsnLtL+nVf5nGom60iwiDGBusd6/dH8ztZLYXvrl8tE/PxHVFTDO3fPhZG626QZ5XSG4ryct13y1fpnbMwyk6U5Wl++8jGnreE0VxDlIfjPRv3RRZlwooOgloZGms5VKBgb/gNNQVxl5W1ih2QiIGN6WDf7gzI2UPnb3qbq1qbULfPz34YbEPYwLglfLz0HJaCfSG36+OKVBr22K3c3+kczcmNalyTbuSr2dF0cbMqRh3zCNHQSj8Tw58TL8FMYvohww2eds03mx+6U+kwNyfmVcA8qju3Lw/L8bVUVCfxoq7L6u1Bf/R+On0w6Y5n93vhp0KCZMU0pWX3NUWQECOvpyMPDw1MlQ69fpWP9cq7TSGWShIrD2/tOVoe0qZofF3bGFv9BK9fRR1FZbQRzTzAm/44ZJna5KKY+W1fXN2C9jczIr4//1t6QGNnMLC3kzUZqZjxK/DrNqew465w6I1pWpZhIYpZ8n+pkFzwqPi7+2mfhCqIQSlIIXSpnPD4PwDVFMZWR/J+thDtX8uNbe8vDo0R3RYSuRJfRjifrKfTZcFvVnkTULFhSDYJsIJPWCRxkdQki0mD8SoLwQc28710TF6LOmX1CZLykizGXqbjiAs6zCgB0Ixa5HRtjLCkzdVBVqgm5bcSJjhUBwU6cF4LdwNPOR5J1hg++Lhs6fKmjifx6GEeUqIGEoer7cv2fw6OQcikkqL2KTS9stt/+mBb+ugmyodVLIP6CfU2VoyLA4WwNhzCvPRNPp7Ryampg+hb+cLfd9XaqV1FN5vBuxxDASLV5eMW1nvT1kI7TZz9efrbBtkDDPwEIbkQEpqW3t4hwF9poz1IOFoMTY3Am9a+rd7qSY707e6LzuyTBtAFN/qpT4s4UBOUDsZHs5oQ1c432EoTIbqSrirbdQgM9HpFUzus1juCStKFaQOS8XT1ceecuqpvnvnioQpQ9SBhAu0P29cdfWY/eJz3FHTUkZw8VuwQPZnrkNb1+qEDkwLAafySKzyQx35CQm+9YJ21KoARGuRtS+pW/inDuFSM1GJUWhDCHDyksNhUzmB7qrBN5eeMbsIuTinGInSIvgsVV4Bnrgz2AUqIDYSRxcgDtLLiDozAnFrEtU5L5XDqffdEcYrwOoj8lo2MIw57VL6ZSyVfNz9hSSt+I6BPYocycBSnW++fn+WLu/aWpqJEgbeY9hImlh/aljLAiUgrX7pUPRIvLFu6o0UvT80mOsPPY3eKrwGbIrJfncqGq3WUSGsFQ+sacziDTNcNIiMOfQjvuOImAs3mTAzzg4PyfBl6jPZQVKrwiRiJF2plhHZsxOlxceUUHnLK7UAb0zsnS1GfTtkFxn37LQDdkspIE2aFG5haKgqjPPYBOhpUAAAyt+Mvki+aSiwCqjtLkFLf8zfZhp5u7iEeoVUODgzjYlsHHWcfLyjmnTijbV/2oZXKvt0GUVVNBNABubrtNEmGFgwCp7bNo4DDeJvaJ7DMKb2GBGakQYNxCqZqZEm221063Fr6fn4i0tNbCPhESR0/TFVFgIwA45LKwf1EteXjd7y1Ooj8A24CTztGX+QEz7bf0b85Lt7qw2fDiuIKzzOpfeUTfloe1XxMwFAj/p24ui37rD4tjZENF1He/0YJGNJ0CC3NrjYKoxM49lPB9JiC/kKiWsdr6QSwcI4hLYaZkAw/XuaXnLg0X/LQ+onF5pxlsLShRhONxfiPD7nWqb6CoYZS9+SWpCGbixe3cEpzvS60whjRGcaUz/W+1WWGho/sktIIlu9e1/tLH1WjIA5DV5wQppo5wvdJFBg9RschKdhpHzpYOM6DponCs/ABF454hIAQUwj/2jvTpuzcbyEnfR1rP3j6tOafO1V/SQP0w7tyPho7vkkHjKQIJJVvaYnLOCxigi68GzKeGjFDUxqjZum60kfKLi6MbjlBHZd8797kjDAqHm8c+lwBPMDzw9TgkNMlKwByR3vWt339CQ+hf3RclqmlaBNterTQbYR6gkAxKXu06mlfxETHRE4EPYTBZCsWO9xsFuAyuSEKB7pA5aOH2aw9SZR1GwOYJMwymInRhd9fC0/t9VkrMacRII6vk+LQpkY8YW8avTSdPu6hlmtQBA1dYkfn46mTNUmCmhwiVGqRh2BuzStGFaJCOTsopaXDfX6l0OglFdN3N6y3JxTVhphwYag8aIxxSoRBezb1SXE1HRJAQrPRCimGdwn9AVDpn0bTUArOIiShP7O3AybdzugY7IRmYQPK0moTQ+7XyqxuHfRPOXKfW3hzQHVbmgibCVJ/ahBj2ehPYRBQB2jCVtSvaZZ/ZAo6XsHc43KhvOx4xao7fyEw8da29UNuiwBBh0JTiYCjqbp+pnvtCp4MbwgvaXnARsf07leIvfXhZF1A7d6WJYBTb9xrwwgB6Rt8LR2MLA8ZZ2ElpqphTVXph1KFcPJJzi+KydKidYNZUEC6tPP4tpa2ds991DWE/+My2n8bqrM0XfZstuw791EM3SMtUqBBsGHmf5W+csCQWRQeG//uJuF4spMbYeFIyeDq0DSoIoAzzvXnyoI9/uLkYtYi4Oz85teAPTLVvMO49himct7+wO96LYmx4lfl5zBrxIMVbzR2fyx9aJp74Jv+TuXw7lEtIlC8Tkp0v1LoQYeD0ILA10u/SIpt82zzilnYZ62U0fP/e29eRDQlWgn5vCzQuZ6+RjljpXBOefv5JenuyZnJ9COt1zS/qKndUmeaXxsa7H2ur3XcZ3llcOGywp/nCMXJGFlmcWHB5feXv+cQYWyBedj3qcT/60q0f1ApTC/+IS8IG+tBYw2NNmqIj2/2dE+VNM4s6qXehAYy0qGNpq7chGrFqRRe6l5WLTcGpYlBlwaXbWNbKMYzpBW/J+mWdYNXMhTXrRFlr0Asm/2L8YPM2/L7NPKDJCRWmxo2503seZZRYTfNSDVMkJFUp9j1iw3iU6rzoh0Z+BXsp7ywE3NmUK1+GehLv7cOJR6DYRj8lxoQIj0tUOtBZn5L4u52OSDFuQ0xv+cALjDmcKvpgdbIAM1Pb5vqOQVzEC24kfd1nOCasHsHL2zOnAbIhfyzC+M0lrAdS2gkrABgBdqKTSk7fzHw/tfXTSMTdh9trPuBxWQ9LKHeGXraGWq7HuzMC9Oew8oW1mUsZ7sLYzUlcsd6sAG799zfI582LVsP5vPCPP/+beh0xD705/TGMJe/xe1Dj7BBnzDK6Z0jYuf1ts7QpEL66w+Al1cC1/4Hvrr3ly+/8UDRGJwStI+WW+YFaoXed1epnzPvXbjvRgF9nVP5dbOjxfG9BX+LLaug7fnfy6jXwXno4+6/F8CskfXaYiPO/gcBZhAc75R5WtU7/S097/IgZm8H/qOA+NASjf7/LF5KZNmpJpjVjfy/FcODwD0a/f9Zs/KfBGCrxX80G0LHyn5nDlBx6qLJcSVsf6vgDhZ6DQsN9bjjVN63+z8Zpb2LfLh37jDl/IMpeaPpRgBdknemzlXXj5bjDOrQ2GVztTVQd726QO5j/FPgXdlztcW/R/Zyrs33cr/j5PADcC6CKULpaldtLeW0xqyxu+N0nT33gZmFGBP9qiUz459C5phcJwmF4o0IxQc1b8kjSTihNtqx01BRbPnKv82sHhktSHW6BV35CZ30T074iupsu+XM2tpMX9+3c45DMoSTvUmh3dOECghcGIP04TXb6HwQv1dBRfPksdGIkfNneYXxvMPdqF2cmSmK2yIhF8LJjxGO3OZ8SrG1ii5XKwqYY50VuIVAOOasPk6DVdObzaVrntD2IODWkHCrWpznHW2b+HA6hxSNkZShuzVYaMyc2X8d1k7D9weNb9c0nd6XbbGxwP/UATpCrJFTs6Y9KdRddHBFi4pNACPPV9PtOAhC3+gcII9c/S0PgyFZbf2Mckt4t497TGgt/6mb96rbnBGbB0jEu7T2tIx632RahRux/bPQqdyr8/CcRZj1dSbkK9coeAvHbSnJ63vljbX31hkbxRnZvsEr60oe2mWY0Tz2/gwlXtSDumnmRCLOp0z8ntbRD7W8+BvPxbqphBPQW4o2qK6t6DbBX/GtpHGLDPQ4jMhcrzyhddPn2jMYU0M6MYRWVTWH1ZUs/ROfF1y/uMTwYECv+gGW+iOB+fjThF/cDkTn8GlZygaSDYfh3YlGbpD+UNyDhH1wbyjPP8YktN/ucUuF2xtRMLQlfCOPz6DjzChcGww5UiAnRZgpyeibsPyDbi5CNDYqRkmR+6YW+xXvEtVcjFOuBfVmEb3m37r4G3w4/k8CEUkkVyI7Atq9K8KgHS7JO+gYwdOc/JtKhQkHOwRWJ/9E1sKJnU1IywdCegVngtE4Z7pahD3is/n5vpWP8M/utVfYU9Mu/qZq477tiWGnP41RWjRRbtpqmkTIrx1hF/LTXV0sQ6Yn+qdge8puBNtikrqD1nkwvGXeP8rmT4MNJ04sWqXqn7a+3nQgJXUbgFJgBHDHtrUnas2CUztygN7nQqE03IeEYoyNWwfrMt7FOCTleP5Zrk2qSVpuphjHOQwzcsOQ8lrJhhO1fZMXDQwPNozT++xvd+jmq7kdYIRn6wIYmdseLnabRtxet0eCgLufbI1Df5jwplnNdMVUnlXkQi/POWt3uITfWvF5i4//VnvUJDTPFlMRCe/ad/3gyXcvrlgIaEWjp6uI14bi77yl9QdZk0s4VeDk1D7f7sEzjZpMTL4XYT3XcIhyel+WRSj0ALd8oZlme16FsM5ccc0vRt1c3+AK8Ve7aAp+zPDwwENoFsHx7Lt+iPc0Hhqz/CFKhwItpAfH4B74Pib9E+b+QfVfoZI3YJ8z0r03O3Yq/bbr/jc0M81cJ40a6o2c8OhT1T7bcUxrdmvgF3iPqVPNfpinJPiIr2X4ebNvuw9nyeCt//jLF9i7deaDL/z33nxBZNuQplp/NUWNvqBk+XlH970JwtUeYCe4eiMeh5bmSF+VGd8SjZlbSVjhWcypwR1ZOCSnsPEqtYsRy54CdQZ77zaGQxo1qLERvI4YiLFwIdv2W3+urOFy7nmIahRSNITyHKGlKO9mr+68xrIETQ27vkG8gH/rdI/EXd6Se7KJgkMOYc2cykMr7Ki3trAq9UnCRzxBOODLBEUX7x6bOBWoeWSb8akmNgZJ7CTZD1xxWqiVvunC8fKk3WrfNIGNUy0xFjYVCkKNhS+rXlIKI8OoaN6Gv+oizLsNx6vQBYt3GLmF8D05W0es/gpvY6y8d61WId4kma3vnbCGUkcs4lUX4NuCsSMogtRJhYjflPkmP9fx5mQF5oRVqH5fK6amsNXvb3n5rM+FfeivoO7Z6pAUntq75dnHZR22FMnrro1fuPmsy35Sb0X6Uie0VdRKLkTV8LyyklCfUkMDhbNbRgTyaiK9VwfOeuCKE/UZGDIM0lsN8v2IpiWGDwJo7gwLAqG2L7Z9LANXM5VPFkobxkKtquHbxB1DE3jQVK9ZEoqT0NgPkk4J88p7qCReraDYIa0c6j/U0ZZnqDfESXzU2xpas12SWZo0jXj9lc+zZF32FQBRrPv5HFfUjVr5hvXkOoXfFmkqj/tIoGoCvXJmicUliyBGxKENuFKJSI0+shhGjxZFcHujMDG8PhcqAkGlYKd1ATY6r52twfvQpvqXrygbaKqP1EyyhPRa6bgWjdHs7edOxwdkkByuIrs0SztloxyuJeTSofbRT+HCbjy1UvTFL5drsvCP+/KtJmmha5gvUg6H9qpf4l9ogIlL6+2XOJvU6uhoQgyDGHyCpWrY+OQ9NRTLmuFlDQ4Kd6IieK0qImGZkOi96Fcn95Mt0R/0nd3AQT12+zJN9ZsDOPcTTAxzB8pPAYmNTgk7is3ASyI/JeVE622iOwlcZF2sEI1Z+9ztnBzO7a5VuWDL5G1s6X3oYF99bU+CLrsnETXyHE9orPiZtb+6ZvCKH9H90ion9xO8fBzx5348JT3NGvza72A1UnPsTTvJrFgtLtPUoJ4rl9XTFg0A4wmamA/IkbxRiwVVVX/ldSXr2vwk0+KF+vkrWKzttWHjNYZRrsk0BqHEjTOOdSWGxXtvMXxkV9CismtgqnQpDOttQunzOQEOqoPFLoFN3zPcMxSa7uR7sPnWOiDF15M2JJR9ViHmdHr9VaGaqQAHDN8bPXnDl8uorcsgZq1X+xJcTXQZBXtfDSYvmraqQkO2kge4KWU1O7fiGMnnN1uipgdiJj+5YgxJ+Z2WXwAlLoZN2xfR+5yq88qfndEk4scqVrJYEcijW3G8II/qODShptxC0okhHW81iEenY6TdQ0uLE8FLYPShwfFCLxr9sTZT/pAYKheEJcwEz6m5MBNWxmPedOl9scICXQCdesM4NLJz5PfUAagn3cdT5wO/9vT4jn5orLa8zox80C9YF6JHhnP6RL4ntkM1WfuHFqYe2WizxF29AH+P1BFmFB947/D8dFNiQB1MXKLrBz/d62WJFIwOAHK2koo6Db+yshSmTsQ36104uC9dyq4Xnd0IYna9zvfCr9hwCkzqvKMKKy0hPPJPB5UPyPmyejzAEPSKfJksdn0WaKptq++R7cWLYep38Vo6fp/j06TH8t9qGI42WLQigr8wKW3BkvGPdlAop/ER+AEz/h4IIk9cAqv4EohnOFHWKXZ1SG03XD0wQVrTqv+2cAREm3/74iZKAMV3JzSb0u6SrMF5XY9gELof9tWIppPMqlTPrpTbnPOWutL6w9G9Bomdd84xIvGngFZDjy4dLmpLESCMs7XOjVXF9EXdrv59NhT1NFuDWeqFyroO3q6c34RvBxjHoU0dFSR4HaVIkNK8cf0Rp/KqQuTaqijH1v5FsAefB0VvutZ/UYaW9XJeSCy8NSF6vAN3i+k6svzbFoIpHsibVP+mKkYi1bk9d4QWagW5tHJYMJVPPI70q9L6tjAfUKw1D6Ke7toF/batg6/jLXXXPP44m1I0YvptF8S0EEd0ngHxCmfhgQwFIr49PyGrPYdbuvXDSBEkBivuhk1/Az7EYNbI0QYLs9myx3NHHIkTh+Q4GL2OICdkFPAv7Nof8zDwgduNOjWj4/3hjiBI23XNb7WDoXHN+GA/TTioWBrw319lGgT931KxPFrLspCJeVlMSRezK3bAHkKP7VkCUWraf2NAmwF8XXSa9G1f2sXyePTMXszADGPi5Kd+qnSYen5Hymnz+sgbY4MfuN8IPsXRBcjCIdnK89nr689FDAsV6Sixmd3jul8uWPNZSm31/6c3K7WNSeLxfldkn6spaEwDNPZsBneIFS+DeouzdVYueuos8V30e2/2y1UjcX45iEjer7JPkE5xs5rkyEA9crj+zVTaF8h/HLJuMpZ+MiYOvBwPlXFIiNb4u4ExBwcejr4yRj5BL4o6euOB8i5gCQw9Ue8yH8N/E1DvCYL8/oWWfHXWjIyemqccPj8uIslEakbzCunr3KMNnXt7SgLXDxDu5qlFwwyOQ9fMiuzn7EPJqRqN/IuFeb9HL8t1KENjlDb1hqtnEjgtBQILADajG2LSmpbxbFPP0dd92wH4gBzf8r5y+Eej6Xc6kndF50u5V8rev3h/FKf9Hd75DYAsBninxrj+SbvR0uFdyQFAu0a8vBdGStkoaaD7vkz0nf6WFH9eOQH+lr9qlLWd5+eelhIA72pbKOcuw8s6YAcN/I0hvP0e9bv89Q76wQOORrwar8jbmN3wrvl3lbcDNaHCSrsVqe0IXKYB6LljK21jj4POLw8Twd7GjOdeJhrNLw/v+UaXhupp9+QWpk7+BNqu8ubJjTiPn1JH80nbw+g+0lXD/NrwTIPTwJIGu+C8ina37req29Cl2iqSsKMNYbdMGTeuH/hK0C+sncX1h8HmelSNvP3zs6U+f8BhdKN3dFNL2DHGyJWyWwKEY/aj0D/+tSTfiNkbWyFKLk0/nZtgqQBiNWs/eJPG5+HBn1MDgFPD9ROWgdiBFF/j+t/BJ0UrNsEg2acl0aseFS7cBTwwfbYMwd1h2BKiiRR8NZDF1mCwvsh7m+q/WpYAqDuIE00BNA9G5Hx63oazdozI3k81JdE0H8xFC8pYAGn4SXKfC7SnpCHs5snShabVw4vDv4OJ/okPSFF1n6bsUS/xiaX7ui8J/A2A1kyvv+aYtYrvQyRCU8Og8Azj9GxnThkaz2jdM28kMzJ+NA/B1XAnnN5GSAB+sW7zBF2Aemcum0LoNoa6M8MBsPsZY4jRHXqUjnKryp3AS9PbANSi3kPflKpU3/4CDV0PnnXyGweTF3gmzgSJj5flcSHi/+lNf44u2x4y3dJqUqSx92MI5Un26RpzQcy3MHRiDxkunWKbkSY8SBETJMEzeMPfPDKv4P/gNu6ijTJwNshAUAPMYCteFTVUmuQoGexPR065nt+zpf7sjT5tGpBQdBpZ+A1tkApQyAWRpj7Uo+A8cr3U7ONb1oem7d5rRbVz4qsgC7LJUekCL/nfZPJOS6XJ49+iZ7752IIm+x8DZ5Hiu5XFumycZEIN1o+lZvOcFTF2nknmtdgbh+WtQ/DfjYezLVzqkTgFUbXpkqsMWp8wFWSUuOsnmNEPCE8ti0NTjikC/gl2Il6XXer8D7h/wP1fBC5dXhp8qpeN9efEDra/CbAnTXdQb/e23+SQBc605cWKXrWC9fgSIh7tKH0D6rKQtPrl16WgRDKptL8qtBOVeo3aa/Xcrg1ynblxyH9oOMfVxLk3yi3EkXStD49g8tZgFWoleegK+gAg2/00Vm9cWzPVFkUyK7vwkjD6L2b3ZtUU7BiD39NYEAXWefHWPcRR5p1OUwa+OidnLBwgp1je3MqGzaRTrb0R869AoTSn/IQtcExyn72s/4pKj21eXwR+SjbaEJMVKuvI8TLcwcP77mq1gAdbg/OEPAkPNYZbh6fyrMgBDJqz5QUsJ2AokEIZMjVKkhAnXWXtJORjcaBOceGPnGd16vlpHhwuLYaCrKiMoYuGqrtbeACcHo5mRKWVQMA7djjKLKwd9t256KRJkjdGmzagAyjYNoYxbiD9HSgJ32gBx/ieWQtf25GGiN7UiL0h8VaIvI96TOPRygbwa0T2IY8DmIpuq5QjG3j4dgd6PgcW+/YtDeSYfHPdLgRjVU2usBFmCXXH0TFEL5lFC6GWrWzGyFu770fN5rfp+XXkTTy2w92OdHOi50KZJWaZ+ahuo4BA3oEl3i0lXiatQwxCJGUMqklhpxAy8h2G0tdyjpXZFPxI2/t49MZeDaw+i8zDF9MnCI1yci6X1VDBl9pKBrvKnKGOHq/H4Xzujrr1xg/df2TtVKMuoBYCC3Bi5rkRil8bM/Q/+q+3XcfA+bwav5l7pt3CDflaSC1rDKD1U/FLORF55etM3LxbPfLoGKSmpjv17memn9HQIbX7psXXQbcUs4F1ct2aEHVWLsBeJ9j5woGyYI/rEEID7+I6B5RxlgW10jc0E8rziQ1igJI60/PLIYJmOwah5EQJTm6XmIoA1UC6GJ5t6haCAWgPpjOpUT/96DGd+uSekcIf+Jn5rupHa17B8kz7kTJlYPrDH6xokXWT7z/g/gH3/zVwITvIPbGIUT/pmamqcAz2h7Y4CSFOp2iAPlqwVuMU32pbDlsnajS+BUA9g5P/rTDsJMlqvIFn82DB7H977VOGH4kA57dbeWB+mh/lNNONt24nOSvWq898/3cujPQQ4tAQ2QSE/dYlZ0/69yK3QpNVw2+xRxfa6iDw4s6qw3PFtPyHPJ34gwZsfsjZ937QRvMP+fvzD5rhzy0NtKP/Qf+/C30lS5ctlYiyAJhJGLAYli1IAknPAaXv59BQosXSf3tusieHMfNxRMnsfoWZCe9SqPHzA1mA0mvYLmggw9mhiM+x5REnoKHG9TlPFamqs7JuSrQSp6jUOo1bnAK3EuyaeTeiiEG8me0Ji/fKmxQn1yQXBuOPVF2/93tsk8sSZuRR6SwneOZ7/TMvkvEzyyC56FWq59bNrHaoj+PHVM9bSa84el93PPH+Rc61UM6D60l8vh25xZE6ZFpriOsgcFQD3LMIYmntmWhm0SZGF50N12EZVPjlqdCeOM9JrmtY+vjVE2S75JR1QNWjaTT1yzVCBJfkDo67aRH63G5fEn+yYcj/wuEXt8iVF/e6RYKKcwBUPdr4U0OSQ1EcOtiPWQKNwlQIJDyBdHqdLSI5VZLanG9Y5M4uLPgh0dpRb15UV92EHai9uFYVrH5O/27Ac/slXu7VbUEbqDTC9VB1sUGM0EfTMLhBoH8kgDb9bMOFQ/vSAt2Noeosg3ohR8R2i1pyNXMVC49wdtjz+491q/Ivqu7TK84c6Lf//C7u5kVtOKY+L8HQ5ePRBGPEZGqAxHSCE+XgEVgLU5fi7e9Ny0lGShwYAjwFeYjhzRTcmiMYgSqsJWvjeltmdZ+5CWqJuXog39I/OoAWPbJT1SWt1hfWcYyp5+dxoszTFQTNWvUyF3CESURhVvhNbfVEJJd1djsdn2NsIcm0fWhlgOrmzGuO5GMJezRzdHNrwVmRcGeMUPjBrnpVdy67qTTf3kdimGzHMCiayLSrvMkJgPJqFhpRInw7XJJTfQlQf0oot2wxrHRECsMdHorR8HWPkbl5k4zBDnPKuafW4BfJyqvti+sPRUCy+ixUnaa36d07AqpVs1Tvx4+5gV/7RTOJXN9UzHZJKa+Ga5jKlsRSMDufeCKrZQ6kR32wskdtyA4bAFQkPFrMc55rMrCy002O/42OfmlXHDpRR1rVqOEYW4UWkPV0ao859PJ/VNfM3ruagYkHScjA2SUpqg5KPKYi7yzmbPacFU5098yOoWinvbQ49LnP99Q8F1pmpLVTdAG96vz9S1C71841rTh0BZHDUXtx55r9OVpcxswnU7Nrka44LpMky9MF4JgSjA58BZ9VtY2Nn0tXFX6LNVj2dCGQwn6nAqxKbzqdhJA+x9eE0HYvm4OFsRRmYmgZOb56IEWPDDScO7YcNh0wZw/TiTqiNXgkiuZtHI/uFFc6DMWjLfphWNPrNKcferCpmS+y4u1zx5+qwWAPej1NbodVbYfpsPTFDTUZq6Ymtlr+AZ4joFM5uok8l3/yxD/o/2fo5S2tdlP7r8TRhPFwtoliKaX9UfGUin820vz/HZXnntnvYfbLhE7UNLYd46/zXzy3ztw/Cf52Ws7M1LvS/+uDZFh066b8nNgQXgzVqhY+VhWT1c6VvTvDe6GDqQn2I5gxsjm47l+VlHiYc/1FrijIqygMTrbo9PDtUAt4uRppujzfNAc1GNRHxKSQwnJiBVvVrFIDvTwdGekdOBHGRoH6qeFaHHMKVVAmgeu0ihYonTTosZmIWmUmnKRRb4li05X3vsDXvZF2AfyLvh65U3U8OVW2uWAxwytVeLQWpKQUae+IHuRubUt5dpfOrbYQTvAmtSTvfUGuIlS6wtk77Jt8Lk9NX0mJebajyXB2z4FQYtpqsvtaoIz77SCiYt38LWeiXCakSkofGn1dEqO6KEVY37OrW6XM7ycBLeh8Wh6aSeQua4SqPJt4SHQuT5z4nBL+FCsh2X/XRKVLIjEgOs0y3CacMe+xjnVTjyoM7Foui/p+eJBSxaBpSKbVf/HEo8+nSZK+xhgZ3TFE2s4Uc2DRfTjxdRJ8FwQ0ghLfhtS6N0Gmn5Ci+/xkz+u7d2ZPiGshsusqIvMkid9YD4pPAk0utRrtIZVNsTSE3Tu5h6s7fA1cmFffilLVZOL4vgnmVXyjBdS92xXEDa5+pMfI4IzU4waSax0zHz1wj6JGKg3bJoefi0PTXDgyr++WtbVBdUxN1icM6Z6o43ZEq9feegbgGdSzlS1PgcHYskczGb99ceKddOpWkbkIKLJcb/saMOqf46vPKnxx3YtzJv0JnhOTAi+7RqjBN5ibGDKykwG9PGRpd5/4QaTb8bScvjwHEDMT2zu2AhshxMKX33OPwmWy5RcLhm3+niK7sHVRE5dOHKImZnSbtrtt5I1nbKj8XC9p3iN9Ee+9WeJHS9yqauHe/KSoqySgOljk7dNt1WyfhW8UnKkWEeAQzp4MpU3MnKPVFnkO3Vm6fpatT2NaLTwSXYXMkcAuJdEKljZGl/2Hy3fD+tm66U2JxlN8893MNnvcFakyJsL5wu8iMZa63fLB+B3q/YV7q+mcTAKFwH0F60bu4X1wHGJ6vMBc3Pkgsvp1caH5OtSzrRBmMFFCP8Pzw3HXejsPjbjwtPeVj3jvcgR26r68MoP4xC6yXXaoDcYVapSsy160XJyNFciM/jrnqX4ZLK1uGL/SmRu6rLUhZkOtPt3Xojq3/VVp+09DBfOvWq12Q95w+amsqGvYJLqa+KtoEbAxuDqwc0a2F9Ix3cHSugoSqhmFmkwFlTCWz1KwFMpIW9o6ycW2dRX1T104RUU0F7Ute5zUGodu955EpohGRnVksWVTvUGdYslEOinq5jpVqRPgAeSA1CEAer/cblt3BWWI6JUakesVI/mUGvqWJh4oYmalyc6fAFdfeKAClEi9iBUECC3vOqNcrYxJH+orHX/qIOovC7Vg5uVEZcWembIqX88sw3Zh5viVn6+cx4ekXN8sfu4JzLkyzJbHn+NT+tjntKybSrivOlSAUzZcKoknWSCttsGwkwi+jrfE1mkBmhDJUQnii0bLQft2ONMqrstKArtqAzE6q8dVAqRnS+hg7AyPLnHo93hkZciKlsBx2MHaYJmp/uoPpvz1+19kB/o/txZVBExxj86PN+U/b158Yx2LLzLjknLaBEEM0HZ6YgdTM40SKDKlRSG8oZ/ZXRuY+cjKHtK9WoUo8xvZzS1inPg+JM7DIahlh55wf0YV/0+J/jY3QWRmlS041FXupDsfcF8RheSAM4y1huQBmf9bnYsuWWRZjcBGaoafXFDsHhXagSwSn+qQUb1BxbUhSQmzvKjYdHtoTaemWjoPLfpQL6+dmSKTiNrAMnuRmV6ECYCDSE4OC6CpLCh2gLh6TLb0N5r6YvIkjJZ9lwmdG5+DL71tT4I8t1sI1JxGpTOQxXFoqOixjJpJeGTqKG968FPT3e6Scfr0GT7K+NGk5g+ucCYOHTnf2+Hqqk8+QAfUfGq0ejAekbX3wcSJhsqLWwwPBpEEt9iqnuOa1+VOcVwTYWxSq4ahR+lTdxATDnQQpVZ7OtquaZUH3VBn4UGXdhjIjnjTTfkoH6Sr3B+YApXhNWmc6fpZ56C2NkvZFUyzKZs/qNvy3c2eWYVos/Aak0tFl94b+n8OQi0JcH+WrCEzxZu+u7RqKZ4zEH/FewieCuXUV9w92eHktxCgwcLXY/OdSKQDom3uxhkGRSRx4eD1ck5Z9Y3gUA/bS6+YqiJFP4tD3+7bH/vLU9ZFYvYJV/WNBhzz536oKW31EB8d9hO1Xeo3nUWgXhHGkEG/nmd4nfhryoo8Q1yCXQqnaZyBl+65025Y09Fa0gAT+eKKzdfpiLd3Sl1LAjUoJS1TCwxRd1Z60YsihGkcpk97c57rV33q7N5Mlvn3177GdNUVyUNf7wFrMCoOcy9hc3vr/EtbyAGWsdhtd3UqhlNSUfHjNQMVhtbRl1aZs5hY02GN/cvQh5NTuw9K+hwz2gSnVrKG6YnvZDE59xDH7Vv9KpKQQM00RlniHNOcF+ISYWG1mq5zhcH3+rRj+PMWr+Jq10bes5J7Drh1S2Yd6KHy7phLu48Wa53UMVsMc9e9eYphJ762aqf+CjJPYG6zpC4dMCZpFkqD17+EkSfb8rwGadLsQNmTs6nCx3UNysAOFQnqvr44UFS+GJZmQ1LTk92YqCOg2tsWw+4n2Goer3yJpcuqv9cm5z1c1iapXerTibXnqL2Rqr3GdkW5zIQpi8dB/rSirxaBvw9oMW19Ok8Q9kCXvZHk3DoUn2XqA5egfgpeAktLHyWgnGA3c+CZSMa4hU3cg5oQOUHnKdhPuXFoacS+FAKkSNev3eparJXkMQd0lm5u4kzz85VMeeNPJUAezzEE7Y/HXep740+918sfkK14lIdynSVgQfUl09pog9kAerjBbn9EYWuarOvRTEzRYur5XV+nbnjioGHwvefj6vm+q5tfXHrfRIRqMVU0brdlbaJAe57NMyr6M3UJbBqzszgRPKstiYm7aGkryUNewHB2UB4f4xbOUVYG/x1zGmWqM1kNIsGZVOSkg4kRDQs/r+Msl5f0ZLCMBmyRbmOEzT/yVYenOkpQXwhcOoH6KDgFXseL7pBWzyTV3tfW4BdJqy76+J96HmEQf+nQykV4FKhEa9/+6qlYj9elftQ/wUbkK4KcTRypaXtXIpRUvvfhwuhWUl+QMhCaZWJQV61VMMddLlzcqRqMFPtJ2/qfoMaMzSBSCehcqq2s43SWTEyaaigynb92ddGNehWUtt+HCVs4v32Q+/m3WXNzGpSteNvsGIRjnJ7N+36HSNRxlUDvCo0H9xHlIecRnbvJV4hpfgXRvsPHFi6zd1ndPJ+7lMNM9s0OrTO5dXBFsxpcTcJfme2TXLb0I1bXD4g3hUbrFPApHsgbZstg40Bh3Z85LnNqreFRikywNStK5goKW9k2vEbKmmjH0XOh/YVpC2MdIyy8A2R16aemVLxSQS/pOgiJTvwXFy0eV/H1CN2FYHxNlxltiUDJEXzx11ziL8xoSPbW3BM4rfbBjHwlMgfzfqLTxveXfXx345tvq9GE+6lLYfdlUX6m5AGuU+pUUV859f51kl1yKvfokCT1VB/GaU71WVYHmSLL8FPVOpJEJvP82Kg9iW+fBZlMgHwQD+RIN6Mf4kilkHsDcgu9LUXZ7WAlPRaf+sAXOpO3TTLLZynOHk88NWGL8Cl4/dVyy51RFr9yZqzgdLkuIKJcbcyPmxo5T57dOn0lCP645Cl47+57Cj6pbUYG3h+UTCClPNng4M3CoeUg3g5Q2VSUbIR5G/D87HJsb5/5TH0hDvWUkfxbkx8DZE6ujczCGQEBL85SEUAZLVr2O2O2wDEkn9pq3TQwN9wawjR6OzX8gBbjH+yz1JCftFzHY4FiQahM0H9aR3QCPn8p+665d8kD83VMfVl4WghXIms5Qx4SG3swJ6ITZ3HYFMxqpNTwZcMRPE6uEbW/q7KDx3Kkv4KIcOkrM0jp6JQxiQBno2S3zRoqkecGHqbP7ho8ilGqAxbcSB8quFH/BepXNuQX/xms2I8rQ+7kvX68NCyzb7QXJO3tU92Gjh88V3WDawHRSQ16Yy6vboNVniGVgYkAMtBrrqoTdFUCW8dgayESeufDo2YpEXLX7Vh+XvITbLlj8g8Nh9/VwRasXFyanwy4qb0tW5q8Imo86/24CMnd2iOlw/9lNe/Byq8vyloLEgcZW/0UJpcy60w9Mg4dPlHcLkPAazzb2TnTdGuwculbg2p3v1eRSp7M9YMrQzf+G8Gv6kgCrSwdWQZpQnLuDJJskVHhvlHpmZecNYsf9Nu+GLa8QyIz7UPIC9cBW9k0qhrOz7EUSC6fsfjidEpnl4f0dnunjzxNf0lEypLe9D0uGWbLA+D4W3vcLUCIUsqao1+bu3E14fB1kOwdV9zdWguzkjqCJJKCvHWKLiyHhmQXUW+hIE9uIF7M76FzPrDrF8weppAOkRyHz1fxJLy/NHscgrwxBfIdgKF1EaHijJMbhZQprpRNIk2Nc2XPhQ+yzC7Vk/ihJUb5h7TWL1c6q+o99Tq1j+nW2Tmz+XeE59XUE8p3iuoKv9z979/lvC6PQ+9+PwPbIUQ8BRKnQpg1XD9Q7EQZq/YaBR+4Tul8OH8AkENb4uM7cKXM8TKts4/0zrHLoWm90vIe+kzXrqRUP7t3WqlSb7bDV4q6ONP3K328MXtahFLnz6FTwzTjWxozF7vXNpztHt9DJR0DK88884d+HZyylSkFA3+WX56npSxlG2ZxlzvWTAZ2zDx/vtc+MrVnC7lhNMa49rjp7Dvnbnbge6yTU3uqQFO0xl9JgmPAWdgVAE2H0kyzS439MpV5+YufZ1x99Gzmvt3v4P0l+07G/Q9QSwMEFAACAAgAuhQhU+NuVnlNAAAAagAAABsAAAB1bml2ZXJzYWwvdW5pdmVyc2FsLnBuZy54bWyzsa/IzVEoSy0qzszPs1Uy1DNQsrfj5bIpKEoty0wtV6gAigEFIUBJodJWycQIwS3PTCnJsFWyMDZDiGWkZqZnlNgqmRmZwwX1gUYCAFBLAQIAABQAAgAIAPNWyUzWo37aRwMAAOEJAAAUAAAAAAAAAAEAAAAAAAAAAAB1bml2ZXJzYWwvcGxheWVyLnhtbFBLAQIAABQAAgAIALkUIVN/ZO2n+gQAAGITAAAdAAAAAAAAAAEAAAAAAHkDAAB1bml2ZXJzYWwvY29tbW9uX21lc3NhZ2VzLmxuZ1BLAQIAABQAAgAIALkUIVMVHmAbowAAAH8BAAAuAAAAAAAAAAEAAAAAAK4IAAB1bml2ZXJzYWwvcGxheWJhY2tfYW5kX25hdmlnYXRpb25fc2V0dGluZ3MueG1sUEsBAgAAFAACAAgAuRQhU5xsdidUBQAA6xsAACcAAAAAAAAAAQAAAAAAnQkAAHVuaXZlcnNhbC9mbGFzaF9wdWJsaXNoaW5nX3NldHRpbmdzLnhtbFBLAQIAABQAAgAIALkUIVPN92/PWwMAADwMAAAhAAAAAAAAAAEAAAAAADYPAAB1bml2ZXJzYWwvZmxhc2hfc2tpbl9zZXR0aW5ncy54bWxQSwECAAAUAAIACAC5FCFTjgbugj8FAAB8GwAAJgAAAAAAAAABAAAAAADQEgAAdW5pdmVyc2FsL2h0bWxfcHVibGlzaGluZ19zZXR0aW5ncy54bWxQSwECAAAUAAIACAC5FCFTcsfrjK0BAAA7BgAAHwAAAAAAAAABAAAAAABTGAAAdW5pdmVyc2FsL2h0bWxfc2tpbl9zZXR0aW5ncy5qc1BLAQIAABQAAgAIALoUIVPVoAKvQT0AANNeAAAXAAAAAAAAAAAAAAAAAD0aAAB1bml2ZXJzYWwvdW5pdmVyc2FsLnBuZ1BLAQIAABQAAgAIALoUIVPjblZ5TQAAAGoAAAAbAAAAAAAAAAEAAAAAALNXAAB1bml2ZXJzYWwvdW5pdmVyc2FsLnBuZy54bWxQSwUGAAAAAAkACQC8AgAAOVgAAAAA"/>
  <p:tag name="ISPRING_CURRENT_PLAYER_ID" val="universal"/>
  <p:tag name="ISPRING_PRESENTATION_TITLE" val="MN Hoa Huong Duong_he mat troi_8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3889957</TotalTime>
  <Words>1019</Words>
  <Application>Microsoft Office PowerPoint</Application>
  <PresentationFormat>On-screen Show (4:3)</PresentationFormat>
  <Paragraphs>122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Hoa Huong Duong_he mat troi_8</dc:title>
  <dc:creator>All users Win7 x86</dc:creator>
  <cp:lastModifiedBy>ACER</cp:lastModifiedBy>
  <cp:revision>49</cp:revision>
  <dcterms:created xsi:type="dcterms:W3CDTF">2020-05-22T02:28:50Z</dcterms:created>
  <dcterms:modified xsi:type="dcterms:W3CDTF">2021-09-02T09:09:32Z</dcterms:modified>
</cp:coreProperties>
</file>