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2" r:id="rId2"/>
    <p:sldId id="259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5" r:id="rId13"/>
    <p:sldId id="273" r:id="rId14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09" autoAdjust="0"/>
  </p:normalViewPr>
  <p:slideViewPr>
    <p:cSldViewPr>
      <p:cViewPr varScale="1">
        <p:scale>
          <a:sx n="82" d="100"/>
          <a:sy n="82" d="100"/>
        </p:scale>
        <p:origin x="92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235A92-02D4-4105-AC9A-4ADE3DB8B803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D66D6-1EF7-4881-9945-7E0870DDEC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362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E9D97-859A-4C08-90DC-AE8101F82464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19CAB4-1B35-4AD5-9C34-318F47F3A6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682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9CAB4-1B35-4AD5-9C34-318F47F3A6E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8AFE-AF2A-4F94-9802-A1B2A700C8B0}" type="datetimeFigureOut">
              <a:rPr lang="vi-VN" smtClean="0"/>
              <a:pPr/>
              <a:t>29/10/2021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3D56-95A0-4244-80F1-81599F8EBB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8AFE-AF2A-4F94-9802-A1B2A700C8B0}" type="datetimeFigureOut">
              <a:rPr lang="vi-VN" smtClean="0"/>
              <a:pPr/>
              <a:t>29/10/2021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3D56-95A0-4244-80F1-81599F8EBB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8AFE-AF2A-4F94-9802-A1B2A700C8B0}" type="datetimeFigureOut">
              <a:rPr lang="vi-VN" smtClean="0"/>
              <a:pPr/>
              <a:t>29/10/2021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3D56-95A0-4244-80F1-81599F8EBB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8AFE-AF2A-4F94-9802-A1B2A700C8B0}" type="datetimeFigureOut">
              <a:rPr lang="vi-VN" smtClean="0"/>
              <a:pPr/>
              <a:t>29/10/2021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3D56-95A0-4244-80F1-81599F8EBB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8AFE-AF2A-4F94-9802-A1B2A700C8B0}" type="datetimeFigureOut">
              <a:rPr lang="vi-VN" smtClean="0"/>
              <a:pPr/>
              <a:t>29/10/2021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3D56-95A0-4244-80F1-81599F8EBB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8AFE-AF2A-4F94-9802-A1B2A700C8B0}" type="datetimeFigureOut">
              <a:rPr lang="vi-VN" smtClean="0"/>
              <a:pPr/>
              <a:t>29/10/2021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3D56-95A0-4244-80F1-81599F8EBB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8AFE-AF2A-4F94-9802-A1B2A700C8B0}" type="datetimeFigureOut">
              <a:rPr lang="vi-VN" smtClean="0"/>
              <a:pPr/>
              <a:t>29/10/2021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3D56-95A0-4244-80F1-81599F8EBB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8AFE-AF2A-4F94-9802-A1B2A700C8B0}" type="datetimeFigureOut">
              <a:rPr lang="vi-VN" smtClean="0"/>
              <a:pPr/>
              <a:t>29/10/2021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3D56-95A0-4244-80F1-81599F8EBB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8AFE-AF2A-4F94-9802-A1B2A700C8B0}" type="datetimeFigureOut">
              <a:rPr lang="vi-VN" smtClean="0"/>
              <a:pPr/>
              <a:t>29/10/2021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3D56-95A0-4244-80F1-81599F8EBB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8AFE-AF2A-4F94-9802-A1B2A700C8B0}" type="datetimeFigureOut">
              <a:rPr lang="vi-VN" smtClean="0"/>
              <a:pPr/>
              <a:t>29/10/2021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3D56-95A0-4244-80F1-81599F8EBB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8AFE-AF2A-4F94-9802-A1B2A700C8B0}" type="datetimeFigureOut">
              <a:rPr lang="vi-VN" smtClean="0"/>
              <a:pPr/>
              <a:t>29/10/2021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3D56-95A0-4244-80F1-81599F8EBB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28AFE-AF2A-4F94-9802-A1B2A700C8B0}" type="datetimeFigureOut">
              <a:rPr lang="vi-VN" smtClean="0"/>
              <a:pPr/>
              <a:t>29/10/2021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63D56-95A0-4244-80F1-81599F8EBB9D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audio" Target="../media/audio2.wav"/><Relationship Id="rId7" Type="http://schemas.openxmlformats.org/officeDocument/2006/relationships/image" Target="../media/image3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11" Type="http://schemas.openxmlformats.org/officeDocument/2006/relationships/image" Target="../media/image41.gif"/><Relationship Id="rId5" Type="http://schemas.openxmlformats.org/officeDocument/2006/relationships/image" Target="../media/image36.jpeg"/><Relationship Id="rId10" Type="http://schemas.openxmlformats.org/officeDocument/2006/relationships/image" Target="../media/image32.jpeg"/><Relationship Id="rId4" Type="http://schemas.openxmlformats.org/officeDocument/2006/relationships/image" Target="../media/image35.jpeg"/><Relationship Id="rId9" Type="http://schemas.openxmlformats.org/officeDocument/2006/relationships/image" Target="../media/image40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media1.mp3"/><Relationship Id="rId7" Type="http://schemas.openxmlformats.org/officeDocument/2006/relationships/image" Target="../media/image5.gif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slide" Target="slide7.xml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G:\c&#195;&#161;%20v&#195;&#160;ng%20ranchu%20size%2010cm%20gi&#195;&#161;%2050k-1%20con,%20c&#195;&#161;%20v&#195;&#160;ng%20ng&#225;&#187;&#141;c%20trai%20size%2010cm%20gi&#195;&#161;%2050k%20(1).mpg" TargetMode="External"/><Relationship Id="rId1" Type="http://schemas.openxmlformats.org/officeDocument/2006/relationships/tags" Target="../tags/tag3.xml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14291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PHÒNG GD&amp;ĐT QUẬN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LONG BIÊN</a:t>
            </a:r>
            <a:b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TRƯỜNG MẦM NON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 HƯỚNG DƯƠNG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28663" y="3420289"/>
            <a:ext cx="7715304" cy="584775"/>
          </a:xfrm>
          <a:prstGeom prst="rect">
            <a:avLst/>
          </a:prstGeom>
        </p:spPr>
        <p:txBody>
          <a:bodyPr wrap="square">
            <a:prstTxWarp prst="textWave2">
              <a:avLst/>
            </a:prstTxWarp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+mj-lt"/>
              </a:rPr>
              <a:t>ĐỀ TÀI: BÉ TÌM HIỂU CON CÁ VÀNG</a:t>
            </a:r>
          </a:p>
        </p:txBody>
      </p:sp>
      <p:sp>
        <p:nvSpPr>
          <p:cNvPr id="7" name="Rectangle 6"/>
          <p:cNvSpPr/>
          <p:nvPr/>
        </p:nvSpPr>
        <p:spPr>
          <a:xfrm rot="10800000" flipV="1">
            <a:off x="1928795" y="4869749"/>
            <a:ext cx="67151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rPr>
              <a:t>GIÁO VIÊN: </a:t>
            </a:r>
            <a:r>
              <a:rPr lang="en-US" sz="24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rPr>
              <a:t>NGUYỄN THỊ MỸ LINH</a:t>
            </a:r>
            <a:endParaRPr lang="vi-VN" sz="24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 rot="10800000" flipV="1">
            <a:off x="2571736" y="4164766"/>
            <a:ext cx="40719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3-4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A3B227-D0D7-4CB3-8FF8-C0F998F34E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526585"/>
            <a:ext cx="1428735" cy="142873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0342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3"/>
      <p:bldP spid="7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mage.bocau.net/2012-10/23/276858-ptddld/day_ca_heo_su_dung_vu_khi_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4381500" cy="2857495"/>
          </a:xfrm>
          <a:prstGeom prst="rect">
            <a:avLst/>
          </a:prstGeom>
          <a:noFill/>
        </p:spPr>
      </p:pic>
      <p:pic>
        <p:nvPicPr>
          <p:cNvPr id="28676" name="Picture 4" descr="http://eva-img.24hstatic.com/upload/1-2015/images/2015-02-11/1423623453-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81500" y="0"/>
            <a:ext cx="4762500" cy="2857496"/>
          </a:xfrm>
          <a:prstGeom prst="rect">
            <a:avLst/>
          </a:prstGeom>
          <a:noFill/>
        </p:spPr>
      </p:pic>
      <p:pic>
        <p:nvPicPr>
          <p:cNvPr id="28678" name="Picture 6" descr="http://bientoancanh.vn/userfiles/seafish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786190"/>
            <a:ext cx="4357686" cy="3071810"/>
          </a:xfrm>
          <a:prstGeom prst="rect">
            <a:avLst/>
          </a:prstGeom>
          <a:noFill/>
        </p:spPr>
      </p:pic>
      <p:pic>
        <p:nvPicPr>
          <p:cNvPr id="28680" name="Picture 8" descr="http://m.f29.img.vnecdn.net/2014/01/09/ca-map-6653-138923269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57686" y="3786190"/>
            <a:ext cx="4786314" cy="307181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428728" y="2857496"/>
            <a:ext cx="66437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 err="1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400" dirty="0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400" dirty="0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400" dirty="0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4400" dirty="0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4400" dirty="0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dirty="0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custDataLst>
      <p:tags r:id="rId1"/>
    </p:custDataLst>
  </p:cSld>
  <p:clrMapOvr>
    <a:masterClrMapping/>
  </p:clrMapOvr>
  <p:transition advTm="9157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86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2867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2867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2868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4612" y="142853"/>
            <a:ext cx="6215106" cy="1071569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571736" y="1214422"/>
            <a:ext cx="6357982" cy="535785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bơi</a:t>
            </a:r>
            <a:endParaRPr lang="en-US" sz="2800" dirty="0">
              <a:solidFill>
                <a:srgbClr val="00B05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v"/>
            </a:pP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cô.Cá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ngoi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ngụp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>
              <a:buFont typeface="Wingdings" pitchFamily="2" charset="2"/>
              <a:buChar char="v"/>
            </a:pP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cò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2800" dirty="0"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dirty="0" err="1"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2: Ai </a:t>
            </a:r>
            <a:r>
              <a:rPr lang="en-US" sz="2800" dirty="0" err="1"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800" dirty="0"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>
              <a:buFont typeface="Wingdings" pitchFamily="2" charset="2"/>
              <a:buChar char="v"/>
            </a:pP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nhau.Trẻ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>
              <a:buFont typeface="Wingdings" pitchFamily="2" charset="2"/>
              <a:buChar char="v"/>
            </a:pP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ttp://media.tinmoitruong.vn/public/media/media/picture/11/10(29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4648426"/>
            <a:ext cx="2500330" cy="2209574"/>
          </a:xfrm>
          <a:prstGeom prst="rect">
            <a:avLst/>
          </a:prstGeom>
          <a:noFill/>
        </p:spPr>
      </p:pic>
      <p:pic>
        <p:nvPicPr>
          <p:cNvPr id="9" name="Picture 6" descr="http://media.tinmoi.vn/2012/05/01/21_8_1335876074_57_010512_the-gioi_ca-heo-dan-viet-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9058" y="1000108"/>
            <a:ext cx="1860562" cy="1902833"/>
          </a:xfrm>
          <a:prstGeom prst="rect">
            <a:avLst/>
          </a:prstGeom>
          <a:noFill/>
        </p:spPr>
      </p:pic>
      <p:pic>
        <p:nvPicPr>
          <p:cNvPr id="10" name="Picture 2" descr="http://www.vietaz.com.vn/Upload/503/VN/Products/503_4740_L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11491" y="1136138"/>
            <a:ext cx="1857388" cy="1766803"/>
          </a:xfrm>
          <a:prstGeom prst="rect">
            <a:avLst/>
          </a:prstGeom>
          <a:noFill/>
        </p:spPr>
      </p:pic>
      <p:pic>
        <p:nvPicPr>
          <p:cNvPr id="16" name="Picture 10" descr="http://thvl.vn/data/upload_file/Image/HaiDang/vet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00826" y="4643446"/>
            <a:ext cx="2266936" cy="2214554"/>
          </a:xfrm>
          <a:prstGeom prst="rect">
            <a:avLst/>
          </a:prstGeom>
          <a:noFill/>
        </p:spPr>
      </p:pic>
      <p:pic>
        <p:nvPicPr>
          <p:cNvPr id="19" name="Picture 15" descr="sad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143372" y="5715016"/>
            <a:ext cx="762000" cy="755650"/>
          </a:xfrm>
          <a:prstGeom prst="rect">
            <a:avLst/>
          </a:prstGeom>
          <a:noFill/>
        </p:spPr>
      </p:pic>
      <p:pic>
        <p:nvPicPr>
          <p:cNvPr id="20" name="Picture 16" descr="sad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429520" y="5429264"/>
            <a:ext cx="762000" cy="755650"/>
          </a:xfrm>
          <a:prstGeom prst="rect">
            <a:avLst/>
          </a:prstGeom>
          <a:noFill/>
        </p:spPr>
      </p:pic>
      <p:pic>
        <p:nvPicPr>
          <p:cNvPr id="21" name="Picture 6" descr="http://bientoancanh.vn/userfiles/seafish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0034" y="4572008"/>
            <a:ext cx="2643174" cy="2285992"/>
          </a:xfrm>
          <a:prstGeom prst="rect">
            <a:avLst/>
          </a:prstGeom>
          <a:noFill/>
        </p:spPr>
      </p:pic>
      <p:pic>
        <p:nvPicPr>
          <p:cNvPr id="22" name="Picture 18" descr="smiley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643042" y="5214950"/>
            <a:ext cx="755650" cy="755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6.2963E-6 L 0.0158 -0.40948 " pathEditMode="relative" ptsTypes="AA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1560" y="4026154"/>
            <a:ext cx="8229600" cy="2643206"/>
          </a:xfrm>
        </p:spPr>
        <p:txBody>
          <a:bodyPr>
            <a:prstTxWarp prst="textDeflateBottom">
              <a:avLst/>
            </a:prstTxWarp>
            <a:normAutofit/>
          </a:bodyPr>
          <a:lstStyle/>
          <a:p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59632" y="836712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3.Kết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ransition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514350" indent="-514350" algn="ctr">
              <a:buNone/>
            </a:pP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buNone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ỔN ĐỊNH TỔ CHỨC</a:t>
            </a:r>
            <a:r>
              <a:rPr 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buNone/>
            </a:pP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Cô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và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trẻ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cùng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hát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hát</a:t>
            </a:r>
            <a:r>
              <a:rPr 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: Cá vàng bơi</a:t>
            </a:r>
            <a:endParaRPr lang="vi-VN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vi-VN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 descr="h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29454" y="3500438"/>
            <a:ext cx="1785950" cy="2295532"/>
          </a:xfrm>
          <a:prstGeom prst="rect">
            <a:avLst/>
          </a:prstGeom>
          <a:noFill/>
        </p:spPr>
      </p:pic>
      <p:pic>
        <p:nvPicPr>
          <p:cNvPr id="6" name="Picture 7" descr="h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4876" y="3429000"/>
            <a:ext cx="1938342" cy="2366970"/>
          </a:xfrm>
          <a:prstGeom prst="rect">
            <a:avLst/>
          </a:prstGeom>
          <a:noFill/>
        </p:spPr>
      </p:pic>
      <p:pic>
        <p:nvPicPr>
          <p:cNvPr id="9" name="Picture 9" descr="xsgs_11040_4161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834563">
            <a:off x="8129060" y="984622"/>
            <a:ext cx="1104900" cy="2209800"/>
          </a:xfrm>
          <a:prstGeom prst="rect">
            <a:avLst/>
          </a:prstGeom>
          <a:noFill/>
        </p:spPr>
      </p:pic>
      <p:pic>
        <p:nvPicPr>
          <p:cNvPr id="10" name="Picture 9" descr="xsgs_11040_4161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0879312">
            <a:off x="217843" y="876573"/>
            <a:ext cx="1104900" cy="2209800"/>
          </a:xfrm>
          <a:prstGeom prst="rect">
            <a:avLst/>
          </a:prstGeom>
          <a:noFill/>
        </p:spPr>
      </p:pic>
      <p:pic>
        <p:nvPicPr>
          <p:cNvPr id="2" name="CaVangBoi-BeXuanMai_4a3z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410604" y="518637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76045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1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"/>
            <a:ext cx="8072494" cy="57147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Ã¡ vÃ ng ranchu size 10cm giÃ¡ 50k-1 con, cÃ¡ vÃ ng ngá»c trai size 10cm giÃ¡ 50k (1).mpg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1115616" y="1076088"/>
            <a:ext cx="6956276" cy="579191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4406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0166" y="714356"/>
            <a:ext cx="6215106" cy="5411807"/>
          </a:xfrm>
        </p:spPr>
        <p:txBody>
          <a:bodyPr/>
          <a:lstStyle/>
          <a:p>
            <a:pPr algn="ctr">
              <a:buNone/>
            </a:pP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</a:p>
          <a:p>
            <a:pPr algn="ctr">
              <a:buNone/>
            </a:pP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676253"/>
            <a:chOff x="685800" y="0"/>
            <a:chExt cx="8267700" cy="390525"/>
          </a:xfrm>
        </p:grpSpPr>
        <p:pic>
          <p:nvPicPr>
            <p:cNvPr id="5" name="Picture 8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23950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9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04938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1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685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2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5107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3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32063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5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97213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6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782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7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6077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9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25925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0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21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52988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23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418138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4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69912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25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9817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27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546850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28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827838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29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10882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31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73975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32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95655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33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237538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101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648700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102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17813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103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68750" y="0"/>
              <a:ext cx="304800" cy="388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104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097463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105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176963" y="0"/>
              <a:ext cx="304800" cy="388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106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24738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107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65288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108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85800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3" name="Group 32"/>
          <p:cNvGrpSpPr/>
          <p:nvPr/>
        </p:nvGrpSpPr>
        <p:grpSpPr>
          <a:xfrm>
            <a:off x="285720" y="6215082"/>
            <a:ext cx="8858280" cy="642918"/>
            <a:chOff x="685800" y="0"/>
            <a:chExt cx="8267700" cy="390525"/>
          </a:xfrm>
        </p:grpSpPr>
        <p:pic>
          <p:nvPicPr>
            <p:cNvPr id="34" name="Picture 8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23950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9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04938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11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685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12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5107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13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32063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15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97213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16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782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17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6077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19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25925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Picture 20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21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52988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23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418138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24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69912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" name="Picture 25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9817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27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546850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Picture 28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827838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" name="Picture 29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10882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" name="Picture 31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73975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" name="Picture 32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95655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" name="Picture 33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237538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" name="Picture 101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648700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" name="Picture 102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17813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" name="Picture 103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68750" y="0"/>
              <a:ext cx="304800" cy="388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" name="Picture 104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097463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" name="Picture 105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176963" y="0"/>
              <a:ext cx="304800" cy="388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" name="Picture 106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24738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" name="Picture 107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65288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" name="Picture 108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85800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2" name="Group 61"/>
          <p:cNvGrpSpPr/>
          <p:nvPr/>
        </p:nvGrpSpPr>
        <p:grpSpPr>
          <a:xfrm rot="5400000">
            <a:off x="-3233742" y="3233737"/>
            <a:ext cx="6858003" cy="390525"/>
            <a:chOff x="685800" y="0"/>
            <a:chExt cx="8267700" cy="390525"/>
          </a:xfrm>
        </p:grpSpPr>
        <p:pic>
          <p:nvPicPr>
            <p:cNvPr id="63" name="Picture 8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23950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" name="Picture 9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04938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" name="Picture 11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685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6" name="Picture 12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5107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" name="Picture 13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32063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" name="Picture 15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97213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9" name="Picture 16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782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" name="Picture 17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6077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" name="Picture 19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25925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" name="Picture 20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3" name="Picture 21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52988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" name="Picture 23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418138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" name="Picture 24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69912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" name="Picture 25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9817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" name="Picture 27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546850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" name="Picture 28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827838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" name="Picture 29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10882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0" name="Picture 31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73975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" name="Picture 32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95655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" name="Picture 33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237538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" name="Picture 101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648700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4" name="Picture 102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17813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5" name="Picture 103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68750" y="0"/>
              <a:ext cx="304800" cy="388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6" name="Picture 104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097463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7" name="Picture 105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176963" y="0"/>
              <a:ext cx="304800" cy="388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8" name="Picture 106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24738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9" name="Picture 107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65288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0" name="Picture 108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85800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1" name="Group 90"/>
          <p:cNvGrpSpPr/>
          <p:nvPr/>
        </p:nvGrpSpPr>
        <p:grpSpPr>
          <a:xfrm rot="5400000">
            <a:off x="5572132" y="3071834"/>
            <a:ext cx="6500858" cy="357190"/>
            <a:chOff x="685800" y="0"/>
            <a:chExt cx="8267700" cy="390525"/>
          </a:xfrm>
        </p:grpSpPr>
        <p:pic>
          <p:nvPicPr>
            <p:cNvPr id="92" name="Picture 8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23950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" name="Picture 9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04938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4" name="Picture 11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685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5" name="Picture 12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5107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" name="Picture 13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32063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7" name="Picture 15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97213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8" name="Picture 16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782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9" name="Picture 17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6077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0" name="Picture 19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25925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1" name="Picture 20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" name="Picture 21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52988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" name="Picture 23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418138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" name="Picture 24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69912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" name="Picture 25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9817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6" name="Picture 27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546850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7" name="Picture 28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827838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8" name="Picture 29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10882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9" name="Picture 31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73975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0" name="Picture 32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95655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1" name="Picture 33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237538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" name="Picture 101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648700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" name="Picture 102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17813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4" name="Picture 103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68750" y="0"/>
              <a:ext cx="304800" cy="388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5" name="Picture 104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097463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6" name="Picture 105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176963" y="0"/>
              <a:ext cx="304800" cy="388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7" name="Picture 106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24738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8" name="Picture 107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65288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9" name="Picture 108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85800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custDataLst>
      <p:tags r:id="rId1"/>
    </p:custDataLst>
  </p:cSld>
  <p:clrMapOvr>
    <a:masterClrMapping/>
  </p:clrMapOvr>
  <p:transition advTm="3438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goldfish"/>
          <p:cNvPicPr>
            <a:picLocks noGrp="1" noChangeAspect="1" noChangeArrowheads="1"/>
          </p:cNvPicPr>
          <p:nvPr>
            <p:ph idx="4294967295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-107503" y="924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7"/>
          <p:cNvSpPr>
            <a:spLocks noChangeShapeType="1"/>
          </p:cNvSpPr>
          <p:nvPr/>
        </p:nvSpPr>
        <p:spPr bwMode="auto">
          <a:xfrm flipH="1">
            <a:off x="8072462" y="1500174"/>
            <a:ext cx="357190" cy="100013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 flipH="1">
            <a:off x="8143900" y="785794"/>
            <a:ext cx="7858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16" y="5643578"/>
            <a:ext cx="12144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 flipH="1">
            <a:off x="1643042" y="857232"/>
            <a:ext cx="928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Đuôi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Line 21"/>
          <p:cNvSpPr>
            <a:spLocks noChangeShapeType="1"/>
          </p:cNvSpPr>
          <p:nvPr/>
        </p:nvSpPr>
        <p:spPr bwMode="auto">
          <a:xfrm flipH="1" flipV="1">
            <a:off x="8501090" y="3714752"/>
            <a:ext cx="357190" cy="100013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23"/>
          <p:cNvSpPr>
            <a:spLocks noChangeShapeType="1"/>
          </p:cNvSpPr>
          <p:nvPr/>
        </p:nvSpPr>
        <p:spPr bwMode="auto">
          <a:xfrm flipH="1" flipV="1">
            <a:off x="7715272" y="3857628"/>
            <a:ext cx="285752" cy="928694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Line 8"/>
          <p:cNvSpPr>
            <a:spLocks noChangeShapeType="1"/>
          </p:cNvSpPr>
          <p:nvPr/>
        </p:nvSpPr>
        <p:spPr bwMode="auto">
          <a:xfrm flipH="1" flipV="1">
            <a:off x="6572264" y="4500570"/>
            <a:ext cx="500066" cy="107157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>
            <a:off x="3643306" y="642918"/>
            <a:ext cx="500066" cy="928694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 flipH="1">
            <a:off x="6357950" y="1928802"/>
            <a:ext cx="642942" cy="71438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>
            <a:off x="2143108" y="1428736"/>
            <a:ext cx="142876" cy="100013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429653" y="4714884"/>
            <a:ext cx="606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endParaRPr lang="en-US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96336" y="4786322"/>
            <a:ext cx="833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endParaRPr lang="en-US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16" y="1107265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Vẩy</a:t>
            </a:r>
            <a:endParaRPr lang="en-US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31840" y="40466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Vây</a:t>
            </a:r>
            <a:endParaRPr lang="en-US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8515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1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" grpId="0"/>
      <p:bldP spid="3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ish-food.co.uk/acatalog/hikari_Oranda_Gold_Fish_Foo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4000504"/>
            <a:ext cx="3071802" cy="2857496"/>
          </a:xfrm>
          <a:prstGeom prst="rect">
            <a:avLst/>
          </a:prstGeom>
          <a:noFill/>
        </p:spPr>
      </p:pic>
      <p:pic>
        <p:nvPicPr>
          <p:cNvPr id="1028" name="Picture 4" descr="http://akvarium.xf.cz/foto/hydrotrich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000504"/>
            <a:ext cx="2928926" cy="2857496"/>
          </a:xfrm>
          <a:prstGeom prst="rect">
            <a:avLst/>
          </a:prstGeom>
          <a:noFill/>
        </p:spPr>
      </p:pic>
      <p:pic>
        <p:nvPicPr>
          <p:cNvPr id="1032" name="Picture 8" descr=" photo IMG_375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8926" y="4000504"/>
            <a:ext cx="3143272" cy="2857496"/>
          </a:xfrm>
          <a:prstGeom prst="rect">
            <a:avLst/>
          </a:prstGeom>
          <a:noFill/>
        </p:spPr>
      </p:pic>
      <p:pic>
        <p:nvPicPr>
          <p:cNvPr id="1034" name="Picture 10" descr="http://nhatot.net/wp-content/uploads/2013/07/cavang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5984" y="714356"/>
            <a:ext cx="4714908" cy="328614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214546" y="142853"/>
            <a:ext cx="52864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b="1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b="1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200" b="1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b="1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custDataLst>
      <p:tags r:id="rId1"/>
    </p:custDataLst>
  </p:cSld>
  <p:clrMapOvr>
    <a:masterClrMapping/>
  </p:clrMapOvr>
  <p:transition advTm="4375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785795"/>
            <a:ext cx="7772400" cy="1714511"/>
          </a:xfrm>
        </p:spPr>
        <p:txBody>
          <a:bodyPr/>
          <a:lstStyle/>
          <a:p>
            <a:pPr algn="ctr"/>
            <a:r>
              <a:rPr lang="pt-BR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Vận động:</a:t>
            </a:r>
          </a:p>
          <a:p>
            <a:pPr algn="ctr"/>
            <a:r>
              <a:rPr lang="pt-BR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Các con cùng làm chú cá vàng bơi nào?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 advTm="515">
    <p:split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media.vietq.vn/files/becatheophongthuy-_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643438" cy="3107531"/>
          </a:xfrm>
          <a:prstGeom prst="rect">
            <a:avLst/>
          </a:prstGeom>
          <a:noFill/>
        </p:spPr>
      </p:pic>
      <p:pic>
        <p:nvPicPr>
          <p:cNvPr id="26628" name="Picture 4" descr="http://125.235.29.5:8888/medias/4ecda901441c7/2012/04/14/d4c965cf-b7e3-4ad2-a978-d5a44bd273c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000504"/>
            <a:ext cx="4572000" cy="2857496"/>
          </a:xfrm>
          <a:prstGeom prst="rect">
            <a:avLst/>
          </a:prstGeom>
          <a:noFill/>
        </p:spPr>
      </p:pic>
      <p:pic>
        <p:nvPicPr>
          <p:cNvPr id="26630" name="Picture 6" descr="http://www.bqllang.gov.vn/images/tintuc/26.6.2012/ao_ca_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4000504"/>
            <a:ext cx="4572000" cy="2857496"/>
          </a:xfrm>
          <a:prstGeom prst="rect">
            <a:avLst/>
          </a:prstGeom>
          <a:noFill/>
        </p:spPr>
      </p:pic>
      <p:sp>
        <p:nvSpPr>
          <p:cNvPr id="26632" name="AutoShape 8" descr="http://cacanh.odau.com/images/tintuc/204/cacanh/cach-cham-soc-ca-vang-co-ban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4" name="AutoShape 10" descr="http://cacanh.odau.com/images/tintuc/204/cacanh/cach-cham-soc-ca-vang-co-ban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6" name="AutoShape 12" descr="http://cacanh.odau.com/images/tintuc/204/cacanh/cach-cham-soc-ca-vang-co-ban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8" name="AutoShape 14" descr="http://cacanh.odau.com/images/tintuc/204/cacanh/cach-cham-soc-ca-vang-co-ban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640" name="Picture 16" descr="http://thegioidaquy.net/uploads/images/ca-canh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3438" y="1"/>
            <a:ext cx="4500562" cy="314324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428860" y="3244334"/>
            <a:ext cx="5356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custDataLst>
      <p:tags r:id="rId1"/>
    </p:custDataLst>
  </p:cSld>
  <p:clrMapOvr>
    <a:masterClrMapping/>
  </p:clrMapOvr>
  <p:transition advTm="3671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000108"/>
            <a:ext cx="4929222" cy="1714512"/>
          </a:xfrm>
        </p:spPr>
        <p:txBody>
          <a:bodyPr>
            <a:normAutofit fontScale="90000"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dười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6146" name="Picture 2" descr="http://img.v3.news.zdn.vn/w660/Uploaded/bpcgdbb2/2014_12_05/Sam_canh_Zing_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2857496"/>
            <a:ext cx="4500562" cy="4000504"/>
          </a:xfrm>
          <a:prstGeom prst="rect">
            <a:avLst/>
          </a:prstGeom>
          <a:noFill/>
        </p:spPr>
      </p:pic>
      <p:pic>
        <p:nvPicPr>
          <p:cNvPr id="6148" name="Picture 4" descr="http://phunutoday.vn/dataimages/201210/original/images778058_tre_em_nhat_rac_ho_guom_phunutoda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30" y="2857496"/>
            <a:ext cx="4643470" cy="400050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5204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3|1.4|1.4|1.3|2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4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|0.8|0.8|0.7|0.6|0.6|0.6|0.6|0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0.8|0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9|0.8|0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4|1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|2.3|2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723</TotalTime>
  <Words>283</Words>
  <Application>Microsoft Office PowerPoint</Application>
  <PresentationFormat>On-screen Show (4:3)</PresentationFormat>
  <Paragraphs>34</Paragraphs>
  <Slides>13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Để môi trường nước nơi cá và các vật sống dười nước luôn sạch các con cần làm gì?</vt:lpstr>
      <vt:lpstr>PowerPoint Presentation</vt:lpstr>
      <vt:lpstr>Hoạt động 3: Mời bạn cùng tham gia trò chơi với chúng tôi</vt:lpstr>
      <vt:lpstr>PowerPoint Presentation</vt:lpstr>
      <vt:lpstr>Chúc các cô vui vẻ, chúc các bé mạnh khỏe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GD&amp;ĐT QUẬN HOÀNG MAI TRƯỜNG MẦM NON ĐẠI KIM</dc:title>
  <dc:creator>Duong-Tuyet</dc:creator>
  <cp:lastModifiedBy>Techsi.vn</cp:lastModifiedBy>
  <cp:revision>81</cp:revision>
  <dcterms:created xsi:type="dcterms:W3CDTF">2015-07-15T14:28:04Z</dcterms:created>
  <dcterms:modified xsi:type="dcterms:W3CDTF">2021-10-29T07:43:57Z</dcterms:modified>
</cp:coreProperties>
</file>