
<file path=[Content_Types].xml><?xml version="1.0" encoding="utf-8"?>
<Types xmlns="http://schemas.openxmlformats.org/package/2006/content-types">
  <Default Extension="png" ContentType="image/png"/>
  <Default Extension="jpeg" ContentType="image/jpeg"/>
  <Default Extension="m4a" ContentType="audio/mp4"/>
  <Default Extension="wmf" ContentType="image/x-w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"/>
  </p:notesMasterIdLst>
  <p:handoutMasterIdLst>
    <p:handoutMasterId r:id="rId21"/>
  </p:handoutMasterIdLst>
  <p:sldIdLst>
    <p:sldId id="324" r:id="rId2"/>
    <p:sldId id="325" r:id="rId3"/>
    <p:sldId id="286" r:id="rId4"/>
    <p:sldId id="285" r:id="rId5"/>
    <p:sldId id="263" r:id="rId6"/>
    <p:sldId id="267" r:id="rId7"/>
    <p:sldId id="275" r:id="rId8"/>
    <p:sldId id="276" r:id="rId9"/>
    <p:sldId id="277" r:id="rId10"/>
    <p:sldId id="268" r:id="rId11"/>
    <p:sldId id="317" r:id="rId12"/>
    <p:sldId id="318" r:id="rId13"/>
    <p:sldId id="319" r:id="rId14"/>
    <p:sldId id="320" r:id="rId15"/>
    <p:sldId id="321" r:id="rId16"/>
    <p:sldId id="322" r:id="rId17"/>
    <p:sldId id="323" r:id="rId18"/>
    <p:sldId id="283" r:id="rId19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VNI-Times" pitchFamily="2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0066"/>
    <a:srgbClr val="0000FF"/>
    <a:srgbClr val="CCFFFF"/>
    <a:srgbClr val="FFFF99"/>
    <a:srgbClr val="006600"/>
    <a:srgbClr val="FFFF00"/>
    <a:srgbClr val="800000"/>
    <a:srgbClr val="6600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353" autoAdjust="0"/>
    <p:restoredTop sz="94660"/>
  </p:normalViewPr>
  <p:slideViewPr>
    <p:cSldViewPr>
      <p:cViewPr varScale="1">
        <p:scale>
          <a:sx n="66" d="100"/>
          <a:sy n="66" d="100"/>
        </p:scale>
        <p:origin x="84" y="44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891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891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891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320BC6A9-A332-4A53-A05C-0B2BF0F0541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365105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31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3584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584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10D1E49E-47BA-434F-BC7C-26CA6BC9CB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348511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Arial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Arial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Arial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Arial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3DE374-2615-4210-9455-EEA4F5B739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2806869"/>
      </p:ext>
    </p:extLst>
  </p:cSld>
  <p:clrMapOvr>
    <a:masterClrMapping/>
  </p:clrMapOvr>
  <p:transition spd="med" advClick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2CA16B-0081-40D9-9BCA-5F3A12E33D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9215653"/>
      </p:ext>
    </p:extLst>
  </p:cSld>
  <p:clrMapOvr>
    <a:masterClrMapping/>
  </p:clrMapOvr>
  <p:transition spd="med" advClick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BC0730-80F4-40EE-9123-5D6D546783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1160985"/>
      </p:ext>
    </p:extLst>
  </p:cSld>
  <p:clrMapOvr>
    <a:masterClrMapping/>
  </p:clrMapOvr>
  <p:transition spd="med" advClick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FAF728-9945-4526-8784-5CC5C02A51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91428968"/>
      </p:ext>
    </p:extLst>
  </p:cSld>
  <p:clrMapOvr>
    <a:masterClrMapping/>
  </p:clrMapOvr>
  <p:transition spd="med" advClick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A37FB9-956A-456A-AA99-7C80EB576B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1975901"/>
      </p:ext>
    </p:extLst>
  </p:cSld>
  <p:clrMapOvr>
    <a:masterClrMapping/>
  </p:clrMapOvr>
  <p:transition spd="med" advClick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9FDB1-EE38-4CFF-AF21-B141928E777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2777309"/>
      </p:ext>
    </p:extLst>
  </p:cSld>
  <p:clrMapOvr>
    <a:masterClrMapping/>
  </p:clrMapOvr>
  <p:transition spd="med" advClick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EFB971-5498-4F5B-A922-CDBA15016A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3106482"/>
      </p:ext>
    </p:extLst>
  </p:cSld>
  <p:clrMapOvr>
    <a:masterClrMapping/>
  </p:clrMapOvr>
  <p:transition spd="med" advClick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C539A3-531A-4FF0-A2F2-236A1AA2EF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7820438"/>
      </p:ext>
    </p:extLst>
  </p:cSld>
  <p:clrMapOvr>
    <a:masterClrMapping/>
  </p:clrMapOvr>
  <p:transition spd="med" advClick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8BCDAA-298F-4339-A73D-D5DF421308A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4878604"/>
      </p:ext>
    </p:extLst>
  </p:cSld>
  <p:clrMapOvr>
    <a:masterClrMapping/>
  </p:clrMapOvr>
  <p:transition spd="med" advClick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353B41-8555-46F0-8CB3-375C73CFF5A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3181547"/>
      </p:ext>
    </p:extLst>
  </p:cSld>
  <p:clrMapOvr>
    <a:masterClrMapping/>
  </p:clrMapOvr>
  <p:transition spd="med" advClick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4A0091-E0D1-4E3B-8A01-DA73E299441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1351827"/>
      </p:ext>
    </p:extLst>
  </p:cSld>
  <p:clrMapOvr>
    <a:masterClrMapping/>
  </p:clrMapOvr>
  <p:transition spd="med" advClick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57281E12-EADC-4AEF-84D7-97FC2BDA32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  <p:sldLayoutId id="2147483742" r:id="rId6"/>
    <p:sldLayoutId id="2147483743" r:id="rId7"/>
    <p:sldLayoutId id="2147483744" r:id="rId8"/>
    <p:sldLayoutId id="2147483745" r:id="rId9"/>
    <p:sldLayoutId id="2147483746" r:id="rId10"/>
    <p:sldLayoutId id="2147483747" r:id="rId11"/>
  </p:sldLayoutIdLst>
  <p:transition spd="med" advClick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VNI-Times" pitchFamily="2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gif"/><Relationship Id="rId3" Type="http://schemas.openxmlformats.org/officeDocument/2006/relationships/audio" Target="../media/media9.m4a"/><Relationship Id="rId7" Type="http://schemas.openxmlformats.org/officeDocument/2006/relationships/image" Target="../media/image12.png"/><Relationship Id="rId2" Type="http://schemas.microsoft.com/office/2007/relationships/media" Target="../media/media9.m4a"/><Relationship Id="rId1" Type="http://schemas.openxmlformats.org/officeDocument/2006/relationships/tags" Target="../tags/tag4.xml"/><Relationship Id="rId6" Type="http://schemas.openxmlformats.org/officeDocument/2006/relationships/image" Target="../media/image5.wmf"/><Relationship Id="rId5" Type="http://schemas.openxmlformats.org/officeDocument/2006/relationships/image" Target="../media/image11.gif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.xml"/><Relationship Id="rId5" Type="http://schemas.openxmlformats.org/officeDocument/2006/relationships/image" Target="../media/image13.png"/><Relationship Id="rId4" Type="http://schemas.openxmlformats.org/officeDocument/2006/relationships/image" Target="../media/image9.gi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gif"/><Relationship Id="rId4" Type="http://schemas.openxmlformats.org/officeDocument/2006/relationships/image" Target="../media/image1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video" Target="file:///C:\Users\Admin\Desktop\GA%20TRUY&#7878;N%20QU&#7842;%20TR&#7912;NG\M&#7897;t%20Con%20V&#7883;t%20.avi" TargetMode="External"/><Relationship Id="rId1" Type="http://schemas.openxmlformats.org/officeDocument/2006/relationships/audio" Target="file:///C:\Users\Admin\Desktop\GA%20TRUY&#7878;N%20QU&#7842;%20TR&#7912;NG\R%20Clayderman%20-%20MOONLIGHT%20SONATE-Beethoven.MP3" TargetMode="Externa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media1.m4a"/><Relationship Id="rId7" Type="http://schemas.openxmlformats.org/officeDocument/2006/relationships/image" Target="../media/image7.png"/><Relationship Id="rId2" Type="http://schemas.microsoft.com/office/2007/relationships/media" Target="../media/media1.m4a"/><Relationship Id="rId1" Type="http://schemas.openxmlformats.org/officeDocument/2006/relationships/tags" Target="../tags/tag1.xml"/><Relationship Id="rId6" Type="http://schemas.openxmlformats.org/officeDocument/2006/relationships/image" Target="../media/image6.png"/><Relationship Id="rId5" Type="http://schemas.openxmlformats.org/officeDocument/2006/relationships/image" Target="../media/image5.wmf"/><Relationship Id="rId4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w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media3.m4a"/><Relationship Id="rId7" Type="http://schemas.openxmlformats.org/officeDocument/2006/relationships/image" Target="../media/image7.png"/><Relationship Id="rId2" Type="http://schemas.microsoft.com/office/2007/relationships/media" Target="../media/media3.m4a"/><Relationship Id="rId1" Type="http://schemas.openxmlformats.org/officeDocument/2006/relationships/tags" Target="../tags/tag2.xml"/><Relationship Id="rId6" Type="http://schemas.openxmlformats.org/officeDocument/2006/relationships/image" Target="../media/image8.png"/><Relationship Id="rId5" Type="http://schemas.openxmlformats.org/officeDocument/2006/relationships/image" Target="../media/image6.png"/><Relationship Id="rId4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audio" Target="../media/media4.m4a"/><Relationship Id="rId7" Type="http://schemas.openxmlformats.org/officeDocument/2006/relationships/image" Target="../media/image6.png"/><Relationship Id="rId2" Type="http://schemas.microsoft.com/office/2007/relationships/media" Target="../media/media4.m4a"/><Relationship Id="rId1" Type="http://schemas.openxmlformats.org/officeDocument/2006/relationships/tags" Target="../tags/tag3.xml"/><Relationship Id="rId6" Type="http://schemas.openxmlformats.org/officeDocument/2006/relationships/image" Target="../media/image5.wmf"/><Relationship Id="rId5" Type="http://schemas.openxmlformats.org/officeDocument/2006/relationships/image" Target="../media/image9.gif"/><Relationship Id="rId4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7.png"/><Relationship Id="rId2" Type="http://schemas.openxmlformats.org/officeDocument/2006/relationships/audio" Target="../media/media5.m4a"/><Relationship Id="rId1" Type="http://schemas.microsoft.com/office/2007/relationships/media" Target="../media/media5.m4a"/><Relationship Id="rId6" Type="http://schemas.openxmlformats.org/officeDocument/2006/relationships/image" Target="../media/image5.wmf"/><Relationship Id="rId5" Type="http://schemas.openxmlformats.org/officeDocument/2006/relationships/image" Target="../media/image6.png"/><Relationship Id="rId4" Type="http://schemas.openxmlformats.org/officeDocument/2006/relationships/image" Target="../media/image9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0.png"/><Relationship Id="rId2" Type="http://schemas.openxmlformats.org/officeDocument/2006/relationships/audio" Target="../media/media6.m4a"/><Relationship Id="rId1" Type="http://schemas.microsoft.com/office/2007/relationships/media" Target="../media/media6.m4a"/><Relationship Id="rId6" Type="http://schemas.openxmlformats.org/officeDocument/2006/relationships/image" Target="../media/image5.wmf"/><Relationship Id="rId5" Type="http://schemas.openxmlformats.org/officeDocument/2006/relationships/image" Target="../media/image6.png"/><Relationship Id="rId4" Type="http://schemas.openxmlformats.org/officeDocument/2006/relationships/image" Target="../media/image9.gi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7.png"/><Relationship Id="rId2" Type="http://schemas.openxmlformats.org/officeDocument/2006/relationships/audio" Target="../media/media7.m4a"/><Relationship Id="rId1" Type="http://schemas.microsoft.com/office/2007/relationships/media" Target="../media/media7.m4a"/><Relationship Id="rId6" Type="http://schemas.openxmlformats.org/officeDocument/2006/relationships/image" Target="../media/image5.wmf"/><Relationship Id="rId5" Type="http://schemas.openxmlformats.org/officeDocument/2006/relationships/image" Target="../media/image6.png"/><Relationship Id="rId4" Type="http://schemas.openxmlformats.org/officeDocument/2006/relationships/image" Target="../media/image9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0.png"/><Relationship Id="rId2" Type="http://schemas.openxmlformats.org/officeDocument/2006/relationships/audio" Target="../media/media8.m4a"/><Relationship Id="rId1" Type="http://schemas.microsoft.com/office/2007/relationships/media" Target="../media/media8.m4a"/><Relationship Id="rId6" Type="http://schemas.openxmlformats.org/officeDocument/2006/relationships/image" Target="../media/image5.wmf"/><Relationship Id="rId5" Type="http://schemas.openxmlformats.org/officeDocument/2006/relationships/image" Target="../media/image6.png"/><Relationship Id="rId4" Type="http://schemas.openxmlformats.org/officeDocument/2006/relationships/image" Target="../media/image9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ANd9GcRy3kQJtuk7TyyA1k0tUnJyGBOof4Ad25R6Okucrmkohmq476ItHw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-721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Rectangle 3"/>
          <p:cNvSpPr>
            <a:spLocks noChangeArrowheads="1"/>
          </p:cNvSpPr>
          <p:nvPr/>
        </p:nvSpPr>
        <p:spPr bwMode="auto">
          <a:xfrm>
            <a:off x="838200" y="168275"/>
            <a:ext cx="7239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PHÒNG GIÁO DỤC VÀ ĐÀO TẠO QUẬN LONG BIÊN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</a:t>
            </a:r>
            <a:r>
              <a:rPr lang="vi-VN" altLang="en-US" sz="2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ƯỜNG</a:t>
            </a:r>
            <a:r>
              <a:rPr lang="en-US" altLang="en-US" sz="2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MẦM NON HOA ANH ĐÀO</a:t>
            </a:r>
          </a:p>
        </p:txBody>
      </p:sp>
      <p:sp>
        <p:nvSpPr>
          <p:cNvPr id="16388" name="Text Box 4"/>
          <p:cNvSpPr txBox="1">
            <a:spLocks noChangeArrowheads="1"/>
          </p:cNvSpPr>
          <p:nvPr/>
        </p:nvSpPr>
        <p:spPr bwMode="auto">
          <a:xfrm>
            <a:off x="1309688" y="2896195"/>
            <a:ext cx="632460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54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 ÁN ĐIỆN TỬ</a:t>
            </a:r>
          </a:p>
        </p:txBody>
      </p:sp>
      <p:sp>
        <p:nvSpPr>
          <p:cNvPr id="15365" name="Text Box 5"/>
          <p:cNvSpPr txBox="1">
            <a:spLocks noChangeArrowheads="1"/>
          </p:cNvSpPr>
          <p:nvPr/>
        </p:nvSpPr>
        <p:spPr bwMode="auto">
          <a:xfrm>
            <a:off x="457200" y="2133600"/>
            <a:ext cx="4648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>
              <a:solidFill>
                <a:srgbClr val="9933FF"/>
              </a:solidFill>
              <a:latin typeface=".VnArial NarrowH" panose="020B7200000000000000" pitchFamily="34" charset="0"/>
            </a:endParaRPr>
          </a:p>
        </p:txBody>
      </p:sp>
      <p:sp>
        <p:nvSpPr>
          <p:cNvPr id="16390" name="WordArt 6"/>
          <p:cNvSpPr>
            <a:spLocks noChangeArrowheads="1" noChangeShapeType="1" noTextEdit="1"/>
          </p:cNvSpPr>
          <p:nvPr/>
        </p:nvSpPr>
        <p:spPr bwMode="auto">
          <a:xfrm>
            <a:off x="2514600" y="4325938"/>
            <a:ext cx="3581400" cy="509587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i="1" kern="10" dirty="0" err="1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B2B2B2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600" b="1" i="1" kern="10" dirty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B2B2B2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600" b="1" i="1" kern="10" dirty="0" err="1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B2B2B2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600" b="1" i="1" kern="10" dirty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B2B2B2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kern="10" dirty="0" err="1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B2B2B2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endParaRPr lang="en-US" sz="3600" b="1" i="1" kern="10" dirty="0">
              <a:ln w="12700">
                <a:solidFill>
                  <a:srgbClr val="3333CC"/>
                </a:solidFill>
                <a:round/>
                <a:headEnd/>
                <a:tailEnd/>
              </a:ln>
              <a:solidFill>
                <a:srgbClr val="B2B2B2">
                  <a:alpha val="50195"/>
                </a:srgbClr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91" name="Text Box 7"/>
          <p:cNvSpPr txBox="1">
            <a:spLocks noChangeArrowheads="1"/>
          </p:cNvSpPr>
          <p:nvPr/>
        </p:nvSpPr>
        <p:spPr bwMode="auto">
          <a:xfrm>
            <a:off x="3086100" y="6275388"/>
            <a:ext cx="2743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alt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2021 - 2022</a:t>
            </a:r>
          </a:p>
        </p:txBody>
      </p:sp>
      <p:sp>
        <p:nvSpPr>
          <p:cNvPr id="16392" name="Rectangle 1"/>
          <p:cNvSpPr>
            <a:spLocks noChangeArrowheads="1"/>
          </p:cNvSpPr>
          <p:nvPr/>
        </p:nvSpPr>
        <p:spPr bwMode="auto">
          <a:xfrm>
            <a:off x="2370931" y="3772693"/>
            <a:ext cx="4202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9933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Lĩnh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vực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6394" name="TextBox 2"/>
          <p:cNvSpPr txBox="1">
            <a:spLocks noChangeArrowheads="1"/>
          </p:cNvSpPr>
          <p:nvPr/>
        </p:nvSpPr>
        <p:spPr bwMode="auto">
          <a:xfrm>
            <a:off x="2438400" y="4835525"/>
            <a:ext cx="40386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Lứa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tuổi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24-36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tuổi</a:t>
            </a:r>
            <a:endParaRPr lang="en-US" alt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</a:t>
            </a:r>
            <a:r>
              <a:rPr lang="vi-VN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ương</a:t>
            </a:r>
            <a:endParaRPr lang="en-US" alt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0"/>
            <a:ext cx="1295400" cy="183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0781" y="1007730"/>
            <a:ext cx="1833837" cy="1805954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3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6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6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6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6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16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6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6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6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7" grpId="0"/>
      <p:bldP spid="16388" grpId="0"/>
      <p:bldP spid="16391" grpId="0"/>
      <p:bldP spid="16392" grpId="0"/>
      <p:bldP spid="1639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14" name="Picture 358" descr="vit con no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0">
            <a:off x="3352800" y="2679700"/>
            <a:ext cx="1658938" cy="334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79" name="Picture 49" descr="KDFRO01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6200" y="33528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580" name="Group 50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24586" name="Freeform 51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52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53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Freeform 54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55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56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57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58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59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60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61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62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63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64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65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Freeform 66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2" name="Freeform 67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68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69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70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Freeform 71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72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73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74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75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76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77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78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79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80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81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82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83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Freeform 84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Freeform 85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Freeform 86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Freeform 87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Freeform 88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Freeform 89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90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91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92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Freeform 93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94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Freeform 95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Freeform 96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Freeform 97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98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Freeform 99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Freeform 100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Freeform 101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Freeform 102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103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Freeform 104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105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Freeform 106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Freeform 107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Freeform 108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109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110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111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Freeform 112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Freeform 113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Freeform 114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Freeform 115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116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117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Freeform 118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119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120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121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122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123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124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125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Freeform 126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Freeform 127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Freeform 128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129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130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131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132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133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134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135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136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137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138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139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140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Freeform 141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7" name="Freeform 142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8" name="Freeform 143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9" name="Freeform 144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Freeform 145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Freeform 146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2" name="Freeform 147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Freeform 148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4" name="Freeform 149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" name="Freeform 150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6" name="Freeform 151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7" name="Freeform 152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8" name="Freeform 153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9" name="Freeform 154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0" name="Freeform 155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1" name="Freeform 156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2" name="Freeform 157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3" name="Freeform 158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4" name="Freeform 159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5" name="Freeform 160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6" name="Freeform 161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7" name="Freeform 162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8" name="Freeform 163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9" name="Freeform 164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0" name="Freeform 165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1" name="Freeform 166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2" name="Freeform 167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3" name="Freeform 168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4" name="Freeform 169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5" name="Freeform 170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6" name="Freeform 171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7" name="Freeform 172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8" name="Freeform 173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9" name="Freeform 174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0" name="Freeform 175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1" name="Freeform 176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2" name="Freeform 177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3" name="Freeform 178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4" name="Freeform 179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5" name="Freeform 180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6" name="Freeform 181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7" name="Freeform 182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8" name="Freeform 183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9" name="Freeform 184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0" name="Freeform 185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1" name="Freeform 186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2" name="Freeform 187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3" name="Freeform 188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4" name="Freeform 189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5" name="Freeform 190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6" name="Freeform 191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7" name="Freeform 192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8" name="Freeform 193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9" name="Freeform 194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0" name="Freeform 195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1" name="Freeform 196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2" name="Freeform 197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3" name="Freeform 198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4" name="Freeform 199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5" name="Freeform 200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6" name="Freeform 201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7" name="Freeform 202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8" name="Freeform 203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9" name="Freeform 204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0" name="Freeform 205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1" name="Freeform 206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2" name="Freeform 207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3" name="Freeform 208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4" name="Freeform 209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5" name="Freeform 210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6" name="Freeform 211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7" name="Freeform 212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8" name="Freeform 213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9" name="Freeform 214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0" name="Freeform 215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1" name="Freeform 216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2" name="Freeform 217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3" name="Freeform 218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4" name="Freeform 219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5" name="Freeform 220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6" name="Freeform 221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7" name="Freeform 222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8" name="Freeform 223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9" name="Freeform 224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0" name="Freeform 225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1" name="Freeform 226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2" name="Freeform 227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3" name="Freeform 228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4" name="Freeform 229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5" name="Freeform 230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6" name="Freeform 231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7" name="Freeform 232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8" name="Freeform 233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9" name="Freeform 234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0" name="Freeform 235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1" name="Freeform 236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2" name="Freeform 237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3" name="Freeform 238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4" name="Freeform 239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5" name="Freeform 240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6" name="Freeform 241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7" name="Freeform 242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8" name="Freeform 243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9" name="Freeform 244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0" name="Freeform 245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1" name="Freeform 246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2" name="Freeform 247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3" name="Freeform 248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4" name="Freeform 249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5" name="Freeform 250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6" name="Freeform 251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7" name="Freeform 252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8" name="Freeform 253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9" name="Freeform 254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0" name="Freeform 255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1" name="Freeform 256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2" name="Freeform 257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3" name="Freeform 258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4" name="Freeform 259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5" name="Freeform 260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6" name="Freeform 261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7" name="Freeform 262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8" name="Freeform 263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9" name="Freeform 264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0" name="Freeform 265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1" name="Freeform 266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2" name="Freeform 267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3" name="Freeform 268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4" name="Freeform 269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5" name="Freeform 270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6" name="Freeform 271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7" name="Freeform 272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8" name="Freeform 273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9" name="Freeform 274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0" name="Freeform 275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1" name="Freeform 276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2" name="Freeform 277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3" name="Freeform 278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4" name="Freeform 279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5" name="Freeform 280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6" name="Freeform 281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7" name="Freeform 282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8" name="Freeform 283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9" name="Freeform 284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0" name="Freeform 285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1" name="Freeform 286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2" name="Freeform 287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3" name="Freeform 288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4" name="Freeform 289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5" name="Freeform 290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6" name="Freeform 291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7" name="Freeform 292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8" name="Freeform 293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9" name="Freeform 294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0" name="Freeform 295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1" name="Freeform 296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2" name="Freeform 297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3" name="Freeform 298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4" name="Freeform 299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5" name="Freeform 300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6" name="Freeform 301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7" name="Freeform 302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8" name="Freeform 303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9" name="Freeform 304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0" name="Freeform 305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1" name="Freeform 306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2" name="Freeform 307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3" name="Freeform 308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4" name="Freeform 309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5" name="Freeform 310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6" name="Freeform 311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7" name="Freeform 312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8" name="Freeform 313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49" name="Freeform 314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0" name="Freeform 315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1" name="Freeform 316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2" name="Freeform 317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3" name="Freeform 318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4" name="Freeform 319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5" name="Freeform 320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6" name="Freeform 321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7" name="Freeform 322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8" name="Freeform 323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59" name="Freeform 324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0" name="Freeform 325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1" name="Freeform 326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2" name="Freeform 327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3" name="Freeform 328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4" name="Freeform 329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5" name="Freeform 330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6" name="Freeform 331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7" name="Freeform 332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8" name="Freeform 333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69" name="Freeform 334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0" name="Freeform 335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1" name="Freeform 336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2" name="Freeform 337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3" name="Freeform 338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4" name="Freeform 339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5" name="Freeform 340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6" name="Freeform 341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7" name="Freeform 342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8" name="Freeform 343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79" name="Freeform 344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0" name="Freeform 345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1" name="Freeform 346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2" name="Freeform 347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3" name="Freeform 348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" name="Freeform 349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5" name="Freeform 350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6" name="Freeform 351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7" name="Freeform 352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8" name="Freeform 353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9" name="Freeform 354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0" name="Freeform 355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1" name="Freeform 356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816" name="AutoShape 360"/>
          <p:cNvSpPr>
            <a:spLocks noChangeArrowheads="1"/>
          </p:cNvSpPr>
          <p:nvPr/>
        </p:nvSpPr>
        <p:spPr bwMode="auto">
          <a:xfrm>
            <a:off x="2324100" y="1485900"/>
            <a:ext cx="2133600" cy="1447800"/>
          </a:xfrm>
          <a:prstGeom prst="cloudCallout">
            <a:avLst>
              <a:gd name="adj1" fmla="val 15181"/>
              <a:gd name="adj2" fmla="val 110745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eaLnBrk="1" hangingPunct="1">
              <a:defRPr/>
            </a:pPr>
            <a:r>
              <a:rPr lang="en-US" sz="2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Vít</a:t>
            </a:r>
            <a:r>
              <a:rPr lang="en-US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vít</a:t>
            </a:r>
            <a:r>
              <a:rPr lang="en-US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!</a:t>
            </a:r>
          </a:p>
          <a:p>
            <a:pPr eaLnBrk="1" hangingPunct="1">
              <a:defRPr/>
            </a:pPr>
            <a:r>
              <a:rPr lang="en-US" sz="2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Vít</a:t>
            </a:r>
            <a:r>
              <a:rPr lang="en-US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vít</a:t>
            </a:r>
            <a:r>
              <a:rPr lang="en-US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!</a:t>
            </a:r>
          </a:p>
        </p:txBody>
      </p:sp>
      <p:pic>
        <p:nvPicPr>
          <p:cNvPr id="19817" name="Picture 361" descr="quatrung vitconno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91006">
            <a:off x="3279775" y="2665413"/>
            <a:ext cx="1825625" cy="327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4" name="Picture 407" descr="heo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06517" flipH="1">
            <a:off x="4800600" y="2133600"/>
            <a:ext cx="4343400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803525" y="381000"/>
            <a:ext cx="54181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vỡ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tách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vịt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ló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kêu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advTm="64402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8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98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9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9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198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198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198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9816" grpId="0" animBg="1"/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4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600200"/>
          </a:xfrm>
        </p:spPr>
        <p:txBody>
          <a:bodyPr/>
          <a:lstStyle/>
          <a:p>
            <a:pPr eaLnBrk="1" hangingPunct="1"/>
            <a:r>
              <a:rPr lang="vi-VN" altLang="en-US" sz="40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câu chuyện có những nhân vật nào?</a:t>
            </a:r>
            <a:endParaRPr lang="en-US" altLang="en-US" sz="4000" dirty="0" smtClean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49" descr="KDFRO01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31242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07" descr="heo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06517" flipH="1">
            <a:off x="3081338" y="2770188"/>
            <a:ext cx="4011612" cy="348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9">
            <a:hlinkClick r:id="" action="ppaction://noaction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3165475"/>
            <a:ext cx="1800225" cy="262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KDFRO01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60926" flipH="1">
            <a:off x="44450" y="34290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627" name="Group 3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26631" name="Freeform 4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5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6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7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8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9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10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11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12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13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14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15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16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17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18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19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20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21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22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23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24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25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26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27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28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29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30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31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32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33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34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35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36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37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38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39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40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41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42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43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44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45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46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47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48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49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50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51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52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53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54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55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56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57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58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59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60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61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62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63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64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65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66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67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68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69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70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71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72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73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74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75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76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77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78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79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80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81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82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83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84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Freeform 85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Freeform 86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Freeform 87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Freeform 88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89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90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Freeform 91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92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Freeform 93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Freeform 94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Freeform 95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Freeform 96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97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98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Freeform 99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Freeform 100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8" name="Freeform 101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Freeform 102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Freeform 103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Freeform 104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Freeform 105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Freeform 106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Freeform 107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Freeform 108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Freeform 109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Freeform 110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Freeform 111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Freeform 112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113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Freeform 114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Freeform 115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Freeform 116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Freeform 117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Freeform 118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Freeform 119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Freeform 120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Freeform 121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Freeform 122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Freeform 123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Freeform 124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Freeform 125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3" name="Freeform 126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Freeform 127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Freeform 128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Freeform 129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Freeform 130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Freeform 131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Freeform 132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0" name="Freeform 133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1" name="Freeform 134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2" name="Freeform 135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3" name="Freeform 136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4" name="Freeform 137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5" name="Freeform 138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6" name="Freeform 139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7" name="Freeform 140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8" name="Freeform 141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9" name="Freeform 142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0" name="Freeform 143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1" name="Freeform 144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2" name="Freeform 145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3" name="Freeform 146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4" name="Freeform 147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5" name="Freeform 148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6" name="Freeform 149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7" name="Freeform 150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8" name="Freeform 151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9" name="Freeform 152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0" name="Freeform 153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1" name="Freeform 154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2" name="Freeform 155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3" name="Freeform 156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4" name="Freeform 157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5" name="Freeform 158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6" name="Freeform 159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7" name="Freeform 160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8" name="Freeform 161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9" name="Freeform 162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0" name="Freeform 163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1" name="Freeform 164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2" name="Freeform 165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3" name="Freeform 166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4" name="Freeform 167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5" name="Freeform 168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6" name="Freeform 169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7" name="Freeform 170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8" name="Freeform 171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9" name="Freeform 172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0" name="Freeform 173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1" name="Freeform 174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2" name="Freeform 175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3" name="Freeform 176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4" name="Freeform 177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5" name="Freeform 178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6" name="Freeform 179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7" name="Freeform 180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8" name="Freeform 181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9" name="Freeform 182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0" name="Freeform 183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1" name="Freeform 184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2" name="Freeform 185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3" name="Freeform 186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4" name="Freeform 187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5" name="Freeform 188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6" name="Freeform 189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7" name="Freeform 190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8" name="Freeform 191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9" name="Freeform 192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0" name="Freeform 193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1" name="Freeform 194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2" name="Freeform 195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3" name="Freeform 196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4" name="Freeform 197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5" name="Freeform 198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6" name="Freeform 199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7" name="Freeform 200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8" name="Freeform 201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9" name="Freeform 202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0" name="Freeform 203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1" name="Freeform 204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2" name="Freeform 205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3" name="Freeform 206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4" name="Freeform 207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5" name="Freeform 208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6" name="Freeform 209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7" name="Freeform 210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8" name="Freeform 211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9" name="Freeform 212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0" name="Freeform 213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1" name="Freeform 214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2" name="Freeform 215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3" name="Freeform 216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4" name="Freeform 217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5" name="Freeform 218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6" name="Freeform 219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7" name="Freeform 220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8" name="Freeform 221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9" name="Freeform 222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0" name="Freeform 223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1" name="Freeform 224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2" name="Freeform 225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3" name="Freeform 226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4" name="Freeform 227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5" name="Freeform 228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6" name="Freeform 229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7" name="Freeform 230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8" name="Freeform 231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9" name="Freeform 232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0" name="Freeform 233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1" name="Freeform 234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2" name="Freeform 235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3" name="Freeform 236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4" name="Freeform 237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5" name="Freeform 238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6" name="Freeform 239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7" name="Freeform 240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8" name="Freeform 241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9" name="Freeform 242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0" name="Freeform 243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1" name="Freeform 244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2" name="Freeform 245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3" name="Freeform 246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4" name="Freeform 247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5" name="Freeform 248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6" name="Freeform 249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7" name="Freeform 250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8" name="Freeform 251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9" name="Freeform 252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0" name="Freeform 253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1" name="Freeform 254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2" name="Freeform 255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3" name="Freeform 256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4" name="Freeform 257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5" name="Freeform 258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6" name="Freeform 259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7" name="Freeform 260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8" name="Freeform 261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9" name="Freeform 262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0" name="Freeform 263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1" name="Freeform 264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2" name="Freeform 265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3" name="Freeform 266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4" name="Freeform 267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5" name="Freeform 268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6" name="Freeform 269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7" name="Freeform 270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8" name="Freeform 271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9" name="Freeform 272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0" name="Freeform 273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1" name="Freeform 274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2" name="Freeform 275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3" name="Freeform 276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4" name="Freeform 277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5" name="Freeform 278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6" name="Freeform 279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7" name="Freeform 280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8" name="Freeform 281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9" name="Freeform 282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0" name="Freeform 283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1" name="Freeform 284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2" name="Freeform 285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3" name="Freeform 286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4" name="Freeform 287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5" name="Freeform 288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6" name="Freeform 289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7" name="Freeform 290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8" name="Freeform 291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9" name="Freeform 292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0" name="Freeform 293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1" name="Freeform 294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2" name="Freeform 295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3" name="Freeform 296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4" name="Freeform 297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5" name="Freeform 298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6" name="Freeform 299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7" name="Freeform 300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8" name="Freeform 301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9" name="Freeform 302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0" name="Freeform 303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1" name="Freeform 304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2" name="Freeform 305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3" name="Freeform 306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4" name="Freeform 307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5" name="Freeform 308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6" name="Freeform 309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100" name="Picture 310" descr="quyennltru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0">
            <a:off x="3654425" y="3865563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1" name="Rectangle 4"/>
          <p:cNvSpPr txBox="1">
            <a:spLocks noChangeArrowheads="1"/>
          </p:cNvSpPr>
          <p:nvPr/>
        </p:nvSpPr>
        <p:spPr>
          <a:xfrm>
            <a:off x="666750" y="304800"/>
            <a:ext cx="8229600" cy="1143000"/>
          </a:xfrm>
          <a:prstGeom prst="rect">
            <a:avLst/>
          </a:prstGeom>
        </p:spPr>
        <p:txBody>
          <a:bodyPr/>
          <a:lstStyle/>
          <a:p>
            <a:pPr algn="ctr" eaLnBrk="1" hangingPunct="1">
              <a:defRPr/>
            </a:pPr>
            <a:r>
              <a:rPr lang="vi-VN" sz="4000" kern="0" dirty="0">
                <a:solidFill>
                  <a:srgbClr val="0000FF"/>
                </a:solidFill>
                <a:latin typeface="Times New Roman" pitchFamily="18" charset="0"/>
                <a:ea typeface="+mj-ea"/>
                <a:cs typeface="Times New Roman" pitchFamily="18" charset="0"/>
              </a:rPr>
              <a:t>Trên bãi cỏ có gì?</a:t>
            </a:r>
            <a:endParaRPr lang="en-US" sz="4000" kern="0" dirty="0">
              <a:solidFill>
                <a:srgbClr val="0000FF"/>
              </a:solidFill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313" name="Rectangle 4"/>
          <p:cNvSpPr txBox="1">
            <a:spLocks noChangeArrowheads="1"/>
          </p:cNvSpPr>
          <p:nvPr/>
        </p:nvSpPr>
        <p:spPr>
          <a:xfrm>
            <a:off x="400050" y="1276350"/>
            <a:ext cx="8229600" cy="1143000"/>
          </a:xfrm>
          <a:prstGeom prst="rect">
            <a:avLst/>
          </a:prstGeom>
        </p:spPr>
        <p:txBody>
          <a:bodyPr/>
          <a:lstStyle/>
          <a:p>
            <a:pPr algn="ctr" eaLnBrk="1" hangingPunct="1">
              <a:defRPr/>
            </a:pPr>
            <a:r>
              <a:rPr lang="vi-VN" sz="4000" kern="0" dirty="0">
                <a:solidFill>
                  <a:srgbClr val="0000FF"/>
                </a:solidFill>
                <a:latin typeface="Times New Roman" pitchFamily="18" charset="0"/>
                <a:ea typeface="+mj-ea"/>
                <a:cs typeface="Times New Roman" pitchFamily="18" charset="0"/>
              </a:rPr>
              <a:t>Ai đã nhìn thấy quả trứng?</a:t>
            </a:r>
            <a:endParaRPr lang="en-US" sz="4000" kern="0" dirty="0">
              <a:solidFill>
                <a:srgbClr val="0000FF"/>
              </a:solidFill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" grpId="0"/>
      <p:bldP spid="31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0" name="Group 3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27655" name="Freeform 4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5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7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8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9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10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11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12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13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14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15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16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17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18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19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20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21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22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23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24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25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26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27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28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29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30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31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32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33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34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35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36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37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38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39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40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41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42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43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44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45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46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47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48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49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50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51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52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53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54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55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56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57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58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59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60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61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62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63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64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65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66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67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68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69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70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71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72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73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74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75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76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77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78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79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80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81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82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83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84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85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86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87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88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89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90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91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92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93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94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95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96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97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98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99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100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101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102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103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104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105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106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07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08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09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10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11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112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113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14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15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6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7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8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119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120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121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122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123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124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125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126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127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128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129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130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131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132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133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134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6" name="Freeform 135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Freeform 136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137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138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139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1" name="Freeform 140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Freeform 141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Freeform 142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Freeform 143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Freeform 144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Freeform 145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Freeform 146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147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148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149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150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Freeform 151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3" name="Freeform 152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153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154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Freeform 155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7" name="Freeform 156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8" name="Freeform 157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9" name="Freeform 158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0" name="Freeform 159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1" name="Freeform 160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2" name="Freeform 161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3" name="Freeform 162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4" name="Freeform 163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164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165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166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167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168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Freeform 169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1" name="Freeform 170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171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3" name="Freeform 172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Freeform 173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5" name="Freeform 174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6" name="Freeform 175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7" name="Freeform 176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8" name="Freeform 177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9" name="Freeform 178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0" name="Freeform 179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1" name="Freeform 180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2" name="Freeform 181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3" name="Freeform 182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4" name="Freeform 183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5" name="Freeform 184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6" name="Freeform 185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7" name="Freeform 186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8" name="Freeform 187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9" name="Freeform 188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0" name="Freeform 189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1" name="Freeform 190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2" name="Freeform 191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3" name="Freeform 192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4" name="Freeform 193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5" name="Freeform 194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6" name="Freeform 195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7" name="Freeform 196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8" name="Freeform 197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9" name="Freeform 198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0" name="Freeform 199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1" name="Freeform 200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2" name="Freeform 201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3" name="Freeform 202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4" name="Freeform 203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5" name="Freeform 204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6" name="Freeform 205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" name="Freeform 206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8" name="Freeform 207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9" name="Freeform 208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0" name="Freeform 209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1" name="Freeform 210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2" name="Freeform 211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3" name="Freeform 212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4" name="Freeform 213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5" name="Freeform 214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6" name="Freeform 215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7" name="Freeform 216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8" name="Freeform 217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9" name="Freeform 218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0" name="Freeform 219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1" name="Freeform 220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2" name="Freeform 221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3" name="Freeform 222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4" name="Freeform 223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5" name="Freeform 224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6" name="Freeform 225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7" name="Freeform 226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8" name="Freeform 227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9" name="Freeform 228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0" name="Freeform 229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1" name="Freeform 230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2" name="Freeform 231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3" name="Freeform 232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4" name="Freeform 233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5" name="Freeform 234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6" name="Freeform 235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7" name="Freeform 236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8" name="Freeform 237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9" name="Freeform 238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0" name="Freeform 239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1" name="Freeform 240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2" name="Freeform 241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3" name="Freeform 242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4" name="Freeform 243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5" name="Freeform 244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6" name="Freeform 245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7" name="Freeform 246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8" name="Freeform 247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9" name="Freeform 248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0" name="Freeform 249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1" name="Freeform 250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2" name="Freeform 251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3" name="Freeform 252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4" name="Freeform 253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5" name="Freeform 254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6" name="Freeform 255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7" name="Freeform 256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8" name="Freeform 257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9" name="Freeform 258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0" name="Freeform 259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1" name="Freeform 260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2" name="Freeform 261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3" name="Freeform 262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4" name="Freeform 263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5" name="Freeform 264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6" name="Freeform 265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7" name="Freeform 266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8" name="Freeform 267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9" name="Freeform 268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0" name="Freeform 269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1" name="Freeform 270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2" name="Freeform 271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3" name="Freeform 272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4" name="Freeform 273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5" name="Freeform 274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6" name="Freeform 275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7" name="Freeform 276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8" name="Freeform 277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9" name="Freeform 278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0" name="Freeform 279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1" name="Freeform 280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2" name="Freeform 281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3" name="Freeform 282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4" name="Freeform 283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5" name="Freeform 284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6" name="Freeform 285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7" name="Freeform 286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8" name="Freeform 287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9" name="Freeform 288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0" name="Freeform 289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1" name="Freeform 290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2" name="Freeform 291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3" name="Freeform 292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4" name="Freeform 293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5" name="Freeform 294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6" name="Freeform 295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7" name="Freeform 296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8" name="Freeform 297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9" name="Freeform 298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0" name="Freeform 299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1" name="Freeform 300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2" name="Freeform 301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3" name="Freeform 302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4" name="Freeform 303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5" name="Freeform 304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6" name="Freeform 305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7" name="Freeform 306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8" name="Freeform 307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59" name="Freeform 308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60" name="Freeform 309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7651" name="Picture 310" descr="quyennltru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0">
            <a:off x="3730625" y="3865563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1" name="Rectangle 4"/>
          <p:cNvSpPr txBox="1">
            <a:spLocks noChangeArrowheads="1"/>
          </p:cNvSpPr>
          <p:nvPr/>
        </p:nvSpPr>
        <p:spPr>
          <a:xfrm>
            <a:off x="0" y="304800"/>
            <a:ext cx="8896350" cy="1143000"/>
          </a:xfrm>
          <a:prstGeom prst="rect">
            <a:avLst/>
          </a:prstGeom>
        </p:spPr>
        <p:txBody>
          <a:bodyPr/>
          <a:lstStyle/>
          <a:p>
            <a:pPr algn="ctr" eaLnBrk="1" hangingPunct="1">
              <a:defRPr/>
            </a:pPr>
            <a:r>
              <a:rPr lang="vi-VN" sz="4000" kern="0" dirty="0">
                <a:solidFill>
                  <a:srgbClr val="0000FF"/>
                </a:solidFill>
                <a:latin typeface="Times New Roman" pitchFamily="18" charset="0"/>
                <a:ea typeface="+mj-ea"/>
                <a:cs typeface="Times New Roman" pitchFamily="18" charset="0"/>
              </a:rPr>
              <a:t>Thấy quả trứng gà trống hỏi như thế nào?</a:t>
            </a:r>
            <a:endParaRPr lang="en-US" sz="4000" kern="0" dirty="0">
              <a:solidFill>
                <a:srgbClr val="0000FF"/>
              </a:solidFill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pic>
        <p:nvPicPr>
          <p:cNvPr id="27653" name="Picture 36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50" y="2724150"/>
            <a:ext cx="29718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4" name="AutoShape 357"/>
          <p:cNvSpPr>
            <a:spLocks noChangeArrowheads="1"/>
          </p:cNvSpPr>
          <p:nvPr/>
        </p:nvSpPr>
        <p:spPr bwMode="auto">
          <a:xfrm>
            <a:off x="3886200" y="1295400"/>
            <a:ext cx="2895600" cy="1828800"/>
          </a:xfrm>
          <a:prstGeom prst="cloudCallout">
            <a:avLst>
              <a:gd name="adj1" fmla="val -63431"/>
              <a:gd name="adj2" fmla="val 77690"/>
            </a:avLst>
          </a:prstGeom>
          <a:solidFill>
            <a:srgbClr val="CCFFFF">
              <a:alpha val="60001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algn="ctr" eaLnBrk="1" hangingPunct="1">
              <a:defRPr/>
            </a:pPr>
            <a:r>
              <a:rPr lang="en-US" sz="2800" b="1" dirty="0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Ò ó o</a:t>
            </a:r>
          </a:p>
          <a:p>
            <a:pPr algn="ctr" eaLnBrk="1" hangingPunct="1">
              <a:defRPr/>
            </a:pPr>
            <a:r>
              <a:rPr lang="en-US" sz="2800" b="1" dirty="0" err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Quả</a:t>
            </a:r>
            <a:r>
              <a:rPr lang="en-US" sz="2800" b="1" dirty="0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gì</a:t>
            </a:r>
            <a:r>
              <a:rPr lang="en-US" sz="2800" b="1" dirty="0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to </a:t>
            </a:r>
            <a:r>
              <a:rPr lang="en-US" sz="2800" b="1" dirty="0" err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to</a:t>
            </a:r>
            <a:r>
              <a:rPr lang="en-US" sz="2800" b="1" dirty="0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3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3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" grpId="0"/>
      <p:bldP spid="31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5" name="Picture 413" descr="heo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1200" y="2438400"/>
            <a:ext cx="4343400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56" descr="KDFRO01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4450" y="34290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676" name="Group 57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28679" name="Freeform 58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59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60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61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62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63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64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65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66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67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68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69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70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71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72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73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74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75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76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77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78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79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80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81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82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83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84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85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86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87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88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89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90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91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92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93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94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95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96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97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98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99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100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101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102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103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104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105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106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107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108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109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110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111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112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113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114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115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116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117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118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119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120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121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122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123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124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125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126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127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128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129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130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131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132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133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134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135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136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137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138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139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140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141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142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143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144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145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146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147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148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149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150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151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152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153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154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155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156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157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158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159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160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161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162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163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164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165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166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167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168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169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170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171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172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173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174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175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176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177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178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179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180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181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182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183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184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185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186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187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188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189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190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191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192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193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194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195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196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197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198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199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200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201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Freeform 202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203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204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205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Freeform 206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207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208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Freeform 209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Freeform 210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Freeform 211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212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213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214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215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216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217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218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219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220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221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Freeform 222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Freeform 223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Freeform 224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225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226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227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228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229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230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231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232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233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234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235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236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237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Freeform 238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Freeform 239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Freeform 240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Freeform 241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Freeform 242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243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244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Freeform 245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Freeform 246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Freeform 247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248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249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250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251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3" name="Freeform 252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4" name="Freeform 253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5" name="Freeform 254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6" name="Freeform 255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7" name="Freeform 256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8" name="Freeform 257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9" name="Freeform 258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0" name="Freeform 259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1" name="Freeform 260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2" name="Freeform 261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3" name="Freeform 262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4" name="Freeform 263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5" name="Freeform 264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6" name="Freeform 265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7" name="Freeform 266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8" name="Freeform 267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9" name="Freeform 268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0" name="Freeform 269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1" name="Freeform 270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2" name="Freeform 271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3" name="Freeform 272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4" name="Freeform 273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5" name="Freeform 274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6" name="Freeform 275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7" name="Freeform 276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8" name="Freeform 277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9" name="Freeform 278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0" name="Freeform 279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1" name="Freeform 280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2" name="Freeform 281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3" name="Freeform 282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4" name="Freeform 283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5" name="Freeform 284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6" name="Freeform 285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7" name="Freeform 286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8" name="Freeform 287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9" name="Freeform 288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0" name="Freeform 289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1" name="Freeform 290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2" name="Freeform 291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3" name="Freeform 292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4" name="Freeform 293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5" name="Freeform 294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6" name="Freeform 295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7" name="Freeform 296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8" name="Freeform 297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9" name="Freeform 298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0" name="Freeform 299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1" name="Freeform 300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2" name="Freeform 301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3" name="Freeform 302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4" name="Freeform 303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5" name="Freeform 304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6" name="Freeform 305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7" name="Freeform 306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8" name="Freeform 307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9" name="Freeform 308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0" name="Freeform 309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1" name="Freeform 310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2" name="Freeform 311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3" name="Freeform 312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4" name="Freeform 313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5" name="Freeform 314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6" name="Freeform 315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7" name="Freeform 316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8" name="Freeform 317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9" name="Freeform 318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0" name="Freeform 319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1" name="Freeform 320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2" name="Freeform 321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3" name="Freeform 322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4" name="Freeform 323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5" name="Freeform 324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6" name="Freeform 325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7" name="Freeform 326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8" name="Freeform 327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9" name="Freeform 328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0" name="Freeform 329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1" name="Freeform 330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2" name="Freeform 331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3" name="Freeform 332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4" name="Freeform 333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5" name="Freeform 334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6" name="Freeform 335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7" name="Freeform 336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8" name="Freeform 337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9" name="Freeform 338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0" name="Freeform 339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1" name="Freeform 340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2" name="Freeform 341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3" name="Freeform 342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4" name="Freeform 343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5" name="Freeform 344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6" name="Freeform 345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7" name="Freeform 346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8" name="Freeform 347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9" name="Freeform 348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0" name="Freeform 349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1" name="Freeform 350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2" name="Freeform 351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3" name="Freeform 352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4" name="Freeform 353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5" name="Freeform 354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6" name="Freeform 355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7" name="Freeform 356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8" name="Freeform 357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9" name="Freeform 358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0" name="Freeform 359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1" name="Freeform 360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2" name="Freeform 361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3" name="Freeform 362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4" name="Freeform 363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722" name="Rectangle 410"/>
          <p:cNvSpPr>
            <a:spLocks noChangeArrowheads="1"/>
          </p:cNvSpPr>
          <p:nvPr/>
        </p:nvSpPr>
        <p:spPr bwMode="auto">
          <a:xfrm>
            <a:off x="457200" y="43815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 theo là ai đi đến?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8678" name="Picture 412" descr="quyennltru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0">
            <a:off x="3200400" y="4305300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3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25 0.06921 L -0.47917 0.06921 " pathEditMode="relative" rAng="0" ptsTypes="AA">
                                      <p:cBhvr>
                                        <p:cTn id="11" dur="3000" fill="hold"/>
                                        <p:tgtEl>
                                          <p:spTgt spid="137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08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413" descr="heo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326063" y="2990850"/>
            <a:ext cx="3817937" cy="331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9" name="Picture 56" descr="KDFRO01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4450" y="34290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0" name="Group 57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29704" name="Freeform 58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59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60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61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62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63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64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65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66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67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68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69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70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71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72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73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74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75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76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77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78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79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80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81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82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83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84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85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86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87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88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89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90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91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92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93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94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95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96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97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98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99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100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101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102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103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104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105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106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107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108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109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110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111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112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113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114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115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116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117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118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119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120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121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122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9" name="Freeform 123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124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125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126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127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128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129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130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131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132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133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134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135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136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137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138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139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140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141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142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143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144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145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146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147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148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149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150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151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152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153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154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155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156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157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158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159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160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161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162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163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164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165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166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167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Freeform 168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169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170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171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Freeform 172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Freeform 173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174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175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176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177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178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179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180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181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182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183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184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185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2" name="Freeform 186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187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4" name="Freeform 188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5" name="Freeform 189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190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Freeform 191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8" name="Freeform 192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9" name="Freeform 193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0" name="Freeform 194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195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196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197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4" name="Freeform 198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199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Freeform 200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Freeform 201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202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203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204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205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206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207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208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209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Freeform 210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Freeform 211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Freeform 212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213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214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215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216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217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218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219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220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221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8" name="Freeform 222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223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Freeform 224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Freeform 225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226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Freeform 227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4" name="Freeform 228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5" name="Freeform 229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6" name="Freeform 230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7" name="Freeform 231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8" name="Freeform 232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9" name="Freeform 233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0" name="Freeform 234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235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236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3" name="Freeform 237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Freeform 238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Freeform 239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240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241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Freeform 242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Freeform 243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244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1" name="Freeform 245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2" name="Freeform 246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3" name="Freeform 247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4" name="Freeform 248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5" name="Freeform 249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6" name="Freeform 250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7" name="Freeform 251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8" name="Freeform 252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9" name="Freeform 253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0" name="Freeform 254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1" name="Freeform 255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2" name="Freeform 256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3" name="Freeform 257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4" name="Freeform 258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5" name="Freeform 259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6" name="Freeform 260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7" name="Freeform 261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8" name="Freeform 262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9" name="Freeform 263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0" name="Freeform 264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1" name="Freeform 265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2" name="Freeform 266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3" name="Freeform 267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4" name="Freeform 268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5" name="Freeform 269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6" name="Freeform 270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7" name="Freeform 271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8" name="Freeform 272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9" name="Freeform 273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0" name="Freeform 274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1" name="Freeform 275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2" name="Freeform 276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3" name="Freeform 277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4" name="Freeform 278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5" name="Freeform 279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6" name="Freeform 280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7" name="Freeform 281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8" name="Freeform 282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9" name="Freeform 283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0" name="Freeform 284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1" name="Freeform 285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2" name="Freeform 286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3" name="Freeform 287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4" name="Freeform 288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5" name="Freeform 289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6" name="Freeform 290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7" name="Freeform 291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8" name="Freeform 292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9" name="Freeform 293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0" name="Freeform 294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1" name="Freeform 295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2" name="Freeform 296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3" name="Freeform 297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4" name="Freeform 298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5" name="Freeform 299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6" name="Freeform 300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7" name="Freeform 301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8" name="Freeform 302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9" name="Freeform 303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0" name="Freeform 304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1" name="Freeform 305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2" name="Freeform 306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3" name="Freeform 307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4" name="Freeform 308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5" name="Freeform 309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6" name="Freeform 310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7" name="Freeform 311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8" name="Freeform 312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9" name="Freeform 313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0" name="Freeform 314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1" name="Freeform 315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2" name="Freeform 316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3" name="Freeform 317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4" name="Freeform 318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5" name="Freeform 319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6" name="Freeform 320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7" name="Freeform 321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8" name="Freeform 322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9" name="Freeform 323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0" name="Freeform 324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1" name="Freeform 325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2" name="Freeform 326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3" name="Freeform 327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4" name="Freeform 328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5" name="Freeform 329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6" name="Freeform 330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7" name="Freeform 331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8" name="Freeform 332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9" name="Freeform 333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0" name="Freeform 334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1" name="Freeform 335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2" name="Freeform 336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3" name="Freeform 337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4" name="Freeform 338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5" name="Freeform 339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6" name="Freeform 340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7" name="Freeform 341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8" name="Freeform 342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9" name="Freeform 343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0" name="Freeform 344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1" name="Freeform 345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2" name="Freeform 346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3" name="Freeform 347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4" name="Freeform 348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5" name="Freeform 349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6" name="Freeform 350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7" name="Freeform 351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8" name="Freeform 352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9" name="Freeform 353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0" name="Freeform 354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1" name="Freeform 355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2" name="Freeform 356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3" name="Freeform 357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4" name="Freeform 358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5" name="Freeform 359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6" name="Freeform 360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7" name="Freeform 361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8" name="Freeform 362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9" name="Freeform 363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722" name="Rectangle 410"/>
          <p:cNvSpPr>
            <a:spLocks noChangeArrowheads="1"/>
          </p:cNvSpPr>
          <p:nvPr/>
        </p:nvSpPr>
        <p:spPr bwMode="auto">
          <a:xfrm>
            <a:off x="457200" y="43815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vi-VN" altLang="en-US" sz="4000" b="1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Lợn con đã nói gì?</a:t>
            </a:r>
            <a:endParaRPr lang="en-US" altLang="en-US" sz="4000" b="1">
              <a:solidFill>
                <a:srgbClr val="CC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23" name="AutoShape 411"/>
          <p:cNvSpPr>
            <a:spLocks noChangeArrowheads="1"/>
          </p:cNvSpPr>
          <p:nvPr/>
        </p:nvSpPr>
        <p:spPr bwMode="auto">
          <a:xfrm>
            <a:off x="3886200" y="1295400"/>
            <a:ext cx="2895600" cy="1828800"/>
          </a:xfrm>
          <a:prstGeom prst="cloudCallout">
            <a:avLst>
              <a:gd name="adj1" fmla="val -9870"/>
              <a:gd name="adj2" fmla="val 83769"/>
            </a:avLst>
          </a:prstGeom>
          <a:solidFill>
            <a:srgbClr val="CCFFFF">
              <a:alpha val="60001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algn="ctr" eaLnBrk="1" hangingPunct="1">
              <a:defRPr/>
            </a:pP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Ụt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à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ụt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t !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Trứng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gà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,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trứng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vịt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!</a:t>
            </a:r>
          </a:p>
        </p:txBody>
      </p:sp>
      <p:pic>
        <p:nvPicPr>
          <p:cNvPr id="29703" name="Picture 412" descr="quyennltru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0">
            <a:off x="3200400" y="4305300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1000"/>
                                        <p:tgtEl>
                                          <p:spTgt spid="13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13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22" grpId="0" animBg="1"/>
      <p:bldP spid="1372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401" descr="heo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58727" flipH="1">
            <a:off x="4724400" y="2395538"/>
            <a:ext cx="4343400" cy="3776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3" name="Picture 2" descr="quyennltru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988696">
            <a:off x="3048000" y="4114800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4" name="Picture 47" descr="KDFRO01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4450" y="33528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25" name="Group 48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30727" name="Freeform 49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Freeform 50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51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52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53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54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55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56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57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58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59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60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61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62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63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64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65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66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67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68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69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70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71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72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73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74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75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76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77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78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79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80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81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82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83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84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85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86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87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88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Freeform 89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90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91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92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Freeform 93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Freeform 94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95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96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97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98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99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100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Freeform 101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102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103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104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105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106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107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108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Freeform 109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110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Freeform 111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112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113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114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115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116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117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118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119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120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121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122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123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124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125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126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127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128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129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130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131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132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133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134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135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136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137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138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139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140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141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142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143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144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145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146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147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148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149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150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151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152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153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154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155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156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Freeform 157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6" name="Freeform 158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7" name="Freeform 159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8" name="Freeform 160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9" name="Freeform 161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0" name="Freeform 162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Freeform 163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164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165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166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167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6" name="Freeform 168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7" name="Freeform 169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8" name="Freeform 170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9" name="Freeform 171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0" name="Freeform 172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1" name="Freeform 173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2" name="Freeform 174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Freeform 175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Freeform 176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Freeform 177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Freeform 178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7" name="Freeform 179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8" name="Freeform 180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9" name="Freeform 181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0" name="Freeform 182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1" name="Freeform 183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2" name="Freeform 184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3" name="Freeform 185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4" name="Freeform 186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5" name="Freeform 187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6" name="Freeform 188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7" name="Freeform 189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8" name="Freeform 190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9" name="Freeform 191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0" name="Freeform 192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1" name="Freeform 193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2" name="Freeform 194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3" name="Freeform 195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4" name="Freeform 196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5" name="Freeform 197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6" name="Freeform 198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7" name="Freeform 199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8" name="Freeform 200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9" name="Freeform 201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0" name="Freeform 202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1" name="Freeform 203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2" name="Freeform 204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3" name="Freeform 205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4" name="Freeform 206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5" name="Freeform 207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6" name="Freeform 208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7" name="Freeform 209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8" name="Freeform 210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9" name="Freeform 211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0" name="Freeform 212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1" name="Freeform 213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2" name="Freeform 214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3" name="Freeform 215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4" name="Freeform 216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5" name="Freeform 217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6" name="Freeform 218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7" name="Freeform 219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8" name="Freeform 220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9" name="Freeform 221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0" name="Freeform 222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1" name="Freeform 223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2" name="Freeform 224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3" name="Freeform 225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4" name="Freeform 226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5" name="Freeform 227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6" name="Freeform 228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7" name="Freeform 229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8" name="Freeform 230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9" name="Freeform 231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0" name="Freeform 232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1" name="Freeform 233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2" name="Freeform 234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3" name="Freeform 235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4" name="Freeform 236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5" name="Freeform 237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6" name="Freeform 238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7" name="Freeform 239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8" name="Freeform 240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9" name="Freeform 241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0" name="Freeform 242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1" name="Freeform 243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2" name="Freeform 244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3" name="Freeform 245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4" name="Freeform 246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5" name="Freeform 247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6" name="Freeform 248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7" name="Freeform 249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8" name="Freeform 250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9" name="Freeform 251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0" name="Freeform 252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1" name="Freeform 253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2" name="Freeform 254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3" name="Freeform 255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4" name="Freeform 256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5" name="Freeform 257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6" name="Freeform 258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7" name="Freeform 259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8" name="Freeform 260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9" name="Freeform 261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0" name="Freeform 262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1" name="Freeform 263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2" name="Freeform 264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3" name="Freeform 265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4" name="Freeform 266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5" name="Freeform 267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6" name="Freeform 268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7" name="Freeform 269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8" name="Freeform 270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9" name="Freeform 271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0" name="Freeform 272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1" name="Freeform 273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2" name="Freeform 274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3" name="Freeform 275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4" name="Freeform 276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5" name="Freeform 277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6" name="Freeform 278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7" name="Freeform 279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8" name="Freeform 280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9" name="Freeform 281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0" name="Freeform 282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1" name="Freeform 283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2" name="Freeform 284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3" name="Freeform 285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4" name="Freeform 286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5" name="Freeform 287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6" name="Freeform 288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7" name="Freeform 289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8" name="Freeform 290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9" name="Freeform 291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0" name="Freeform 292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1" name="Freeform 293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2" name="Freeform 294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3" name="Freeform 295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4" name="Freeform 296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5" name="Freeform 297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6" name="Freeform 298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7" name="Freeform 299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8" name="Freeform 300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9" name="Freeform 301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0" name="Freeform 302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1" name="Freeform 303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2" name="Freeform 304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3" name="Freeform 305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4" name="Freeform 306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5" name="Freeform 307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6" name="Freeform 308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7" name="Freeform 309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8" name="Freeform 310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9" name="Freeform 311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0" name="Freeform 312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1" name="Freeform 313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2" name="Freeform 314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3" name="Freeform 315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4" name="Freeform 316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5" name="Freeform 317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6" name="Freeform 318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7" name="Freeform 319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8" name="Freeform 320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9" name="Freeform 321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0" name="Freeform 322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1" name="Freeform 323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2" name="Freeform 324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3" name="Freeform 325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4" name="Freeform 326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5" name="Freeform 327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6" name="Freeform 328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7" name="Freeform 329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8" name="Freeform 330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9" name="Freeform 331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0" name="Freeform 332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1" name="Freeform 333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2" name="Freeform 334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3" name="Freeform 335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4" name="Freeform 336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5" name="Freeform 337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6" name="Freeform 338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7" name="Freeform 339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8" name="Freeform 340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9" name="Freeform 341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0" name="Freeform 342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1" name="Freeform 343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2" name="Freeform 344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3" name="Freeform 345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4" name="Freeform 346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5" name="Freeform 347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6" name="Freeform 348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7" name="Freeform 349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8" name="Freeform 350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9" name="Freeform 351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0" name="Freeform 352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1" name="Freeform 353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2" name="Freeform 354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678" name="Rectangle 355"/>
          <p:cNvSpPr>
            <a:spLocks noChangeArrowheads="1"/>
          </p:cNvSpPr>
          <p:nvPr/>
        </p:nvSpPr>
        <p:spPr bwMode="auto">
          <a:xfrm>
            <a:off x="457200" y="7620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vi-VN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 trứng làm sao?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8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358" descr="vit con no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0">
            <a:off x="3352800" y="2679700"/>
            <a:ext cx="1658938" cy="334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7" name="Picture 49" descr="KDFRO01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6200" y="33528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748" name="Group 50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31754" name="Freeform 51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52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53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54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55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56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57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58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59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60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61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62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63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64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65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66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67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68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69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70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71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72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73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74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75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76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77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78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79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80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81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82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83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84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85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86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87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88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89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90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91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92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93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94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95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96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97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98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99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100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101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102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103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104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105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106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107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108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109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110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111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112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113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114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115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116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117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118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119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120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121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122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123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124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125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126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127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128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129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130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131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132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133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134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135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136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137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138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139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140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141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142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143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144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145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146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147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148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149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150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151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152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153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154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155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156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157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158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159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160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161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162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163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164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165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166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167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168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169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170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4" name="Freeform 171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172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173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174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175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176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177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178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179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180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181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182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183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184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185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9" name="Freeform 186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0" name="Freeform 187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1" name="Freeform 188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2" name="Freeform 189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3" name="Freeform 190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4" name="Freeform 191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5" name="Freeform 192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6" name="Freeform 193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7" name="Freeform 194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8" name="Freeform 195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9" name="Freeform 196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0" name="Freeform 197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1" name="Freeform 198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2" name="Freeform 199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3" name="Freeform 200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4" name="Freeform 201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5" name="Freeform 202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6" name="Freeform 203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7" name="Freeform 204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8" name="Freeform 205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9" name="Freeform 206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0" name="Freeform 207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1" name="Freeform 208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2" name="Freeform 209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3" name="Freeform 210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4" name="Freeform 211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5" name="Freeform 212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6" name="Freeform 213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7" name="Freeform 214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8" name="Freeform 215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9" name="Freeform 216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0" name="Freeform 217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1" name="Freeform 218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2" name="Freeform 219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3" name="Freeform 220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4" name="Freeform 221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5" name="Freeform 222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6" name="Freeform 223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7" name="Freeform 224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8" name="Freeform 225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9" name="Freeform 226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0" name="Freeform 227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1" name="Freeform 228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2" name="Freeform 229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3" name="Freeform 230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4" name="Freeform 231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5" name="Freeform 232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6" name="Freeform 233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7" name="Freeform 234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8" name="Freeform 235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9" name="Freeform 236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0" name="Freeform 237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1" name="Freeform 238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2" name="Freeform 239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3" name="Freeform 240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4" name="Freeform 241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5" name="Freeform 242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6" name="Freeform 243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7" name="Freeform 244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8" name="Freeform 245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9" name="Freeform 246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0" name="Freeform 247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1" name="Freeform 248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2" name="Freeform 249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3" name="Freeform 250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4" name="Freeform 251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5" name="Freeform 252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6" name="Freeform 253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7" name="Freeform 254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8" name="Freeform 255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9" name="Freeform 256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0" name="Freeform 257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1" name="Freeform 258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2" name="Freeform 259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3" name="Freeform 260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4" name="Freeform 261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5" name="Freeform 262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6" name="Freeform 263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7" name="Freeform 264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8" name="Freeform 265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9" name="Freeform 266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0" name="Freeform 267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1" name="Freeform 268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2" name="Freeform 269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3" name="Freeform 270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4" name="Freeform 271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5" name="Freeform 272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6" name="Freeform 273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7" name="Freeform 274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8" name="Freeform 275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9" name="Freeform 276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0" name="Freeform 277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1" name="Freeform 278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2" name="Freeform 279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3" name="Freeform 280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4" name="Freeform 281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5" name="Freeform 282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6" name="Freeform 283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7" name="Freeform 284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8" name="Freeform 285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9" name="Freeform 286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0" name="Freeform 287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1" name="Freeform 288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2" name="Freeform 289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3" name="Freeform 290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4" name="Freeform 291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5" name="Freeform 292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6" name="Freeform 293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7" name="Freeform 294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8" name="Freeform 295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9" name="Freeform 296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0" name="Freeform 297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1" name="Freeform 298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2" name="Freeform 299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3" name="Freeform 300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4" name="Freeform 301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5" name="Freeform 302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6" name="Freeform 303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7" name="Freeform 304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8" name="Freeform 305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9" name="Freeform 306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0" name="Freeform 307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1" name="Freeform 308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2" name="Freeform 309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3" name="Freeform 310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4" name="Freeform 311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5" name="Freeform 312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6" name="Freeform 313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7" name="Freeform 314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8" name="Freeform 315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9" name="Freeform 316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0" name="Freeform 317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1" name="Freeform 318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2" name="Freeform 319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3" name="Freeform 320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4" name="Freeform 321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5" name="Freeform 322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6" name="Freeform 323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7" name="Freeform 324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8" name="Freeform 325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9" name="Freeform 326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0" name="Freeform 327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1" name="Freeform 328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2" name="Freeform 329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3" name="Freeform 330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4" name="Freeform 331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5" name="Freeform 332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6" name="Freeform 333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7" name="Freeform 334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8" name="Freeform 335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9" name="Freeform 336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0" name="Freeform 337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1" name="Freeform 338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2" name="Freeform 339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3" name="Freeform 340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4" name="Freeform 341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5" name="Freeform 342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6" name="Freeform 343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7" name="Freeform 344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8" name="Freeform 345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9" name="Freeform 346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0" name="Freeform 347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1" name="Freeform 348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2" name="Freeform 349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3" name="Freeform 350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4" name="Freeform 351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5" name="Freeform 352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6" name="Freeform 353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7" name="Freeform 354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8" name="Freeform 355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9" name="Freeform 356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9" name="Rectangle 359"/>
          <p:cNvSpPr>
            <a:spLocks noChangeArrowheads="1"/>
          </p:cNvSpPr>
          <p:nvPr/>
        </p:nvSpPr>
        <p:spPr bwMode="auto">
          <a:xfrm>
            <a:off x="76200" y="133350"/>
            <a:ext cx="7010400" cy="914400"/>
          </a:xfrm>
          <a:prstGeom prst="rect">
            <a:avLst/>
          </a:prstGeom>
          <a:solidFill>
            <a:srgbClr val="CCEC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vi-VN" altLang="en-US" sz="4000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 quả trứng vỡ con gì chui ra?</a:t>
            </a:r>
            <a:endParaRPr lang="en-US" altLang="en-US" sz="4000" dirty="0">
              <a:solidFill>
                <a:schemeClr val="accen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816" name="AutoShape 360"/>
          <p:cNvSpPr>
            <a:spLocks noChangeArrowheads="1"/>
          </p:cNvSpPr>
          <p:nvPr/>
        </p:nvSpPr>
        <p:spPr bwMode="auto">
          <a:xfrm>
            <a:off x="2057400" y="1295400"/>
            <a:ext cx="2133600" cy="1447800"/>
          </a:xfrm>
          <a:prstGeom prst="cloudCallout">
            <a:avLst>
              <a:gd name="adj1" fmla="val 15181"/>
              <a:gd name="adj2" fmla="val 110745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eaLnBrk="1" hangingPunct="1">
              <a:defRPr/>
            </a:pPr>
            <a:r>
              <a:rPr lang="en-US" sz="2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Vít</a:t>
            </a:r>
            <a:r>
              <a:rPr lang="en-US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vít</a:t>
            </a:r>
            <a:r>
              <a:rPr lang="en-US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!</a:t>
            </a:r>
          </a:p>
          <a:p>
            <a:pPr eaLnBrk="1" hangingPunct="1">
              <a:defRPr/>
            </a:pPr>
            <a:r>
              <a:rPr lang="en-US" sz="2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Vít</a:t>
            </a:r>
            <a:r>
              <a:rPr lang="en-US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vít</a:t>
            </a:r>
            <a:r>
              <a:rPr lang="en-US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!</a:t>
            </a:r>
          </a:p>
        </p:txBody>
      </p:sp>
      <p:pic>
        <p:nvPicPr>
          <p:cNvPr id="19817" name="Picture 361" descr="quatrung vitconn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91006">
            <a:off x="3279775" y="2665413"/>
            <a:ext cx="1825625" cy="327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2" name="Picture 407" descr="heo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06517" flipH="1">
            <a:off x="4800600" y="2133600"/>
            <a:ext cx="4343400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Rectangle 359"/>
          <p:cNvSpPr>
            <a:spLocks noChangeArrowheads="1"/>
          </p:cNvSpPr>
          <p:nvPr/>
        </p:nvSpPr>
        <p:spPr bwMode="auto">
          <a:xfrm>
            <a:off x="3810000" y="990600"/>
            <a:ext cx="5638800" cy="609600"/>
          </a:xfrm>
          <a:prstGeom prst="rect">
            <a:avLst/>
          </a:prstGeom>
          <a:solidFill>
            <a:srgbClr val="CCEC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vi-VN" altLang="en-US" sz="400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Vịt con kêu như thế nào?</a:t>
            </a:r>
            <a:endParaRPr lang="en-US" altLang="en-US" sz="4000">
              <a:solidFill>
                <a:schemeClr val="accent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8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8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9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9" grpId="0" animBg="1"/>
      <p:bldP spid="19816" grpId="0" animBg="1"/>
      <p:bldP spid="31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 descr="khungdayle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1" name="Rectangle 3"/>
          <p:cNvSpPr>
            <a:spLocks noChangeArrowheads="1"/>
          </p:cNvSpPr>
          <p:nvPr/>
        </p:nvSpPr>
        <p:spPr bwMode="auto">
          <a:xfrm>
            <a:off x="609600" y="1752600"/>
            <a:ext cx="77724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7200">
              <a:solidFill>
                <a:srgbClr val="CC00CC"/>
              </a:solidFill>
              <a:latin typeface="VNI-Revue" pitchFamily="2" charset="0"/>
            </a:endParaRPr>
          </a:p>
        </p:txBody>
      </p:sp>
      <p:sp>
        <p:nvSpPr>
          <p:cNvPr id="32772" name="Rectangle 4"/>
          <p:cNvSpPr>
            <a:spLocks noChangeArrowheads="1"/>
          </p:cNvSpPr>
          <p:nvPr/>
        </p:nvSpPr>
        <p:spPr bwMode="auto">
          <a:xfrm>
            <a:off x="1371600" y="3505200"/>
            <a:ext cx="6400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600" b="1">
                <a:solidFill>
                  <a:schemeClr val="bg1"/>
                </a:solidFill>
                <a:latin typeface="VNI-Univer" pitchFamily="2" charset="0"/>
              </a:rPr>
              <a:t>!</a:t>
            </a:r>
          </a:p>
        </p:txBody>
      </p:sp>
      <p:pic>
        <p:nvPicPr>
          <p:cNvPr id="47122" name="R Clayderman - MOONLIGHT SONATE-Beethoven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62484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Một Con Vịt .avi">
            <a:hlinkClick r:id="" action="ppaction://media"/>
          </p:cNvPr>
          <p:cNvPicPr>
            <a:picLocks noRot="1" noChangeAspect="1"/>
          </p:cNvPicPr>
          <p:nvPr>
            <a:videoFile r:link="rId2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1000" y="1638300"/>
            <a:ext cx="5664200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1359609" y="717432"/>
            <a:ext cx="660950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i="1" dirty="0" err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5400" b="1" i="1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i="1" dirty="0" err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ái</a:t>
            </a:r>
            <a:r>
              <a:rPr lang="en-US" sz="5400" b="1" i="1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i="1" dirty="0" err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chào</a:t>
            </a:r>
            <a:r>
              <a:rPr lang="en-US" sz="5400" b="1" i="1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400" b="1" i="1" dirty="0" err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5400" b="1" i="1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con!</a:t>
            </a:r>
            <a:endParaRPr lang="en-US" sz="5400" b="1" i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0500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7122"/>
                </p:tgtEl>
              </p:cMediaNode>
            </p:audio>
            <p:vide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1066800" y="381000"/>
            <a:ext cx="7543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 một quả trứng ai đánh rơi trên bãi cỏ</a:t>
            </a:r>
            <a:endParaRPr lang="en-US" altLang="en-US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1143000" y="1143000"/>
            <a:ext cx="8001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 lúc sau gà trống đi đến và nhìn thấy</a:t>
            </a:r>
            <a:endParaRPr lang="en-US" altLang="en-US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325" descr="KDFRO01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971800" y="3886200"/>
            <a:ext cx="29241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24" descr="quyennltru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0">
            <a:off x="4987925" y="4017963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Audio 7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ransition advTm="25409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49 0.01667 C -0.02136 0.01436 -0.01042 0.01065 0.00191 0.00301 C 0.00694 -0.00463 0.01354 -0.00902 0.01927 -0.01551 C 0.03281 -0.03148 0.04704 -0.04629 0.06197 -0.05509 C 0.06493 -0.06134 0.07326 -0.07014 0.07743 -0.07338 C 0.0835 -0.08703 0.09149 -0.08842 0.09982 -0.09166 C 0.10173 -0.09375 0.10468 -0.0956 0.10642 -0.09722 C 0.10816 -0.09861 0.1085 -0.10324 0.10989 -0.10509 C 0.11111 -0.10694 0.11284 -0.10671 0.11458 -0.10764 C 0.11996 -0.1206 0.13003 -0.12037 0.13732 -0.12639 C 0.1868 -0.125 0.22691 -0.12777 0.27309 -0.11574 C 0.27638 -0.11389 0.27934 -0.11203 0.28246 -0.11018 C 0.28385 -0.10949 0.28715 -0.10764 0.28715 -0.10717 C 0.29618 -0.09328 0.30642 -0.08541 0.3177 -0.0787 C 0.32204 -0.07546 0.32673 -0.06805 0.33177 -0.07338 " pathEditMode="relative" rAng="0" ptsTypes="ffffffffffffffA">
                                      <p:cBhvr>
                                        <p:cTn id="3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333" y="-72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2" grpId="0"/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 descr="KDFRO01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60926" flipH="1">
            <a:off x="44450" y="34290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17414" name="Freeform 4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5" name="Freeform 5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6" name="Freeform 6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7" name="Freeform 7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8" name="Freeform 8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9" name="Freeform 9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0" name="Freeform 10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1" name="Freeform 11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Freeform 12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Freeform 13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Freeform 14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15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16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Freeform 17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Freeform 18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Freeform 19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Freeform 20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1" name="Freeform 21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2" name="Freeform 22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23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24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Freeform 25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26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Freeform 27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28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Freeform 29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Freeform 30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Freeform 31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Freeform 32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33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34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35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36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37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38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Freeform 39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Freeform 40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41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Freeform 42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Freeform 43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Freeform 44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45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46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47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48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49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Freeform 50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Freeform 51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Freeform 52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Freeform 53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Freeform 54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Freeform 55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56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Freeform 57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58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59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Freeform 60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1" name="Freeform 61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2" name="Freeform 62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3" name="Freeform 63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4" name="Freeform 64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Freeform 65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6" name="Freeform 66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67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68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Freeform 69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0" name="Freeform 70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Freeform 71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72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73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74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75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76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77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78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79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80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81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82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83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Freeform 84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Freeform 85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6" name="Freeform 86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7" name="Freeform 87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8" name="Freeform 88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9" name="Freeform 89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Freeform 90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Freeform 91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2" name="Freeform 92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3" name="Freeform 93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4" name="Freeform 94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5" name="Freeform 95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6" name="Freeform 96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7" name="Freeform 97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8" name="Freeform 98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9" name="Freeform 99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0" name="Freeform 100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" name="Freeform 101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" name="Freeform 102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" name="Freeform 103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Freeform 104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Freeform 105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Freeform 106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7" name="Freeform 107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8" name="Freeform 108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Freeform 109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0" name="Freeform 110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1" name="Freeform 111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2" name="Freeform 112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113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Freeform 114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5" name="Freeform 115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6" name="Freeform 116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7" name="Freeform 117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8" name="Freeform 118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9" name="Freeform 119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0" name="Freeform 120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1" name="Freeform 121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2" name="Freeform 122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3" name="Freeform 123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4" name="Freeform 124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5" name="Freeform 125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6" name="Freeform 126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127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128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129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130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131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132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133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134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135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136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137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138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139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140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Freeform 141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Freeform 142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Freeform 143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Freeform 144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Freeform 145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Freeform 146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Freeform 147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148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149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150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151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152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Freeform 153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4" name="Freeform 154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5" name="Freeform 155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Freeform 156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7" name="Freeform 157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158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159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160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1" name="Freeform 161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2" name="Freeform 162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3" name="Freeform 163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4" name="Freeform 164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165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166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Freeform 167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8" name="Freeform 168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9" name="Freeform 169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0" name="Freeform 170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1" name="Freeform 171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2" name="Freeform 172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3" name="Freeform 173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4" name="Freeform 174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5" name="Freeform 175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6" name="Freeform 176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7" name="Freeform 177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8" name="Freeform 178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9" name="Freeform 179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0" name="Freeform 180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1" name="Freeform 181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2" name="Freeform 182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3" name="Freeform 183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4" name="Freeform 184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5" name="Freeform 185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6" name="Freeform 186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7" name="Freeform 187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8" name="Freeform 188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9" name="Freeform 189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0" name="Freeform 190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1" name="Freeform 191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2" name="Freeform 192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3" name="Freeform 193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4" name="Freeform 194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5" name="Freeform 195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6" name="Freeform 196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7" name="Freeform 197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8" name="Freeform 198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9" name="Freeform 199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0" name="Freeform 200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1" name="Freeform 201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2" name="Freeform 202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3" name="Freeform 203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4" name="Freeform 204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5" name="Freeform 205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6" name="Freeform 206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" name="Freeform 207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8" name="Freeform 208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9" name="Freeform 209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0" name="Freeform 210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1" name="Freeform 211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2" name="Freeform 212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3" name="Freeform 213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4" name="Freeform 214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5" name="Freeform 215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6" name="Freeform 216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7" name="Freeform 217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8" name="Freeform 218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9" name="Freeform 219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0" name="Freeform 220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1" name="Freeform 221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2" name="Freeform 222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3" name="Freeform 223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4" name="Freeform 224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5" name="Freeform 225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6" name="Freeform 226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7" name="Freeform 227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8" name="Freeform 228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9" name="Freeform 229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0" name="Freeform 230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1" name="Freeform 231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2" name="Freeform 232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3" name="Freeform 233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4" name="Freeform 234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5" name="Freeform 235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6" name="Freeform 236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7" name="Freeform 237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8" name="Freeform 238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9" name="Freeform 239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0" name="Freeform 240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1" name="Freeform 241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2" name="Freeform 242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3" name="Freeform 243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4" name="Freeform 244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" name="Freeform 245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" name="Freeform 246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" name="Freeform 247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" name="Freeform 248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" name="Freeform 249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" name="Freeform 250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" name="Freeform 251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" name="Freeform 252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" name="Freeform 253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" name="Freeform 254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" name="Freeform 255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" name="Freeform 256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" name="Freeform 257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" name="Freeform 258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" name="Freeform 259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" name="Freeform 260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" name="Freeform 261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" name="Freeform 262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3" name="Freeform 263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4" name="Freeform 264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5" name="Freeform 265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6" name="Freeform 266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7" name="Freeform 267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8" name="Freeform 268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9" name="Freeform 269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0" name="Freeform 270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1" name="Freeform 271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2" name="Freeform 272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3" name="Freeform 273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4" name="Freeform 274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5" name="Freeform 275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6" name="Freeform 276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7" name="Freeform 277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8" name="Freeform 278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9" name="Freeform 279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0" name="Freeform 280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1" name="Freeform 281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2" name="Freeform 282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3" name="Freeform 283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4" name="Freeform 284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5" name="Freeform 285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6" name="Freeform 286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7" name="Freeform 287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8" name="Freeform 288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9" name="Freeform 289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0" name="Freeform 290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1" name="Freeform 291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2" name="Freeform 292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3" name="Freeform 293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4" name="Freeform 294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5" name="Freeform 295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6" name="Freeform 296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7" name="Freeform 297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8" name="Freeform 298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9" name="Freeform 299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0" name="Freeform 300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1" name="Freeform 301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2" name="Freeform 302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3" name="Freeform 303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4" name="Freeform 304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5" name="Freeform 305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6" name="Freeform 306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7" name="Freeform 307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8" name="Freeform 308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" name="Freeform 309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7412" name="Picture 310" descr="quyennltru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0">
            <a:off x="3200400" y="4305300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Audio 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ransition advTm="1904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47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18439" name="Freeform 48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0" name="Freeform 49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1" name="Freeform 50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2" name="Freeform 51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3" name="Freeform 52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Freeform 53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54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Freeform 55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56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57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58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59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Freeform 60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61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62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Freeform 63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64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65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66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67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68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69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70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Freeform 71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Freeform 72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Freeform 73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74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Freeform 75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Freeform 76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77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78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Freeform 79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Freeform 80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Freeform 81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Freeform 82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Freeform 83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84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85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Freeform 86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87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88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89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90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91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92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93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Freeform 94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Freeform 95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Freeform 96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8" name="Freeform 97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Freeform 98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0" name="Freeform 99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1" name="Freeform 100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2" name="Freeform 101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3" name="Freeform 102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4" name="Freeform 103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5" name="Freeform 104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6" name="Freeform 105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7" name="Freeform 106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8" name="Freeform 107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Freeform 108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Freeform 109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1" name="Freeform 110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2" name="Freeform 111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Freeform 112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Freeform 113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5" name="Freeform 114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6" name="Freeform 115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7" name="Freeform 116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8" name="Freeform 117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9" name="Freeform 118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0" name="Freeform 119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1" name="Freeform 120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2" name="Freeform 121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Freeform 122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Freeform 123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Freeform 124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6" name="Freeform 125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7" name="Freeform 126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Freeform 127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Freeform 128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Freeform 129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Freeform 130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2" name="Freeform 131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Freeform 132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Freeform 133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5" name="Freeform 134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6" name="Freeform 135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Freeform 136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8" name="Freeform 137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9" name="Freeform 138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0" name="Freeform 139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1" name="Freeform 140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Freeform 141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3" name="Freeform 142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143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144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145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Freeform 146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" name="Freeform 147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Freeform 148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" name="Freeform 149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150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151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152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153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154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Freeform 155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7" name="Freeform 156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Freeform 157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158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159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160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161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162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Freeform 163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" name="Freeform 164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Freeform 165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Freeform 166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167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Freeform 168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169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170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Freeform 171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Freeform 172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Freeform 173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" name="Freeform 174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" name="Freeform 175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" name="Freeform 176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Freeform 177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" name="Freeform 178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Freeform 179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" name="Freeform 180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181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182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183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184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185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Freeform 186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" name="Freeform 187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" name="Freeform 188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" name="Freeform 189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" name="Freeform 190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" name="Freeform 191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" name="Freeform 192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" name="Freeform 193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194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195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Freeform 196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8" name="Freeform 197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9" name="Freeform 198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0" name="Freeform 199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1" name="Freeform 200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Freeform 201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Freeform 202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Freeform 203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5" name="Freeform 204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6" name="Freeform 205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Freeform 206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Freeform 207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Freeform 208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Freeform 209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Freeform 210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Freeform 211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212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213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Freeform 214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215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216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Freeform 217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Freeform 218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Freeform 219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Freeform 220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Freeform 221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Freeform 222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Freeform 223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Freeform 224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Freeform 225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Freeform 226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Freeform 227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Freeform 228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229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Freeform 230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Freeform 231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3" name="Freeform 232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Freeform 233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234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Freeform 235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7" name="Freeform 236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Freeform 237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Freeform 238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Freeform 239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Freeform 240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Freeform 241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Freeform 242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4" name="Freeform 243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5" name="Freeform 244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6" name="Freeform 245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7" name="Freeform 246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" name="Freeform 247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" name="Freeform 248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" name="Freeform 249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1" name="Freeform 250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2" name="Freeform 251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3" name="Freeform 252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4" name="Freeform 253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" name="Freeform 254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" name="Freeform 255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" name="Freeform 256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" name="Freeform 257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9" name="Freeform 258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0" name="Freeform 259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1" name="Freeform 260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2" name="Freeform 261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3" name="Freeform 262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4" name="Freeform 263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5" name="Freeform 264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6" name="Freeform 265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7" name="Freeform 266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8" name="Freeform 267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9" name="Freeform 268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0" name="Freeform 269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1" name="Freeform 270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2" name="Freeform 271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3" name="Freeform 272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4" name="Freeform 273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5" name="Freeform 274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6" name="Freeform 275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7" name="Freeform 276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8" name="Freeform 277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9" name="Freeform 278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0" name="Freeform 279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1" name="Freeform 280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2" name="Freeform 281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3" name="Freeform 282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4" name="Freeform 283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5" name="Freeform 284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6" name="Freeform 285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7" name="Freeform 286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8" name="Freeform 287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9" name="Freeform 288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0" name="Freeform 289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1" name="Freeform 290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2" name="Freeform 291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3" name="Freeform 292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4" name="Freeform 293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5" name="Freeform 294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6" name="Freeform 295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7" name="Freeform 296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8" name="Freeform 297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9" name="Freeform 298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0" name="Freeform 299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1" name="Freeform 300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2" name="Freeform 301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3" name="Freeform 302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4" name="Freeform 303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5" name="Freeform 304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6" name="Freeform 305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7" name="Freeform 306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8" name="Freeform 307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9" name="Freeform 308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0" name="Freeform 309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1" name="Freeform 310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2" name="Freeform 311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3" name="Freeform 312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4" name="Freeform 313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5" name="Freeform 314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6" name="Freeform 315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7" name="Freeform 316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8" name="Freeform 317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9" name="Freeform 318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0" name="Freeform 319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1" name="Freeform 320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2" name="Freeform 321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3" name="Freeform 322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4" name="Freeform 323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5" name="Freeform 324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6" name="Freeform 325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7" name="Freeform 326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8" name="Freeform 327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9" name="Freeform 328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0" name="Freeform 329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1" name="Freeform 330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2" name="Freeform 331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3" name="Freeform 332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4" name="Freeform 333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5" name="Freeform 334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6" name="Freeform 335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7" name="Freeform 336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8" name="Freeform 337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9" name="Freeform 338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0" name="Freeform 339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1" name="Freeform 340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2" name="Freeform 341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3" name="Freeform 342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4" name="Freeform 343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5" name="Freeform 344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6" name="Freeform 345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7" name="Freeform 346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8" name="Freeform 347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9" name="Freeform 348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0" name="Freeform 349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1" name="Freeform 350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2" name="Freeform 351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3" name="Freeform 352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" name="Freeform 353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8435" name="Picture 356" descr="quyennltru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0">
            <a:off x="3200400" y="4305300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533" name="AutoShape 357"/>
          <p:cNvSpPr>
            <a:spLocks noChangeArrowheads="1"/>
          </p:cNvSpPr>
          <p:nvPr/>
        </p:nvSpPr>
        <p:spPr bwMode="auto">
          <a:xfrm>
            <a:off x="3886200" y="1295400"/>
            <a:ext cx="2895600" cy="1828800"/>
          </a:xfrm>
          <a:prstGeom prst="cloudCallout">
            <a:avLst>
              <a:gd name="adj1" fmla="val -63431"/>
              <a:gd name="adj2" fmla="val 77690"/>
            </a:avLst>
          </a:prstGeom>
          <a:solidFill>
            <a:srgbClr val="CCFFFF">
              <a:alpha val="60001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algn="ctr" eaLnBrk="1" hangingPunct="1">
              <a:defRPr/>
            </a:pPr>
            <a:r>
              <a:rPr lang="en-US" sz="2800" b="1" dirty="0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Ò ó o</a:t>
            </a:r>
          </a:p>
          <a:p>
            <a:pPr algn="ctr" eaLnBrk="1" hangingPunct="1">
              <a:defRPr/>
            </a:pPr>
            <a:r>
              <a:rPr lang="en-US" sz="2800" b="1" dirty="0" err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Quả</a:t>
            </a:r>
            <a:r>
              <a:rPr lang="en-US" sz="2800" b="1" dirty="0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gì</a:t>
            </a:r>
            <a:r>
              <a:rPr lang="en-US" sz="2800" b="1" dirty="0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to </a:t>
            </a:r>
            <a:r>
              <a:rPr lang="en-US" sz="2800" b="1" dirty="0" err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to</a:t>
            </a:r>
            <a:r>
              <a:rPr lang="en-US" sz="2800" b="1" dirty="0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?</a:t>
            </a:r>
          </a:p>
        </p:txBody>
      </p:sp>
      <p:pic>
        <p:nvPicPr>
          <p:cNvPr id="18437" name="Picture 36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43200"/>
            <a:ext cx="29718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Audio 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ransition advTm="828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" dur="80"/>
                                        <p:tgtEl>
                                          <p:spTgt spid="505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" dur="80"/>
                                        <p:tgtEl>
                                          <p:spTgt spid="505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80"/>
                                        <p:tgtEl>
                                          <p:spTgt spid="505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5053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5" name="Picture 413" descr="heo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1200" y="2438400"/>
            <a:ext cx="4343400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9" name="Picture 56" descr="KDFRO01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4450" y="34290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460" name="Group 57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19465" name="Freeform 58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6" name="Freeform 59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7" name="Freeform 60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8" name="Freeform 61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Freeform 62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63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64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65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66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67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68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69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70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Freeform 71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72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Freeform 73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74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75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76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77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78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79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80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81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82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83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84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Freeform 85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86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Freeform 87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Freeform 88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Freeform 89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90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91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Freeform 92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Freeform 93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Freeform 94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Freeform 95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3" name="Freeform 96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Freeform 97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5" name="Freeform 98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Freeform 99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100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101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102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Freeform 103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104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105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106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107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108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109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110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111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Freeform 112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Freeform 113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1" name="Freeform 114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Freeform 115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116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117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118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119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120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121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122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Freeform 123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Freeform 124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Freeform 125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126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127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128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129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130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131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132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133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Freeform 134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Freeform 135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3" name="Freeform 136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4" name="Freeform 137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138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139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140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141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Freeform 142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Freeform 143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144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145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146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147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148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149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150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151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152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153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154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155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156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157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158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Freeform 159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160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161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162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163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164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165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166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167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168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169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170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171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172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173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174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Freeform 175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Freeform 176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4" name="Freeform 177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5" name="Freeform 178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179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180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181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Freeform 182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Freeform 183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184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185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186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187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188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189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190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191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192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193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194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195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196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Freeform 197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198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199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200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201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202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203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204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205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206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207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208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209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210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Freeform 211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Freeform 212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Freeform 213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Freeform 214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Freeform 215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3" name="Freeform 216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4" name="Freeform 217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218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Freeform 219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7" name="Freeform 220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8" name="Freeform 221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9" name="Freeform 222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Freeform 223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1" name="Freeform 224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2" name="Freeform 225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3" name="Freeform 226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Freeform 227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5" name="Freeform 228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6" name="Freeform 229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7" name="Freeform 230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Freeform 231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9" name="Freeform 232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0" name="Freeform 233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1" name="Freeform 234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Freeform 235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3" name="Freeform 236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4" name="Freeform 237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5" name="Freeform 238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6" name="Freeform 239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7" name="Freeform 240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8" name="Freeform 241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9" name="Freeform 242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Freeform 243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1" name="Freeform 244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2" name="Freeform 245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3" name="Freeform 246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4" name="Freeform 247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5" name="Freeform 248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6" name="Freeform 249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7" name="Freeform 250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8" name="Freeform 251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" name="Freeform 252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" name="Freeform 253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1" name="Freeform 254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Freeform 255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" name="Freeform 256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4" name="Freeform 257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5" name="Freeform 258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Freeform 259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7" name="Freeform 260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8" name="Freeform 261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9" name="Freeform 262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0" name="Freeform 263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1" name="Freeform 264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2" name="Freeform 265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3" name="Freeform 266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4" name="Freeform 267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5" name="Freeform 268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6" name="Freeform 269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7" name="Freeform 270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8" name="Freeform 271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9" name="Freeform 272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0" name="Freeform 273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1" name="Freeform 274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Freeform 275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3" name="Freeform 276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4" name="Freeform 277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5" name="Freeform 278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Freeform 279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7" name="Freeform 280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8" name="Freeform 281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9" name="Freeform 282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Freeform 283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1" name="Freeform 284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2" name="Freeform 285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3" name="Freeform 286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Freeform 287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" name="Freeform 288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" name="Freeform 289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7" name="Freeform 290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8" name="Freeform 291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9" name="Freeform 292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0" name="Freeform 293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1" name="Freeform 294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2" name="Freeform 295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3" name="Freeform 296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4" name="Freeform 297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5" name="Freeform 298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6" name="Freeform 299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7" name="Freeform 300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8" name="Freeform 301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9" name="Freeform 302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0" name="Freeform 303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1" name="Freeform 304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2" name="Freeform 305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3" name="Freeform 306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4" name="Freeform 307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5" name="Freeform 308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6" name="Freeform 309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7" name="Freeform 310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8" name="Freeform 311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9" name="Freeform 312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0" name="Freeform 313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1" name="Freeform 314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2" name="Freeform 315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3" name="Freeform 316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4" name="Freeform 317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5" name="Freeform 318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6" name="Freeform 319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7" name="Freeform 320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8" name="Freeform 321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9" name="Freeform 322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0" name="Freeform 323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1" name="Freeform 324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2" name="Freeform 325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3" name="Freeform 326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4" name="Freeform 327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5" name="Freeform 328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6" name="Freeform 329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7" name="Freeform 330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8" name="Freeform 331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9" name="Freeform 332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0" name="Freeform 333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1" name="Freeform 334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2" name="Freeform 335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3" name="Freeform 336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4" name="Freeform 337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5" name="Freeform 338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6" name="Freeform 339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7" name="Freeform 340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8" name="Freeform 341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9" name="Freeform 342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0" name="Freeform 343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1" name="Freeform 344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2" name="Freeform 345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3" name="Freeform 346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4" name="Freeform 347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5" name="Freeform 348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6" name="Freeform 349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7" name="Freeform 350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Freeform 351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9" name="Freeform 352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0" name="Freeform 353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1" name="Freeform 354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2" name="Freeform 355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3" name="Freeform 356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4" name="Freeform 357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5" name="Freeform 358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Freeform 359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7" name="Freeform 360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8" name="Freeform 361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9" name="Freeform 362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0" name="Freeform 363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722" name="Rectangle 410"/>
          <p:cNvSpPr>
            <a:spLocks noChangeArrowheads="1"/>
          </p:cNvSpPr>
          <p:nvPr/>
        </p:nvSpPr>
        <p:spPr bwMode="auto">
          <a:xfrm>
            <a:off x="457200" y="20955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vi-VN" alt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Lợn con cũng đi đến, ngắm nghía quả trứng rồi bảo:</a:t>
            </a:r>
            <a:endParaRPr lang="en-US" altLang="en-US" sz="4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23" name="AutoShape 411"/>
          <p:cNvSpPr>
            <a:spLocks noChangeArrowheads="1"/>
          </p:cNvSpPr>
          <p:nvPr/>
        </p:nvSpPr>
        <p:spPr bwMode="auto">
          <a:xfrm>
            <a:off x="4114800" y="1219200"/>
            <a:ext cx="2895600" cy="1828800"/>
          </a:xfrm>
          <a:prstGeom prst="cloudCallout">
            <a:avLst>
              <a:gd name="adj1" fmla="val -9870"/>
              <a:gd name="adj2" fmla="val 83769"/>
            </a:avLst>
          </a:prstGeom>
          <a:solidFill>
            <a:srgbClr val="CCFFFF">
              <a:alpha val="60001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algn="ctr" eaLnBrk="1" hangingPunct="1">
              <a:defRPr/>
            </a:pP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Ụt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à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ụt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ịt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!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gà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,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vịt</a:t>
            </a:r>
            <a:r>
              <a:rPr lang="en-US" sz="2800" b="1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!</a:t>
            </a:r>
          </a:p>
        </p:txBody>
      </p:sp>
      <p:pic>
        <p:nvPicPr>
          <p:cNvPr id="19463" name="Picture 412" descr="quyennltru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0">
            <a:off x="3200400" y="4305300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Audio 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ransition advTm="18757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25 0.06921 L -0.47917 0.06921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37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08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" dur="2000"/>
                                        <p:tgtEl>
                                          <p:spTgt spid="13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3722" grpId="0" animBg="1"/>
      <p:bldP spid="1372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359" descr="heo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724400" y="2395538"/>
            <a:ext cx="4343400" cy="3776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3" name="Picture 358" descr="quyennltru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13834">
            <a:off x="3200400" y="4229100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4" name="Picture 47" descr="KDFRO01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6200" y="34290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85" name="Group 48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20488" name="Freeform 49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" name="Freeform 50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" name="Freeform 51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" name="Freeform 52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" name="Freeform 53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" name="Freeform 54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Freeform 55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" name="Freeform 56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Freeform 57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Freeform 58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Freeform 59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Freeform 60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Freeform 61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Freeform 62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Freeform 63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Freeform 64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Freeform 65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Freeform 66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67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Freeform 68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69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Freeform 70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Freeform 71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72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73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74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75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76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77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78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79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80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81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82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83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Freeform 84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85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Freeform 86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Freeform 87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Freeform 88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89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90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91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92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93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94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95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96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Freeform 97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98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99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100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101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102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Freeform 103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Freeform 104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105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106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107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7" name="Freeform 108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Freeform 109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9" name="Freeform 110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0" name="Freeform 111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1" name="Freeform 112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113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114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115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116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117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118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119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120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121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122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123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124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125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126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127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Freeform 128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129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Freeform 130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Freeform 131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1" name="Freeform 132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2" name="Freeform 133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3" name="Freeform 134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4" name="Freeform 135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5" name="Freeform 136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6" name="Freeform 137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7" name="Freeform 138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8" name="Freeform 139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9" name="Freeform 140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0" name="Freeform 141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1" name="Freeform 142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2" name="Freeform 143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" name="Freeform 144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" name="Freeform 145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" name="Freeform 146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6" name="Freeform 147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7" name="Freeform 148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" name="Freeform 149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9" name="Freeform 150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0" name="Freeform 151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1" name="Freeform 152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2" name="Freeform 153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3" name="Freeform 154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4" name="Freeform 155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Freeform 156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6" name="Freeform 157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7" name="Freeform 158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8" name="Freeform 159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9" name="Freeform 160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161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Freeform 162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2" name="Freeform 163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3" name="Freeform 164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165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Freeform 166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6" name="Freeform 167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7" name="Freeform 168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8" name="Freeform 169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9" name="Freeform 170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0" name="Freeform 171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1" name="Freeform 172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Freeform 173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3" name="Freeform 174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4" name="Freeform 175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Freeform 176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6" name="Freeform 177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7" name="Freeform 178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8" name="Freeform 179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9" name="Freeform 180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0" name="Freeform 181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1" name="Freeform 182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2" name="Freeform 183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184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185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186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187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188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189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190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191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192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Freeform 193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3" name="Freeform 194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4" name="Freeform 195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5" name="Freeform 196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6" name="Freeform 197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198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Freeform 199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Freeform 200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201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202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203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204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205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206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207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208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8" name="Freeform 209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210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Freeform 211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1" name="Freeform 212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Freeform 213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3" name="Freeform 214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Freeform 215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Freeform 216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Freeform 217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Freeform 218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Freeform 219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Freeform 220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0" name="Freeform 221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1" name="Freeform 222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2" name="Freeform 223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224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225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5" name="Freeform 226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6" name="Freeform 227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7" name="Freeform 228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8" name="Freeform 229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9" name="Freeform 230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0" name="Freeform 231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1" name="Freeform 232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2" name="Freeform 233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3" name="Freeform 234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4" name="Freeform 235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5" name="Freeform 236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6" name="Freeform 237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7" name="Freeform 238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8" name="Freeform 239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9" name="Freeform 240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0" name="Freeform 241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1" name="Freeform 242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2" name="Freeform 243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3" name="Freeform 244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4" name="Freeform 245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" name="Freeform 246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" name="Freeform 247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" name="Freeform 248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" name="Freeform 249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" name="Freeform 250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" name="Freeform 251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" name="Freeform 252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" name="Freeform 253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3" name="Freeform 254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4" name="Freeform 255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5" name="Freeform 256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6" name="Freeform 257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7" name="Freeform 258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8" name="Freeform 259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9" name="Freeform 260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0" name="Freeform 261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1" name="Freeform 262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2" name="Freeform 263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3" name="Freeform 264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4" name="Freeform 265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5" name="Freeform 266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6" name="Freeform 267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7" name="Freeform 268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8" name="Freeform 269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9" name="Freeform 270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0" name="Freeform 271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1" name="Freeform 272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2" name="Freeform 273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3" name="Freeform 274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4" name="Freeform 275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5" name="Freeform 276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6" name="Freeform 277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7" name="Freeform 278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8" name="Freeform 279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9" name="Freeform 280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0" name="Freeform 281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1" name="Freeform 282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2" name="Freeform 283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3" name="Freeform 284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4" name="Freeform 285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5" name="Freeform 286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6" name="Freeform 287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7" name="Freeform 288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8" name="Freeform 289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9" name="Freeform 290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0" name="Freeform 291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1" name="Freeform 292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2" name="Freeform 293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3" name="Freeform 294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4" name="Freeform 295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5" name="Freeform 296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6" name="Freeform 297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7" name="Freeform 298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8" name="Freeform 299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9" name="Freeform 300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0" name="Freeform 301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Freeform 302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2" name="Freeform 303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3" name="Freeform 304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4" name="Freeform 305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5" name="Freeform 306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6" name="Freeform 307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7" name="Freeform 308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Freeform 309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Freeform 310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0" name="Freeform 311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Freeform 312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Freeform 313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314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315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316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317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318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319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320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321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322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323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324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Freeform 325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Freeform 326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Freeform 327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7" name="Freeform 328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8" name="Freeform 329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9" name="Freeform 330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0" name="Freeform 331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1" name="Freeform 332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2" name="Freeform 333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3" name="Freeform 334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4" name="Freeform 335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5" name="Freeform 336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6" name="Freeform 337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7" name="Freeform 338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8" name="Freeform 339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9" name="Freeform 340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0" name="Freeform 341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1" name="Freeform 342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2" name="Freeform 343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3" name="Freeform 344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4" name="Freeform 345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5" name="Freeform 346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6" name="Freeform 347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" name="Freeform 348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" name="Freeform 349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" name="Freeform 350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" name="Freeform 351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" name="Freeform 352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2" name="Freeform 353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" name="Freeform 354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6" name="Rectangle 357"/>
          <p:cNvSpPr>
            <a:spLocks noChangeArrowheads="1"/>
          </p:cNvSpPr>
          <p:nvPr/>
        </p:nvSpPr>
        <p:spPr bwMode="auto">
          <a:xfrm>
            <a:off x="457200" y="45720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lắc</a:t>
            </a:r>
            <a:r>
              <a:rPr lang="en-US" altLang="en-US" sz="4000" b="1" dirty="0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Audio 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ransition advTm="1143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357" descr="heo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19475" flipH="1">
            <a:off x="4953000" y="2667000"/>
            <a:ext cx="4343400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7" name="Picture 2" descr="quyennltru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988696">
            <a:off x="3200400" y="4191000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8" name="Picture 47" descr="KDFRO01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6200" y="34290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09" name="Group 48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21512" name="Freeform 49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3" name="Freeform 50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4" name="Freeform 51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Freeform 52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Freeform 53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54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55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56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Freeform 57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Freeform 58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2" name="Freeform 59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60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Freeform 61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Freeform 62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63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64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65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66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67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Freeform 68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Freeform 69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Freeform 70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Freeform 71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72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73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74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75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76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Freeform 77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78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Freeform 79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Freeform 80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Freeform 81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Freeform 82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Freeform 83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Freeform 84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85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86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Freeform 87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88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Freeform 89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Freeform 90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Freeform 91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Freeform 92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93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94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95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Freeform 96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97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98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Freeform 99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100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Freeform 101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Freeform 102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Freeform 103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Freeform 104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105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106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Freeform 107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108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109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110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111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Freeform 112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6" name="Freeform 113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Freeform 114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Freeform 115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Freeform 116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117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118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119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Freeform 120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21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22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23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24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125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Freeform 126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0" name="Freeform 127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128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129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130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131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132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6" name="Freeform 133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Freeform 134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Freeform 135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136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137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138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139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140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141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5" name="Freeform 142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6" name="Freeform 143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144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145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146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147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148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Freeform 149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" name="Freeform 150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" name="Freeform 151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" name="Freeform 152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" name="Freeform 153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Freeform 154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Freeform 155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156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157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158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159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160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" name="Freeform 161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5" name="Freeform 162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163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164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165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166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167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Freeform 168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2" name="Freeform 169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3" name="Freeform 170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4" name="Freeform 171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5" name="Freeform 172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6" name="Freeform 173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Freeform 174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Freeform 175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Freeform 176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177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Freeform 178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Freeform 179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180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181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5" name="Freeform 182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183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Freeform 184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Freeform 185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186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Freeform 187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Freeform 188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2" name="Freeform 189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Freeform 190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Freeform 191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192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193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Freeform 194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Freeform 195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Freeform 196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Freeform 197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Freeform 198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Freeform 199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200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4" name="Freeform 201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5" name="Freeform 202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6" name="Freeform 203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7" name="Freeform 204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8" name="Freeform 205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9" name="Freeform 206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Freeform 207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Freeform 208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Freeform 209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Freeform 210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Freeform 211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Freeform 212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213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214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8" name="Freeform 215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216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Freeform 217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1" name="Freeform 218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2" name="Freeform 219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Freeform 220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4" name="Freeform 221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5" name="Freeform 222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6" name="Freeform 223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7" name="Freeform 224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Freeform 225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Freeform 226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0" name="Freeform 227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1" name="Freeform 228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2" name="Freeform 229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3" name="Freeform 230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4" name="Freeform 231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5" name="Freeform 232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6" name="Freeform 233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7" name="Freeform 234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8" name="Freeform 235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9" name="Freeform 236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0" name="Freeform 237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1" name="Freeform 238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2" name="Freeform 239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3" name="Freeform 240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4" name="Freeform 241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5" name="Freeform 242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6" name="Freeform 243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7" name="Freeform 244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8" name="Freeform 245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9" name="Freeform 246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0" name="Freeform 247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1" name="Freeform 248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2" name="Freeform 249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3" name="Freeform 250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4" name="Freeform 251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5" name="Freeform 252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6" name="Freeform 253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7" name="Freeform 254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8" name="Freeform 255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9" name="Freeform 256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0" name="Freeform 257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1" name="Freeform 258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2" name="Freeform 259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3" name="Freeform 260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4" name="Freeform 261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5" name="Freeform 262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6" name="Freeform 263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7" name="Freeform 264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8" name="Freeform 265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9" name="Freeform 266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0" name="Freeform 267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1" name="Freeform 268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2" name="Freeform 269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3" name="Freeform 270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4" name="Freeform 271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5" name="Freeform 272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6" name="Freeform 273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7" name="Freeform 274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8" name="Freeform 275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9" name="Freeform 276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0" name="Freeform 277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1" name="Freeform 278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2" name="Freeform 279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3" name="Freeform 280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4" name="Freeform 281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5" name="Freeform 282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6" name="Freeform 283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7" name="Freeform 284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8" name="Freeform 285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9" name="Freeform 286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0" name="Freeform 287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1" name="Freeform 288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2" name="Freeform 289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3" name="Freeform 290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4" name="Freeform 291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5" name="Freeform 292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6" name="Freeform 293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7" name="Freeform 294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8" name="Freeform 295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9" name="Freeform 296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0" name="Freeform 297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1" name="Freeform 298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2" name="Freeform 299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3" name="Freeform 300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4" name="Freeform 301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5" name="Freeform 302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6" name="Freeform 303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7" name="Freeform 304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8" name="Freeform 305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9" name="Freeform 306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0" name="Freeform 307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1" name="Freeform 308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2" name="Freeform 309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3" name="Freeform 310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4" name="Freeform 311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5" name="Freeform 312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6" name="Freeform 313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7" name="Freeform 314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8" name="Freeform 315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9" name="Freeform 316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0" name="Freeform 317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1" name="Freeform 318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2" name="Freeform 319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3" name="Freeform 320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4" name="Freeform 321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5" name="Freeform 322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6" name="Freeform 323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7" name="Freeform 324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8" name="Freeform 325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9" name="Freeform 326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0" name="Freeform 327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1" name="Freeform 328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2" name="Freeform 329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3" name="Freeform 330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4" name="Freeform 331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5" name="Freeform 332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6" name="Freeform 333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7" name="Freeform 334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8" name="Freeform 335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9" name="Freeform 336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0" name="Freeform 337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1" name="Freeform 338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2" name="Freeform 339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3" name="Freeform 340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4" name="Freeform 341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5" name="Freeform 342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6" name="Freeform 343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7" name="Freeform 344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8" name="Freeform 345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9" name="Freeform 346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0" name="Freeform 347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1" name="Freeform 348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2" name="Freeform 349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3" name="Freeform 350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4" name="Freeform 351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5" name="Freeform 352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6" name="Freeform 353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7" name="Freeform 354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10" name="Rectangle 355"/>
          <p:cNvSpPr>
            <a:spLocks noChangeArrowheads="1"/>
          </p:cNvSpPr>
          <p:nvPr/>
        </p:nvSpPr>
        <p:spPr bwMode="auto">
          <a:xfrm>
            <a:off x="457200" y="7620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lắc</a:t>
            </a:r>
            <a:r>
              <a:rPr lang="en-US" altLang="en-US" sz="4000" b="1" dirty="0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Audio 2">
            <a:hlinkClick r:id="" action="ppaction://media"/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6096000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</p:spTree>
  </p:cSld>
  <p:clrMapOvr>
    <a:masterClrMapping/>
  </p:clrMapOvr>
  <p:transition advTm="150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401" descr="heo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724400" y="2395538"/>
            <a:ext cx="4343400" cy="3776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1" name="Picture 2" descr="quyennltru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13834">
            <a:off x="3276600" y="4191000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2" name="Picture 47" descr="KDFRO01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4450" y="34290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533" name="Group 48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22536" name="Freeform 49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Freeform 50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Freeform 51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Freeform 52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Freeform 53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54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55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Freeform 56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57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58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59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60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61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62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63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Freeform 64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Freeform 65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66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Freeform 67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Freeform 68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Freeform 69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Freeform 70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Freeform 71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Freeform 72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Freeform 73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Freeform 74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75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76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Freeform 77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Freeform 78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Freeform 79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Freeform 80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Freeform 81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Freeform 82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83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Freeform 84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85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86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87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88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Freeform 89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Freeform 90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Freeform 91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Freeform 92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Freeform 93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94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Freeform 95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Freeform 96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Freeform 97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Freeform 98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Freeform 99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Freeform 100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101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Freeform 102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103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104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Freeform 105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106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Freeform 107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108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109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110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111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Freeform 112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Freeform 113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Freeform 114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115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116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Freeform 117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118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119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120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121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122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123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124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125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Freeform 126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127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128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129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130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131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132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133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134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135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136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Freeform 137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Freeform 138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Freeform 139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140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141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142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143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144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145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146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147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148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149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150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151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152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Freeform 153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154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Freeform 155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Freeform 156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Freeform 157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158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159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160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161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Freeform 162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Freeform 163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Freeform 164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2" name="Freeform 165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Freeform 166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Freeform 167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Freeform 168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Freeform 169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Freeform 170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Freeform 171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Freeform 172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Freeform 173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1" name="Freeform 174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2" name="Freeform 175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Freeform 176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4" name="Freeform 177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Freeform 178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Freeform 179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180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181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Freeform 182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0" name="Freeform 183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1" name="Freeform 184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Freeform 185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3" name="Freeform 186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4" name="Freeform 187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Freeform 188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Freeform 189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190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Freeform 191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9" name="Freeform 192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0" name="Freeform 193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1" name="Freeform 194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2" name="Freeform 195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Freeform 196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197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198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Freeform 199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Freeform 200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Freeform 201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Freeform 202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0" name="Freeform 203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Freeform 204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Freeform 205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Freeform 206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Freeform 207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Freeform 208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6" name="Freeform 209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Freeform 210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Freeform 211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Freeform 212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0" name="Freeform 213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Freeform 214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Freeform 215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Freeform 216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Freeform 217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Freeform 218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6" name="Freeform 219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7" name="Freeform 220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8" name="Freeform 221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9" name="Freeform 222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0" name="Freeform 223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Freeform 224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2" name="Freeform 225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Freeform 226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Freeform 227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5" name="Freeform 228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6" name="Freeform 229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Freeform 230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231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Freeform 232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Freeform 233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Freeform 234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2" name="Freeform 235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3" name="Freeform 236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4" name="Freeform 237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5" name="Freeform 238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Freeform 239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Freeform 240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Freeform 241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9" name="Freeform 242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0" name="Freeform 243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1" name="Freeform 244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2" name="Freeform 245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3" name="Freeform 246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4" name="Freeform 247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" name="Freeform 248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" name="Freeform 249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7" name="Freeform 250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8" name="Freeform 251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9" name="Freeform 252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0" name="Freeform 253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1" name="Freeform 254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2" name="Freeform 255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3" name="Freeform 256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4" name="Freeform 257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5" name="Freeform 258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6" name="Freeform 259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7" name="Freeform 260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8" name="Freeform 261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9" name="Freeform 262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0" name="Freeform 263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1" name="Freeform 264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2" name="Freeform 265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3" name="Freeform 266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4" name="Freeform 267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5" name="Freeform 268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6" name="Freeform 269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7" name="Freeform 270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8" name="Freeform 271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9" name="Freeform 272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0" name="Freeform 273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1" name="Freeform 274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2" name="Freeform 275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3" name="Freeform 276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4" name="Freeform 277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5" name="Freeform 278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6" name="Freeform 279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7" name="Freeform 280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8" name="Freeform 281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9" name="Freeform 282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0" name="Freeform 283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1" name="Freeform 284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2" name="Freeform 285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3" name="Freeform 286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4" name="Freeform 287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5" name="Freeform 288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6" name="Freeform 289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7" name="Freeform 290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8" name="Freeform 291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9" name="Freeform 292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0" name="Freeform 293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1" name="Freeform 294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2" name="Freeform 295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3" name="Freeform 296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4" name="Freeform 297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5" name="Freeform 298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6" name="Freeform 299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7" name="Freeform 300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8" name="Freeform 301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9" name="Freeform 302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0" name="Freeform 303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1" name="Freeform 304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2" name="Freeform 305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3" name="Freeform 306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4" name="Freeform 307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5" name="Freeform 308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6" name="Freeform 309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7" name="Freeform 310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8" name="Freeform 311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9" name="Freeform 312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0" name="Freeform 313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1" name="Freeform 314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2" name="Freeform 315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3" name="Freeform 316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4" name="Freeform 317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5" name="Freeform 318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6" name="Freeform 319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7" name="Freeform 320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8" name="Freeform 321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9" name="Freeform 322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0" name="Freeform 323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1" name="Freeform 324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2" name="Freeform 325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3" name="Freeform 326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4" name="Freeform 327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5" name="Freeform 328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6" name="Freeform 329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7" name="Freeform 330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8" name="Freeform 331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9" name="Freeform 332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0" name="Freeform 333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1" name="Freeform 334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2" name="Freeform 335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3" name="Freeform 336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4" name="Freeform 337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5" name="Freeform 338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6" name="Freeform 339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7" name="Freeform 340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8" name="Freeform 341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9" name="Freeform 342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0" name="Freeform 343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1" name="Freeform 344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2" name="Freeform 345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3" name="Freeform 346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4" name="Freeform 347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5" name="Freeform 348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6" name="Freeform 349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" name="Freeform 350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8" name="Freeform 351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9" name="Freeform 352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0" name="Freeform 353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1" name="Freeform 354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  <p:sp>
        <p:nvSpPr>
          <p:cNvPr id="314" name="Rectangle 355"/>
          <p:cNvSpPr>
            <a:spLocks noChangeArrowheads="1"/>
          </p:cNvSpPr>
          <p:nvPr/>
        </p:nvSpPr>
        <p:spPr bwMode="auto">
          <a:xfrm>
            <a:off x="609600" y="22860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lắc</a:t>
            </a:r>
            <a:r>
              <a:rPr lang="en-US" altLang="en-US" sz="4000" b="1" dirty="0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advTm="1101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401" descr="heo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58727" flipH="1">
            <a:off x="4724400" y="2395538"/>
            <a:ext cx="4343400" cy="3776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5" name="Picture 2" descr="quyennltru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988696">
            <a:off x="3048000" y="4114800"/>
            <a:ext cx="1676400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6" name="Picture 47" descr="KDFRO01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4450" y="3352800"/>
            <a:ext cx="28511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557" name="Group 48"/>
          <p:cNvGrpSpPr>
            <a:grpSpLocks/>
          </p:cNvGrpSpPr>
          <p:nvPr/>
        </p:nvGrpSpPr>
        <p:grpSpPr bwMode="auto">
          <a:xfrm>
            <a:off x="-76200" y="5105400"/>
            <a:ext cx="9302750" cy="1898650"/>
            <a:chOff x="0" y="2752"/>
            <a:chExt cx="5860" cy="1660"/>
          </a:xfrm>
        </p:grpSpPr>
        <p:sp>
          <p:nvSpPr>
            <p:cNvPr id="23560" name="Freeform 49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1" name="Freeform 50"/>
            <p:cNvSpPr>
              <a:spLocks/>
            </p:cNvSpPr>
            <p:nvPr/>
          </p:nvSpPr>
          <p:spPr bwMode="auto">
            <a:xfrm>
              <a:off x="4064" y="3944"/>
              <a:ext cx="313" cy="373"/>
            </a:xfrm>
            <a:custGeom>
              <a:avLst/>
              <a:gdLst>
                <a:gd name="T0" fmla="*/ 2 w 642"/>
                <a:gd name="T1" fmla="*/ 2 h 747"/>
                <a:gd name="T2" fmla="*/ 2 w 642"/>
                <a:gd name="T3" fmla="*/ 0 h 747"/>
                <a:gd name="T4" fmla="*/ 2 w 642"/>
                <a:gd name="T5" fmla="*/ 0 h 747"/>
                <a:gd name="T6" fmla="*/ 1 w 642"/>
                <a:gd name="T7" fmla="*/ 0 h 747"/>
                <a:gd name="T8" fmla="*/ 1 w 642"/>
                <a:gd name="T9" fmla="*/ 0 h 747"/>
                <a:gd name="T10" fmla="*/ 1 w 642"/>
                <a:gd name="T11" fmla="*/ 0 h 747"/>
                <a:gd name="T12" fmla="*/ 1 w 642"/>
                <a:gd name="T13" fmla="*/ 0 h 747"/>
                <a:gd name="T14" fmla="*/ 1 w 642"/>
                <a:gd name="T15" fmla="*/ 0 h 747"/>
                <a:gd name="T16" fmla="*/ 1 w 642"/>
                <a:gd name="T17" fmla="*/ 0 h 747"/>
                <a:gd name="T18" fmla="*/ 1 w 642"/>
                <a:gd name="T19" fmla="*/ 0 h 747"/>
                <a:gd name="T20" fmla="*/ 1 w 642"/>
                <a:gd name="T21" fmla="*/ 0 h 747"/>
                <a:gd name="T22" fmla="*/ 1 w 642"/>
                <a:gd name="T23" fmla="*/ 0 h 747"/>
                <a:gd name="T24" fmla="*/ 0 w 642"/>
                <a:gd name="T25" fmla="*/ 1 h 747"/>
                <a:gd name="T26" fmla="*/ 0 w 642"/>
                <a:gd name="T27" fmla="*/ 1 h 747"/>
                <a:gd name="T28" fmla="*/ 0 w 642"/>
                <a:gd name="T29" fmla="*/ 1 h 747"/>
                <a:gd name="T30" fmla="*/ 0 w 642"/>
                <a:gd name="T31" fmla="*/ 1 h 747"/>
                <a:gd name="T32" fmla="*/ 0 w 642"/>
                <a:gd name="T33" fmla="*/ 1 h 747"/>
                <a:gd name="T34" fmla="*/ 0 w 642"/>
                <a:gd name="T35" fmla="*/ 1 h 747"/>
                <a:gd name="T36" fmla="*/ 0 w 642"/>
                <a:gd name="T37" fmla="*/ 2 h 747"/>
                <a:gd name="T38" fmla="*/ 0 w 642"/>
                <a:gd name="T39" fmla="*/ 2 h 747"/>
                <a:gd name="T40" fmla="*/ 0 w 642"/>
                <a:gd name="T41" fmla="*/ 2 h 747"/>
                <a:gd name="T42" fmla="*/ 0 w 642"/>
                <a:gd name="T43" fmla="*/ 2 h 747"/>
                <a:gd name="T44" fmla="*/ 0 w 642"/>
                <a:gd name="T45" fmla="*/ 2 h 747"/>
                <a:gd name="T46" fmla="*/ 0 w 642"/>
                <a:gd name="T47" fmla="*/ 2 h 747"/>
                <a:gd name="T48" fmla="*/ 0 w 642"/>
                <a:gd name="T49" fmla="*/ 2 h 747"/>
                <a:gd name="T50" fmla="*/ 0 w 642"/>
                <a:gd name="T51" fmla="*/ 2 h 747"/>
                <a:gd name="T52" fmla="*/ 0 w 642"/>
                <a:gd name="T53" fmla="*/ 2 h 747"/>
                <a:gd name="T54" fmla="*/ 0 w 642"/>
                <a:gd name="T55" fmla="*/ 2 h 747"/>
                <a:gd name="T56" fmla="*/ 0 w 642"/>
                <a:gd name="T57" fmla="*/ 2 h 747"/>
                <a:gd name="T58" fmla="*/ 0 w 642"/>
                <a:gd name="T59" fmla="*/ 2 h 747"/>
                <a:gd name="T60" fmla="*/ 0 w 642"/>
                <a:gd name="T61" fmla="*/ 2 h 747"/>
                <a:gd name="T62" fmla="*/ 0 w 642"/>
                <a:gd name="T63" fmla="*/ 2 h 747"/>
                <a:gd name="T64" fmla="*/ 2 w 642"/>
                <a:gd name="T65" fmla="*/ 2 h 747"/>
                <a:gd name="T66" fmla="*/ 2 w 642"/>
                <a:gd name="T67" fmla="*/ 2 h 7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42"/>
                <a:gd name="T103" fmla="*/ 0 h 747"/>
                <a:gd name="T104" fmla="*/ 642 w 642"/>
                <a:gd name="T105" fmla="*/ 747 h 7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42" h="747">
                  <a:moveTo>
                    <a:pt x="640" y="746"/>
                  </a:moveTo>
                  <a:lnTo>
                    <a:pt x="642" y="0"/>
                  </a:lnTo>
                  <a:lnTo>
                    <a:pt x="596" y="19"/>
                  </a:lnTo>
                  <a:lnTo>
                    <a:pt x="550" y="39"/>
                  </a:lnTo>
                  <a:lnTo>
                    <a:pt x="506" y="61"/>
                  </a:lnTo>
                  <a:lnTo>
                    <a:pt x="463" y="85"/>
                  </a:lnTo>
                  <a:lnTo>
                    <a:pt x="422" y="109"/>
                  </a:lnTo>
                  <a:lnTo>
                    <a:pt x="384" y="133"/>
                  </a:lnTo>
                  <a:lnTo>
                    <a:pt x="351" y="159"/>
                  </a:lnTo>
                  <a:lnTo>
                    <a:pt x="320" y="186"/>
                  </a:lnTo>
                  <a:lnTo>
                    <a:pt x="295" y="211"/>
                  </a:lnTo>
                  <a:lnTo>
                    <a:pt x="276" y="235"/>
                  </a:lnTo>
                  <a:lnTo>
                    <a:pt x="238" y="293"/>
                  </a:lnTo>
                  <a:lnTo>
                    <a:pt x="207" y="343"/>
                  </a:lnTo>
                  <a:lnTo>
                    <a:pt x="181" y="387"/>
                  </a:lnTo>
                  <a:lnTo>
                    <a:pt x="159" y="429"/>
                  </a:lnTo>
                  <a:lnTo>
                    <a:pt x="139" y="467"/>
                  </a:lnTo>
                  <a:lnTo>
                    <a:pt x="121" y="507"/>
                  </a:lnTo>
                  <a:lnTo>
                    <a:pt x="101" y="549"/>
                  </a:lnTo>
                  <a:lnTo>
                    <a:pt x="79" y="594"/>
                  </a:lnTo>
                  <a:lnTo>
                    <a:pt x="53" y="647"/>
                  </a:lnTo>
                  <a:lnTo>
                    <a:pt x="24" y="706"/>
                  </a:lnTo>
                  <a:lnTo>
                    <a:pt x="20" y="709"/>
                  </a:lnTo>
                  <a:lnTo>
                    <a:pt x="19" y="714"/>
                  </a:lnTo>
                  <a:lnTo>
                    <a:pt x="17" y="719"/>
                  </a:lnTo>
                  <a:lnTo>
                    <a:pt x="15" y="722"/>
                  </a:lnTo>
                  <a:lnTo>
                    <a:pt x="11" y="727"/>
                  </a:lnTo>
                  <a:lnTo>
                    <a:pt x="9" y="731"/>
                  </a:lnTo>
                  <a:lnTo>
                    <a:pt x="8" y="735"/>
                  </a:lnTo>
                  <a:lnTo>
                    <a:pt x="4" y="739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640" y="7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2" name="Freeform 51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w 352"/>
                <a:gd name="T103" fmla="*/ 3 h 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2"/>
                <a:gd name="T157" fmla="*/ 0 h 550"/>
                <a:gd name="T158" fmla="*/ 352 w 352"/>
                <a:gd name="T159" fmla="*/ 550 h 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  <a:lnTo>
                    <a:pt x="0" y="55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3" name="Freeform 52"/>
            <p:cNvSpPr>
              <a:spLocks/>
            </p:cNvSpPr>
            <p:nvPr/>
          </p:nvSpPr>
          <p:spPr bwMode="auto">
            <a:xfrm>
              <a:off x="4208" y="4042"/>
              <a:ext cx="172" cy="275"/>
            </a:xfrm>
            <a:custGeom>
              <a:avLst/>
              <a:gdLst>
                <a:gd name="T0" fmla="*/ 0 w 352"/>
                <a:gd name="T1" fmla="*/ 3 h 550"/>
                <a:gd name="T2" fmla="*/ 0 w 352"/>
                <a:gd name="T3" fmla="*/ 3 h 550"/>
                <a:gd name="T4" fmla="*/ 0 w 352"/>
                <a:gd name="T5" fmla="*/ 3 h 550"/>
                <a:gd name="T6" fmla="*/ 0 w 352"/>
                <a:gd name="T7" fmla="*/ 2 h 550"/>
                <a:gd name="T8" fmla="*/ 0 w 352"/>
                <a:gd name="T9" fmla="*/ 2 h 550"/>
                <a:gd name="T10" fmla="*/ 0 w 352"/>
                <a:gd name="T11" fmla="*/ 2 h 550"/>
                <a:gd name="T12" fmla="*/ 0 w 352"/>
                <a:gd name="T13" fmla="*/ 2 h 550"/>
                <a:gd name="T14" fmla="*/ 0 w 352"/>
                <a:gd name="T15" fmla="*/ 2 h 550"/>
                <a:gd name="T16" fmla="*/ 0 w 352"/>
                <a:gd name="T17" fmla="*/ 2 h 550"/>
                <a:gd name="T18" fmla="*/ 0 w 352"/>
                <a:gd name="T19" fmla="*/ 2 h 550"/>
                <a:gd name="T20" fmla="*/ 0 w 352"/>
                <a:gd name="T21" fmla="*/ 2 h 550"/>
                <a:gd name="T22" fmla="*/ 0 w 352"/>
                <a:gd name="T23" fmla="*/ 2 h 550"/>
                <a:gd name="T24" fmla="*/ 0 w 352"/>
                <a:gd name="T25" fmla="*/ 2 h 550"/>
                <a:gd name="T26" fmla="*/ 0 w 352"/>
                <a:gd name="T27" fmla="*/ 2 h 550"/>
                <a:gd name="T28" fmla="*/ 0 w 352"/>
                <a:gd name="T29" fmla="*/ 2 h 550"/>
                <a:gd name="T30" fmla="*/ 0 w 352"/>
                <a:gd name="T31" fmla="*/ 2 h 550"/>
                <a:gd name="T32" fmla="*/ 0 w 352"/>
                <a:gd name="T33" fmla="*/ 2 h 550"/>
                <a:gd name="T34" fmla="*/ 0 w 352"/>
                <a:gd name="T35" fmla="*/ 2 h 550"/>
                <a:gd name="T36" fmla="*/ 0 w 352"/>
                <a:gd name="T37" fmla="*/ 2 h 550"/>
                <a:gd name="T38" fmla="*/ 0 w 352"/>
                <a:gd name="T39" fmla="*/ 2 h 550"/>
                <a:gd name="T40" fmla="*/ 0 w 352"/>
                <a:gd name="T41" fmla="*/ 2 h 550"/>
                <a:gd name="T42" fmla="*/ 0 w 352"/>
                <a:gd name="T43" fmla="*/ 2 h 550"/>
                <a:gd name="T44" fmla="*/ 0 w 352"/>
                <a:gd name="T45" fmla="*/ 2 h 550"/>
                <a:gd name="T46" fmla="*/ 0 w 352"/>
                <a:gd name="T47" fmla="*/ 1 h 550"/>
                <a:gd name="T48" fmla="*/ 0 w 352"/>
                <a:gd name="T49" fmla="*/ 1 h 550"/>
                <a:gd name="T50" fmla="*/ 0 w 352"/>
                <a:gd name="T51" fmla="*/ 1 h 550"/>
                <a:gd name="T52" fmla="*/ 0 w 352"/>
                <a:gd name="T53" fmla="*/ 1 h 550"/>
                <a:gd name="T54" fmla="*/ 0 w 352"/>
                <a:gd name="T55" fmla="*/ 1 h 550"/>
                <a:gd name="T56" fmla="*/ 0 w 352"/>
                <a:gd name="T57" fmla="*/ 1 h 550"/>
                <a:gd name="T58" fmla="*/ 0 w 352"/>
                <a:gd name="T59" fmla="*/ 1 h 550"/>
                <a:gd name="T60" fmla="*/ 0 w 352"/>
                <a:gd name="T61" fmla="*/ 1 h 550"/>
                <a:gd name="T62" fmla="*/ 0 w 352"/>
                <a:gd name="T63" fmla="*/ 1 h 550"/>
                <a:gd name="T64" fmla="*/ 0 w 352"/>
                <a:gd name="T65" fmla="*/ 1 h 550"/>
                <a:gd name="T66" fmla="*/ 0 w 352"/>
                <a:gd name="T67" fmla="*/ 1 h 550"/>
                <a:gd name="T68" fmla="*/ 0 w 352"/>
                <a:gd name="T69" fmla="*/ 1 h 550"/>
                <a:gd name="T70" fmla="*/ 0 w 352"/>
                <a:gd name="T71" fmla="*/ 1 h 550"/>
                <a:gd name="T72" fmla="*/ 0 w 352"/>
                <a:gd name="T73" fmla="*/ 1 h 550"/>
                <a:gd name="T74" fmla="*/ 0 w 352"/>
                <a:gd name="T75" fmla="*/ 1 h 550"/>
                <a:gd name="T76" fmla="*/ 0 w 352"/>
                <a:gd name="T77" fmla="*/ 1 h 550"/>
                <a:gd name="T78" fmla="*/ 0 w 352"/>
                <a:gd name="T79" fmla="*/ 1 h 550"/>
                <a:gd name="T80" fmla="*/ 0 w 352"/>
                <a:gd name="T81" fmla="*/ 1 h 550"/>
                <a:gd name="T82" fmla="*/ 0 w 352"/>
                <a:gd name="T83" fmla="*/ 1 h 550"/>
                <a:gd name="T84" fmla="*/ 0 w 352"/>
                <a:gd name="T85" fmla="*/ 1 h 550"/>
                <a:gd name="T86" fmla="*/ 1 w 352"/>
                <a:gd name="T87" fmla="*/ 1 h 550"/>
                <a:gd name="T88" fmla="*/ 1 w 352"/>
                <a:gd name="T89" fmla="*/ 1 h 550"/>
                <a:gd name="T90" fmla="*/ 1 w 352"/>
                <a:gd name="T91" fmla="*/ 1 h 550"/>
                <a:gd name="T92" fmla="*/ 1 w 352"/>
                <a:gd name="T93" fmla="*/ 1 h 550"/>
                <a:gd name="T94" fmla="*/ 1 w 352"/>
                <a:gd name="T95" fmla="*/ 1 h 550"/>
                <a:gd name="T96" fmla="*/ 1 w 352"/>
                <a:gd name="T97" fmla="*/ 1 h 550"/>
                <a:gd name="T98" fmla="*/ 1 w 352"/>
                <a:gd name="T99" fmla="*/ 1 h 550"/>
                <a:gd name="T100" fmla="*/ 1 w 352"/>
                <a:gd name="T101" fmla="*/ 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52"/>
                <a:gd name="T154" fmla="*/ 0 h 550"/>
                <a:gd name="T155" fmla="*/ 352 w 352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52" h="550">
                  <a:moveTo>
                    <a:pt x="0" y="550"/>
                  </a:moveTo>
                  <a:lnTo>
                    <a:pt x="7" y="533"/>
                  </a:lnTo>
                  <a:lnTo>
                    <a:pt x="14" y="517"/>
                  </a:lnTo>
                  <a:lnTo>
                    <a:pt x="21" y="499"/>
                  </a:lnTo>
                  <a:lnTo>
                    <a:pt x="29" y="483"/>
                  </a:lnTo>
                  <a:lnTo>
                    <a:pt x="36" y="467"/>
                  </a:lnTo>
                  <a:lnTo>
                    <a:pt x="45" y="451"/>
                  </a:lnTo>
                  <a:lnTo>
                    <a:pt x="53" y="435"/>
                  </a:lnTo>
                  <a:lnTo>
                    <a:pt x="60" y="422"/>
                  </a:lnTo>
                  <a:lnTo>
                    <a:pt x="69" y="408"/>
                  </a:lnTo>
                  <a:lnTo>
                    <a:pt x="76" y="395"/>
                  </a:lnTo>
                  <a:lnTo>
                    <a:pt x="82" y="387"/>
                  </a:lnTo>
                  <a:lnTo>
                    <a:pt x="85" y="378"/>
                  </a:lnTo>
                  <a:lnTo>
                    <a:pt x="89" y="366"/>
                  </a:lnTo>
                  <a:lnTo>
                    <a:pt x="95" y="355"/>
                  </a:lnTo>
                  <a:lnTo>
                    <a:pt x="98" y="342"/>
                  </a:lnTo>
                  <a:lnTo>
                    <a:pt x="102" y="330"/>
                  </a:lnTo>
                  <a:lnTo>
                    <a:pt x="107" y="318"/>
                  </a:lnTo>
                  <a:lnTo>
                    <a:pt x="111" y="307"/>
                  </a:lnTo>
                  <a:lnTo>
                    <a:pt x="116" y="298"/>
                  </a:lnTo>
                  <a:lnTo>
                    <a:pt x="122" y="290"/>
                  </a:lnTo>
                  <a:lnTo>
                    <a:pt x="131" y="278"/>
                  </a:lnTo>
                  <a:lnTo>
                    <a:pt x="138" y="267"/>
                  </a:lnTo>
                  <a:lnTo>
                    <a:pt x="146" y="256"/>
                  </a:lnTo>
                  <a:lnTo>
                    <a:pt x="153" y="245"/>
                  </a:lnTo>
                  <a:lnTo>
                    <a:pt x="160" y="235"/>
                  </a:lnTo>
                  <a:lnTo>
                    <a:pt x="168" y="224"/>
                  </a:lnTo>
                  <a:lnTo>
                    <a:pt x="175" y="213"/>
                  </a:lnTo>
                  <a:lnTo>
                    <a:pt x="180" y="202"/>
                  </a:lnTo>
                  <a:lnTo>
                    <a:pt x="188" y="190"/>
                  </a:lnTo>
                  <a:lnTo>
                    <a:pt x="193" y="179"/>
                  </a:lnTo>
                  <a:lnTo>
                    <a:pt x="199" y="171"/>
                  </a:lnTo>
                  <a:lnTo>
                    <a:pt x="204" y="163"/>
                  </a:lnTo>
                  <a:lnTo>
                    <a:pt x="210" y="152"/>
                  </a:lnTo>
                  <a:lnTo>
                    <a:pt x="217" y="142"/>
                  </a:lnTo>
                  <a:lnTo>
                    <a:pt x="224" y="131"/>
                  </a:lnTo>
                  <a:lnTo>
                    <a:pt x="232" y="120"/>
                  </a:lnTo>
                  <a:lnTo>
                    <a:pt x="239" y="110"/>
                  </a:lnTo>
                  <a:lnTo>
                    <a:pt x="246" y="101"/>
                  </a:lnTo>
                  <a:lnTo>
                    <a:pt x="252" y="91"/>
                  </a:lnTo>
                  <a:lnTo>
                    <a:pt x="257" y="85"/>
                  </a:lnTo>
                  <a:lnTo>
                    <a:pt x="261" y="82"/>
                  </a:lnTo>
                  <a:lnTo>
                    <a:pt x="264" y="77"/>
                  </a:lnTo>
                  <a:lnTo>
                    <a:pt x="270" y="72"/>
                  </a:lnTo>
                  <a:lnTo>
                    <a:pt x="279" y="64"/>
                  </a:lnTo>
                  <a:lnTo>
                    <a:pt x="288" y="56"/>
                  </a:lnTo>
                  <a:lnTo>
                    <a:pt x="299" y="46"/>
                  </a:lnTo>
                  <a:lnTo>
                    <a:pt x="310" y="37"/>
                  </a:lnTo>
                  <a:lnTo>
                    <a:pt x="323" y="24"/>
                  </a:lnTo>
                  <a:lnTo>
                    <a:pt x="338" y="13"/>
                  </a:lnTo>
                  <a:lnTo>
                    <a:pt x="35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4" name="Freeform 53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w 177"/>
                <a:gd name="T83" fmla="*/ 2 h 3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7"/>
                <a:gd name="T127" fmla="*/ 0 h 352"/>
                <a:gd name="T128" fmla="*/ 177 w 177"/>
                <a:gd name="T129" fmla="*/ 352 h 3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54"/>
            <p:cNvSpPr>
              <a:spLocks/>
            </p:cNvSpPr>
            <p:nvPr/>
          </p:nvSpPr>
          <p:spPr bwMode="auto">
            <a:xfrm>
              <a:off x="4294" y="4141"/>
              <a:ext cx="87" cy="176"/>
            </a:xfrm>
            <a:custGeom>
              <a:avLst/>
              <a:gdLst>
                <a:gd name="T0" fmla="*/ 0 w 177"/>
                <a:gd name="T1" fmla="*/ 2 h 352"/>
                <a:gd name="T2" fmla="*/ 0 w 177"/>
                <a:gd name="T3" fmla="*/ 2 h 352"/>
                <a:gd name="T4" fmla="*/ 0 w 177"/>
                <a:gd name="T5" fmla="*/ 2 h 352"/>
                <a:gd name="T6" fmla="*/ 0 w 177"/>
                <a:gd name="T7" fmla="*/ 2 h 352"/>
                <a:gd name="T8" fmla="*/ 0 w 177"/>
                <a:gd name="T9" fmla="*/ 2 h 352"/>
                <a:gd name="T10" fmla="*/ 0 w 177"/>
                <a:gd name="T11" fmla="*/ 2 h 352"/>
                <a:gd name="T12" fmla="*/ 0 w 177"/>
                <a:gd name="T13" fmla="*/ 2 h 352"/>
                <a:gd name="T14" fmla="*/ 0 w 177"/>
                <a:gd name="T15" fmla="*/ 2 h 352"/>
                <a:gd name="T16" fmla="*/ 0 w 177"/>
                <a:gd name="T17" fmla="*/ 2 h 352"/>
                <a:gd name="T18" fmla="*/ 0 w 177"/>
                <a:gd name="T19" fmla="*/ 1 h 352"/>
                <a:gd name="T20" fmla="*/ 0 w 177"/>
                <a:gd name="T21" fmla="*/ 1 h 352"/>
                <a:gd name="T22" fmla="*/ 0 w 177"/>
                <a:gd name="T23" fmla="*/ 1 h 352"/>
                <a:gd name="T24" fmla="*/ 0 w 177"/>
                <a:gd name="T25" fmla="*/ 1 h 352"/>
                <a:gd name="T26" fmla="*/ 0 w 177"/>
                <a:gd name="T27" fmla="*/ 1 h 352"/>
                <a:gd name="T28" fmla="*/ 0 w 177"/>
                <a:gd name="T29" fmla="*/ 1 h 352"/>
                <a:gd name="T30" fmla="*/ 0 w 177"/>
                <a:gd name="T31" fmla="*/ 1 h 352"/>
                <a:gd name="T32" fmla="*/ 0 w 177"/>
                <a:gd name="T33" fmla="*/ 1 h 352"/>
                <a:gd name="T34" fmla="*/ 0 w 177"/>
                <a:gd name="T35" fmla="*/ 1 h 352"/>
                <a:gd name="T36" fmla="*/ 0 w 177"/>
                <a:gd name="T37" fmla="*/ 1 h 352"/>
                <a:gd name="T38" fmla="*/ 0 w 177"/>
                <a:gd name="T39" fmla="*/ 1 h 352"/>
                <a:gd name="T40" fmla="*/ 0 w 177"/>
                <a:gd name="T41" fmla="*/ 1 h 352"/>
                <a:gd name="T42" fmla="*/ 0 w 177"/>
                <a:gd name="T43" fmla="*/ 1 h 352"/>
                <a:gd name="T44" fmla="*/ 0 w 177"/>
                <a:gd name="T45" fmla="*/ 1 h 352"/>
                <a:gd name="T46" fmla="*/ 0 w 177"/>
                <a:gd name="T47" fmla="*/ 1 h 352"/>
                <a:gd name="T48" fmla="*/ 0 w 177"/>
                <a:gd name="T49" fmla="*/ 1 h 352"/>
                <a:gd name="T50" fmla="*/ 0 w 177"/>
                <a:gd name="T51" fmla="*/ 1 h 352"/>
                <a:gd name="T52" fmla="*/ 0 w 177"/>
                <a:gd name="T53" fmla="*/ 1 h 352"/>
                <a:gd name="T54" fmla="*/ 0 w 177"/>
                <a:gd name="T55" fmla="*/ 1 h 352"/>
                <a:gd name="T56" fmla="*/ 0 w 177"/>
                <a:gd name="T57" fmla="*/ 1 h 352"/>
                <a:gd name="T58" fmla="*/ 0 w 177"/>
                <a:gd name="T59" fmla="*/ 1 h 352"/>
                <a:gd name="T60" fmla="*/ 0 w 177"/>
                <a:gd name="T61" fmla="*/ 1 h 352"/>
                <a:gd name="T62" fmla="*/ 0 w 177"/>
                <a:gd name="T63" fmla="*/ 1 h 352"/>
                <a:gd name="T64" fmla="*/ 0 w 177"/>
                <a:gd name="T65" fmla="*/ 1 h 352"/>
                <a:gd name="T66" fmla="*/ 0 w 177"/>
                <a:gd name="T67" fmla="*/ 1 h 352"/>
                <a:gd name="T68" fmla="*/ 0 w 177"/>
                <a:gd name="T69" fmla="*/ 1 h 352"/>
                <a:gd name="T70" fmla="*/ 0 w 177"/>
                <a:gd name="T71" fmla="*/ 1 h 352"/>
                <a:gd name="T72" fmla="*/ 0 w 177"/>
                <a:gd name="T73" fmla="*/ 1 h 352"/>
                <a:gd name="T74" fmla="*/ 0 w 177"/>
                <a:gd name="T75" fmla="*/ 1 h 352"/>
                <a:gd name="T76" fmla="*/ 0 w 177"/>
                <a:gd name="T77" fmla="*/ 1 h 352"/>
                <a:gd name="T78" fmla="*/ 0 w 177"/>
                <a:gd name="T79" fmla="*/ 1 h 352"/>
                <a:gd name="T80" fmla="*/ 0 w 177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7"/>
                <a:gd name="T124" fmla="*/ 0 h 352"/>
                <a:gd name="T125" fmla="*/ 177 w 177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7" h="352">
                  <a:moveTo>
                    <a:pt x="0" y="352"/>
                  </a:moveTo>
                  <a:lnTo>
                    <a:pt x="7" y="344"/>
                  </a:lnTo>
                  <a:lnTo>
                    <a:pt x="14" y="333"/>
                  </a:lnTo>
                  <a:lnTo>
                    <a:pt x="20" y="324"/>
                  </a:lnTo>
                  <a:lnTo>
                    <a:pt x="25" y="312"/>
                  </a:lnTo>
                  <a:lnTo>
                    <a:pt x="29" y="301"/>
                  </a:lnTo>
                  <a:lnTo>
                    <a:pt x="34" y="290"/>
                  </a:lnTo>
                  <a:lnTo>
                    <a:pt x="38" y="279"/>
                  </a:lnTo>
                  <a:lnTo>
                    <a:pt x="42" y="268"/>
                  </a:lnTo>
                  <a:lnTo>
                    <a:pt x="45" y="255"/>
                  </a:lnTo>
                  <a:lnTo>
                    <a:pt x="49" y="242"/>
                  </a:lnTo>
                  <a:lnTo>
                    <a:pt x="51" y="237"/>
                  </a:lnTo>
                  <a:lnTo>
                    <a:pt x="53" y="234"/>
                  </a:lnTo>
                  <a:lnTo>
                    <a:pt x="56" y="229"/>
                  </a:lnTo>
                  <a:lnTo>
                    <a:pt x="60" y="224"/>
                  </a:lnTo>
                  <a:lnTo>
                    <a:pt x="66" y="221"/>
                  </a:lnTo>
                  <a:lnTo>
                    <a:pt x="69" y="216"/>
                  </a:lnTo>
                  <a:lnTo>
                    <a:pt x="73" y="213"/>
                  </a:lnTo>
                  <a:lnTo>
                    <a:pt x="77" y="208"/>
                  </a:lnTo>
                  <a:lnTo>
                    <a:pt x="78" y="204"/>
                  </a:lnTo>
                  <a:lnTo>
                    <a:pt x="78" y="200"/>
                  </a:lnTo>
                  <a:lnTo>
                    <a:pt x="80" y="192"/>
                  </a:lnTo>
                  <a:lnTo>
                    <a:pt x="82" y="186"/>
                  </a:lnTo>
                  <a:lnTo>
                    <a:pt x="82" y="180"/>
                  </a:lnTo>
                  <a:lnTo>
                    <a:pt x="84" y="173"/>
                  </a:lnTo>
                  <a:lnTo>
                    <a:pt x="86" y="168"/>
                  </a:lnTo>
                  <a:lnTo>
                    <a:pt x="89" y="162"/>
                  </a:lnTo>
                  <a:lnTo>
                    <a:pt x="91" y="156"/>
                  </a:lnTo>
                  <a:lnTo>
                    <a:pt x="93" y="149"/>
                  </a:lnTo>
                  <a:lnTo>
                    <a:pt x="95" y="143"/>
                  </a:lnTo>
                  <a:lnTo>
                    <a:pt x="97" y="138"/>
                  </a:lnTo>
                  <a:lnTo>
                    <a:pt x="104" y="122"/>
                  </a:lnTo>
                  <a:lnTo>
                    <a:pt x="109" y="109"/>
                  </a:lnTo>
                  <a:lnTo>
                    <a:pt x="117" y="95"/>
                  </a:lnTo>
                  <a:lnTo>
                    <a:pt x="124" y="80"/>
                  </a:lnTo>
                  <a:lnTo>
                    <a:pt x="133" y="68"/>
                  </a:lnTo>
                  <a:lnTo>
                    <a:pt x="142" y="53"/>
                  </a:lnTo>
                  <a:lnTo>
                    <a:pt x="151" y="40"/>
                  </a:lnTo>
                  <a:lnTo>
                    <a:pt x="159" y="28"/>
                  </a:lnTo>
                  <a:lnTo>
                    <a:pt x="168" y="13"/>
                  </a:lnTo>
                  <a:lnTo>
                    <a:pt x="17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55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  <a:lnTo>
                    <a:pt x="3808" y="1587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56"/>
            <p:cNvSpPr>
              <a:spLocks/>
            </p:cNvSpPr>
            <p:nvPr/>
          </p:nvSpPr>
          <p:spPr bwMode="auto">
            <a:xfrm>
              <a:off x="2248" y="3524"/>
              <a:ext cx="1854" cy="793"/>
            </a:xfrm>
            <a:custGeom>
              <a:avLst/>
              <a:gdLst>
                <a:gd name="T0" fmla="*/ 12 w 3812"/>
                <a:gd name="T1" fmla="*/ 5 h 1587"/>
                <a:gd name="T2" fmla="*/ 12 w 3812"/>
                <a:gd name="T3" fmla="*/ 5 h 1587"/>
                <a:gd name="T4" fmla="*/ 12 w 3812"/>
                <a:gd name="T5" fmla="*/ 5 h 1587"/>
                <a:gd name="T6" fmla="*/ 12 w 3812"/>
                <a:gd name="T7" fmla="*/ 5 h 1587"/>
                <a:gd name="T8" fmla="*/ 11 w 3812"/>
                <a:gd name="T9" fmla="*/ 3 h 1587"/>
                <a:gd name="T10" fmla="*/ 10 w 3812"/>
                <a:gd name="T11" fmla="*/ 1 h 1587"/>
                <a:gd name="T12" fmla="*/ 10 w 3812"/>
                <a:gd name="T13" fmla="*/ 0 h 1587"/>
                <a:gd name="T14" fmla="*/ 10 w 3812"/>
                <a:gd name="T15" fmla="*/ 0 h 1587"/>
                <a:gd name="T16" fmla="*/ 10 w 3812"/>
                <a:gd name="T17" fmla="*/ 0 h 1587"/>
                <a:gd name="T18" fmla="*/ 9 w 3812"/>
                <a:gd name="T19" fmla="*/ 0 h 1587"/>
                <a:gd name="T20" fmla="*/ 9 w 3812"/>
                <a:gd name="T21" fmla="*/ 0 h 1587"/>
                <a:gd name="T22" fmla="*/ 9 w 3812"/>
                <a:gd name="T23" fmla="*/ 0 h 1587"/>
                <a:gd name="T24" fmla="*/ 9 w 3812"/>
                <a:gd name="T25" fmla="*/ 0 h 1587"/>
                <a:gd name="T26" fmla="*/ 9 w 3812"/>
                <a:gd name="T27" fmla="*/ 0 h 1587"/>
                <a:gd name="T28" fmla="*/ 9 w 3812"/>
                <a:gd name="T29" fmla="*/ 0 h 1587"/>
                <a:gd name="T30" fmla="*/ 8 w 3812"/>
                <a:gd name="T31" fmla="*/ 0 h 1587"/>
                <a:gd name="T32" fmla="*/ 8 w 3812"/>
                <a:gd name="T33" fmla="*/ 0 h 1587"/>
                <a:gd name="T34" fmla="*/ 7 w 3812"/>
                <a:gd name="T35" fmla="*/ 0 h 1587"/>
                <a:gd name="T36" fmla="*/ 7 w 3812"/>
                <a:gd name="T37" fmla="*/ 0 h 1587"/>
                <a:gd name="T38" fmla="*/ 6 w 3812"/>
                <a:gd name="T39" fmla="*/ 0 h 1587"/>
                <a:gd name="T40" fmla="*/ 6 w 3812"/>
                <a:gd name="T41" fmla="*/ 0 h 1587"/>
                <a:gd name="T42" fmla="*/ 6 w 3812"/>
                <a:gd name="T43" fmla="*/ 0 h 1587"/>
                <a:gd name="T44" fmla="*/ 6 w 3812"/>
                <a:gd name="T45" fmla="*/ 0 h 1587"/>
                <a:gd name="T46" fmla="*/ 5 w 3812"/>
                <a:gd name="T47" fmla="*/ 0 h 1587"/>
                <a:gd name="T48" fmla="*/ 5 w 3812"/>
                <a:gd name="T49" fmla="*/ 0 h 1587"/>
                <a:gd name="T50" fmla="*/ 5 w 3812"/>
                <a:gd name="T51" fmla="*/ 0 h 1587"/>
                <a:gd name="T52" fmla="*/ 4 w 3812"/>
                <a:gd name="T53" fmla="*/ 0 h 1587"/>
                <a:gd name="T54" fmla="*/ 4 w 3812"/>
                <a:gd name="T55" fmla="*/ 0 h 1587"/>
                <a:gd name="T56" fmla="*/ 4 w 3812"/>
                <a:gd name="T57" fmla="*/ 0 h 1587"/>
                <a:gd name="T58" fmla="*/ 5 w 3812"/>
                <a:gd name="T59" fmla="*/ 0 h 1587"/>
                <a:gd name="T60" fmla="*/ 4 w 3812"/>
                <a:gd name="T61" fmla="*/ 0 h 1587"/>
                <a:gd name="T62" fmla="*/ 4 w 3812"/>
                <a:gd name="T63" fmla="*/ 0 h 1587"/>
                <a:gd name="T64" fmla="*/ 3 w 3812"/>
                <a:gd name="T65" fmla="*/ 0 h 1587"/>
                <a:gd name="T66" fmla="*/ 3 w 3812"/>
                <a:gd name="T67" fmla="*/ 1 h 1587"/>
                <a:gd name="T68" fmla="*/ 3 w 3812"/>
                <a:gd name="T69" fmla="*/ 1 h 1587"/>
                <a:gd name="T70" fmla="*/ 3 w 3812"/>
                <a:gd name="T71" fmla="*/ 2 h 1587"/>
                <a:gd name="T72" fmla="*/ 3 w 3812"/>
                <a:gd name="T73" fmla="*/ 2 h 1587"/>
                <a:gd name="T74" fmla="*/ 3 w 3812"/>
                <a:gd name="T75" fmla="*/ 2 h 1587"/>
                <a:gd name="T76" fmla="*/ 3 w 3812"/>
                <a:gd name="T77" fmla="*/ 2 h 1587"/>
                <a:gd name="T78" fmla="*/ 3 w 3812"/>
                <a:gd name="T79" fmla="*/ 2 h 1587"/>
                <a:gd name="T80" fmla="*/ 3 w 3812"/>
                <a:gd name="T81" fmla="*/ 2 h 1587"/>
                <a:gd name="T82" fmla="*/ 3 w 3812"/>
                <a:gd name="T83" fmla="*/ 2 h 1587"/>
                <a:gd name="T84" fmla="*/ 3 w 3812"/>
                <a:gd name="T85" fmla="*/ 2 h 1587"/>
                <a:gd name="T86" fmla="*/ 3 w 3812"/>
                <a:gd name="T87" fmla="*/ 2 h 1587"/>
                <a:gd name="T88" fmla="*/ 2 w 3812"/>
                <a:gd name="T89" fmla="*/ 2 h 1587"/>
                <a:gd name="T90" fmla="*/ 2 w 3812"/>
                <a:gd name="T91" fmla="*/ 2 h 1587"/>
                <a:gd name="T92" fmla="*/ 2 w 3812"/>
                <a:gd name="T93" fmla="*/ 2 h 1587"/>
                <a:gd name="T94" fmla="*/ 2 w 3812"/>
                <a:gd name="T95" fmla="*/ 2 h 1587"/>
                <a:gd name="T96" fmla="*/ 2 w 3812"/>
                <a:gd name="T97" fmla="*/ 1 h 1587"/>
                <a:gd name="T98" fmla="*/ 1 w 3812"/>
                <a:gd name="T99" fmla="*/ 1 h 1587"/>
                <a:gd name="T100" fmla="*/ 1 w 3812"/>
                <a:gd name="T101" fmla="*/ 1 h 1587"/>
                <a:gd name="T102" fmla="*/ 1 w 3812"/>
                <a:gd name="T103" fmla="*/ 1 h 1587"/>
                <a:gd name="T104" fmla="*/ 1 w 3812"/>
                <a:gd name="T105" fmla="*/ 1 h 1587"/>
                <a:gd name="T106" fmla="*/ 0 w 3812"/>
                <a:gd name="T107" fmla="*/ 1 h 1587"/>
                <a:gd name="T108" fmla="*/ 0 w 3812"/>
                <a:gd name="T109" fmla="*/ 1 h 1587"/>
                <a:gd name="T110" fmla="*/ 0 w 3812"/>
                <a:gd name="T111" fmla="*/ 1 h 1587"/>
                <a:gd name="T112" fmla="*/ 0 w 3812"/>
                <a:gd name="T113" fmla="*/ 2 h 1587"/>
                <a:gd name="T114" fmla="*/ 0 w 3812"/>
                <a:gd name="T115" fmla="*/ 3 h 1587"/>
                <a:gd name="T116" fmla="*/ 0 w 3812"/>
                <a:gd name="T117" fmla="*/ 4 h 1587"/>
                <a:gd name="T118" fmla="*/ 0 w 3812"/>
                <a:gd name="T119" fmla="*/ 5 h 1587"/>
                <a:gd name="T120" fmla="*/ 12 w 3812"/>
                <a:gd name="T121" fmla="*/ 6 h 1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812"/>
                <a:gd name="T184" fmla="*/ 0 h 1587"/>
                <a:gd name="T185" fmla="*/ 3812 w 3812"/>
                <a:gd name="T186" fmla="*/ 1587 h 15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812" h="1587">
                  <a:moveTo>
                    <a:pt x="3808" y="1587"/>
                  </a:moveTo>
                  <a:lnTo>
                    <a:pt x="3812" y="1549"/>
                  </a:lnTo>
                  <a:lnTo>
                    <a:pt x="3812" y="1514"/>
                  </a:lnTo>
                  <a:lnTo>
                    <a:pt x="3808" y="1482"/>
                  </a:lnTo>
                  <a:lnTo>
                    <a:pt x="3805" y="1453"/>
                  </a:lnTo>
                  <a:lnTo>
                    <a:pt x="3797" y="1427"/>
                  </a:lnTo>
                  <a:lnTo>
                    <a:pt x="3786" y="1407"/>
                  </a:lnTo>
                  <a:lnTo>
                    <a:pt x="3772" y="1391"/>
                  </a:lnTo>
                  <a:lnTo>
                    <a:pt x="3754" y="1379"/>
                  </a:lnTo>
                  <a:lnTo>
                    <a:pt x="3732" y="1375"/>
                  </a:lnTo>
                  <a:lnTo>
                    <a:pt x="3706" y="1373"/>
                  </a:lnTo>
                  <a:lnTo>
                    <a:pt x="3668" y="1338"/>
                  </a:lnTo>
                  <a:lnTo>
                    <a:pt x="3624" y="1239"/>
                  </a:lnTo>
                  <a:lnTo>
                    <a:pt x="3576" y="1091"/>
                  </a:lnTo>
                  <a:lnTo>
                    <a:pt x="3523" y="912"/>
                  </a:lnTo>
                  <a:lnTo>
                    <a:pt x="3465" y="717"/>
                  </a:lnTo>
                  <a:lnTo>
                    <a:pt x="3405" y="522"/>
                  </a:lnTo>
                  <a:lnTo>
                    <a:pt x="3341" y="344"/>
                  </a:lnTo>
                  <a:lnTo>
                    <a:pt x="3275" y="199"/>
                  </a:lnTo>
                  <a:lnTo>
                    <a:pt x="3207" y="104"/>
                  </a:lnTo>
                  <a:lnTo>
                    <a:pt x="3138" y="74"/>
                  </a:lnTo>
                  <a:lnTo>
                    <a:pt x="3129" y="74"/>
                  </a:lnTo>
                  <a:lnTo>
                    <a:pt x="3118" y="74"/>
                  </a:lnTo>
                  <a:lnTo>
                    <a:pt x="3109" y="74"/>
                  </a:lnTo>
                  <a:lnTo>
                    <a:pt x="3098" y="74"/>
                  </a:lnTo>
                  <a:lnTo>
                    <a:pt x="3088" y="74"/>
                  </a:lnTo>
                  <a:lnTo>
                    <a:pt x="3079" y="74"/>
                  </a:lnTo>
                  <a:lnTo>
                    <a:pt x="3068" y="74"/>
                  </a:lnTo>
                  <a:lnTo>
                    <a:pt x="3059" y="74"/>
                  </a:lnTo>
                  <a:lnTo>
                    <a:pt x="3050" y="75"/>
                  </a:lnTo>
                  <a:lnTo>
                    <a:pt x="3041" y="77"/>
                  </a:lnTo>
                  <a:lnTo>
                    <a:pt x="3030" y="80"/>
                  </a:lnTo>
                  <a:lnTo>
                    <a:pt x="3021" y="85"/>
                  </a:lnTo>
                  <a:lnTo>
                    <a:pt x="3010" y="90"/>
                  </a:lnTo>
                  <a:lnTo>
                    <a:pt x="3001" y="95"/>
                  </a:lnTo>
                  <a:lnTo>
                    <a:pt x="2992" y="101"/>
                  </a:lnTo>
                  <a:lnTo>
                    <a:pt x="2981" y="107"/>
                  </a:lnTo>
                  <a:lnTo>
                    <a:pt x="2971" y="112"/>
                  </a:lnTo>
                  <a:lnTo>
                    <a:pt x="2962" y="117"/>
                  </a:lnTo>
                  <a:lnTo>
                    <a:pt x="2951" y="120"/>
                  </a:lnTo>
                  <a:lnTo>
                    <a:pt x="2940" y="123"/>
                  </a:lnTo>
                  <a:lnTo>
                    <a:pt x="2884" y="136"/>
                  </a:lnTo>
                  <a:lnTo>
                    <a:pt x="2827" y="151"/>
                  </a:lnTo>
                  <a:lnTo>
                    <a:pt x="2772" y="163"/>
                  </a:lnTo>
                  <a:lnTo>
                    <a:pt x="2716" y="176"/>
                  </a:lnTo>
                  <a:lnTo>
                    <a:pt x="2661" y="189"/>
                  </a:lnTo>
                  <a:lnTo>
                    <a:pt x="2604" y="197"/>
                  </a:lnTo>
                  <a:lnTo>
                    <a:pt x="2549" y="203"/>
                  </a:lnTo>
                  <a:lnTo>
                    <a:pt x="2493" y="205"/>
                  </a:lnTo>
                  <a:lnTo>
                    <a:pt x="2438" y="202"/>
                  </a:lnTo>
                  <a:lnTo>
                    <a:pt x="2381" y="192"/>
                  </a:lnTo>
                  <a:lnTo>
                    <a:pt x="2334" y="179"/>
                  </a:lnTo>
                  <a:lnTo>
                    <a:pt x="2290" y="165"/>
                  </a:lnTo>
                  <a:lnTo>
                    <a:pt x="2246" y="147"/>
                  </a:lnTo>
                  <a:lnTo>
                    <a:pt x="2202" y="128"/>
                  </a:lnTo>
                  <a:lnTo>
                    <a:pt x="2160" y="107"/>
                  </a:lnTo>
                  <a:lnTo>
                    <a:pt x="2118" y="88"/>
                  </a:lnTo>
                  <a:lnTo>
                    <a:pt x="2074" y="71"/>
                  </a:lnTo>
                  <a:lnTo>
                    <a:pt x="2029" y="53"/>
                  </a:lnTo>
                  <a:lnTo>
                    <a:pt x="1983" y="39"/>
                  </a:lnTo>
                  <a:lnTo>
                    <a:pt x="1935" y="27"/>
                  </a:lnTo>
                  <a:lnTo>
                    <a:pt x="1908" y="27"/>
                  </a:lnTo>
                  <a:lnTo>
                    <a:pt x="1890" y="35"/>
                  </a:lnTo>
                  <a:lnTo>
                    <a:pt x="1877" y="51"/>
                  </a:lnTo>
                  <a:lnTo>
                    <a:pt x="1870" y="71"/>
                  </a:lnTo>
                  <a:lnTo>
                    <a:pt x="1864" y="91"/>
                  </a:lnTo>
                  <a:lnTo>
                    <a:pt x="1859" y="114"/>
                  </a:lnTo>
                  <a:lnTo>
                    <a:pt x="1851" y="133"/>
                  </a:lnTo>
                  <a:lnTo>
                    <a:pt x="1840" y="146"/>
                  </a:lnTo>
                  <a:lnTo>
                    <a:pt x="1824" y="154"/>
                  </a:lnTo>
                  <a:lnTo>
                    <a:pt x="1798" y="151"/>
                  </a:lnTo>
                  <a:lnTo>
                    <a:pt x="1767" y="144"/>
                  </a:lnTo>
                  <a:lnTo>
                    <a:pt x="1731" y="143"/>
                  </a:lnTo>
                  <a:lnTo>
                    <a:pt x="1690" y="143"/>
                  </a:lnTo>
                  <a:lnTo>
                    <a:pt x="1647" y="146"/>
                  </a:lnTo>
                  <a:lnTo>
                    <a:pt x="1603" y="149"/>
                  </a:lnTo>
                  <a:lnTo>
                    <a:pt x="1559" y="154"/>
                  </a:lnTo>
                  <a:lnTo>
                    <a:pt x="1515" y="157"/>
                  </a:lnTo>
                  <a:lnTo>
                    <a:pt x="1475" y="162"/>
                  </a:lnTo>
                  <a:lnTo>
                    <a:pt x="1440" y="163"/>
                  </a:lnTo>
                  <a:lnTo>
                    <a:pt x="1409" y="163"/>
                  </a:lnTo>
                  <a:lnTo>
                    <a:pt x="1405" y="159"/>
                  </a:lnTo>
                  <a:lnTo>
                    <a:pt x="1411" y="144"/>
                  </a:lnTo>
                  <a:lnTo>
                    <a:pt x="1422" y="123"/>
                  </a:lnTo>
                  <a:lnTo>
                    <a:pt x="1436" y="99"/>
                  </a:lnTo>
                  <a:lnTo>
                    <a:pt x="1455" y="72"/>
                  </a:lnTo>
                  <a:lnTo>
                    <a:pt x="1473" y="48"/>
                  </a:lnTo>
                  <a:lnTo>
                    <a:pt x="1489" y="26"/>
                  </a:lnTo>
                  <a:lnTo>
                    <a:pt x="1502" y="8"/>
                  </a:lnTo>
                  <a:lnTo>
                    <a:pt x="1511" y="0"/>
                  </a:lnTo>
                  <a:lnTo>
                    <a:pt x="1511" y="2"/>
                  </a:lnTo>
                  <a:lnTo>
                    <a:pt x="1489" y="24"/>
                  </a:lnTo>
                  <a:lnTo>
                    <a:pt x="1444" y="51"/>
                  </a:lnTo>
                  <a:lnTo>
                    <a:pt x="1382" y="83"/>
                  </a:lnTo>
                  <a:lnTo>
                    <a:pt x="1310" y="115"/>
                  </a:lnTo>
                  <a:lnTo>
                    <a:pt x="1234" y="146"/>
                  </a:lnTo>
                  <a:lnTo>
                    <a:pt x="1159" y="175"/>
                  </a:lnTo>
                  <a:lnTo>
                    <a:pt x="1093" y="200"/>
                  </a:lnTo>
                  <a:lnTo>
                    <a:pt x="1042" y="218"/>
                  </a:lnTo>
                  <a:lnTo>
                    <a:pt x="1012" y="227"/>
                  </a:lnTo>
                  <a:lnTo>
                    <a:pt x="1011" y="227"/>
                  </a:lnTo>
                  <a:lnTo>
                    <a:pt x="1022" y="263"/>
                  </a:lnTo>
                  <a:lnTo>
                    <a:pt x="1025" y="304"/>
                  </a:lnTo>
                  <a:lnTo>
                    <a:pt x="1022" y="351"/>
                  </a:lnTo>
                  <a:lnTo>
                    <a:pt x="1012" y="399"/>
                  </a:lnTo>
                  <a:lnTo>
                    <a:pt x="998" y="445"/>
                  </a:lnTo>
                  <a:lnTo>
                    <a:pt x="981" y="485"/>
                  </a:lnTo>
                  <a:lnTo>
                    <a:pt x="961" y="520"/>
                  </a:lnTo>
                  <a:lnTo>
                    <a:pt x="939" y="543"/>
                  </a:lnTo>
                  <a:lnTo>
                    <a:pt x="917" y="554"/>
                  </a:lnTo>
                  <a:lnTo>
                    <a:pt x="897" y="547"/>
                  </a:lnTo>
                  <a:lnTo>
                    <a:pt x="896" y="546"/>
                  </a:lnTo>
                  <a:lnTo>
                    <a:pt x="894" y="543"/>
                  </a:lnTo>
                  <a:lnTo>
                    <a:pt x="894" y="541"/>
                  </a:lnTo>
                  <a:lnTo>
                    <a:pt x="894" y="538"/>
                  </a:lnTo>
                  <a:lnTo>
                    <a:pt x="894" y="535"/>
                  </a:lnTo>
                  <a:lnTo>
                    <a:pt x="894" y="531"/>
                  </a:lnTo>
                  <a:lnTo>
                    <a:pt x="894" y="527"/>
                  </a:lnTo>
                  <a:lnTo>
                    <a:pt x="894" y="523"/>
                  </a:lnTo>
                  <a:lnTo>
                    <a:pt x="896" y="520"/>
                  </a:lnTo>
                  <a:lnTo>
                    <a:pt x="896" y="517"/>
                  </a:lnTo>
                  <a:lnTo>
                    <a:pt x="881" y="522"/>
                  </a:lnTo>
                  <a:lnTo>
                    <a:pt x="875" y="527"/>
                  </a:lnTo>
                  <a:lnTo>
                    <a:pt x="875" y="531"/>
                  </a:lnTo>
                  <a:lnTo>
                    <a:pt x="881" y="536"/>
                  </a:lnTo>
                  <a:lnTo>
                    <a:pt x="890" y="543"/>
                  </a:lnTo>
                  <a:lnTo>
                    <a:pt x="897" y="549"/>
                  </a:lnTo>
                  <a:lnTo>
                    <a:pt x="903" y="554"/>
                  </a:lnTo>
                  <a:lnTo>
                    <a:pt x="903" y="559"/>
                  </a:lnTo>
                  <a:lnTo>
                    <a:pt x="897" y="563"/>
                  </a:lnTo>
                  <a:lnTo>
                    <a:pt x="883" y="567"/>
                  </a:lnTo>
                  <a:lnTo>
                    <a:pt x="874" y="568"/>
                  </a:lnTo>
                  <a:lnTo>
                    <a:pt x="864" y="565"/>
                  </a:lnTo>
                  <a:lnTo>
                    <a:pt x="857" y="562"/>
                  </a:lnTo>
                  <a:lnTo>
                    <a:pt x="850" y="557"/>
                  </a:lnTo>
                  <a:lnTo>
                    <a:pt x="843" y="552"/>
                  </a:lnTo>
                  <a:lnTo>
                    <a:pt x="837" y="547"/>
                  </a:lnTo>
                  <a:lnTo>
                    <a:pt x="830" y="543"/>
                  </a:lnTo>
                  <a:lnTo>
                    <a:pt x="822" y="541"/>
                  </a:lnTo>
                  <a:lnTo>
                    <a:pt x="815" y="539"/>
                  </a:lnTo>
                  <a:lnTo>
                    <a:pt x="808" y="543"/>
                  </a:lnTo>
                  <a:lnTo>
                    <a:pt x="784" y="546"/>
                  </a:lnTo>
                  <a:lnTo>
                    <a:pt x="757" y="538"/>
                  </a:lnTo>
                  <a:lnTo>
                    <a:pt x="726" y="525"/>
                  </a:lnTo>
                  <a:lnTo>
                    <a:pt x="693" y="507"/>
                  </a:lnTo>
                  <a:lnTo>
                    <a:pt x="658" y="487"/>
                  </a:lnTo>
                  <a:lnTo>
                    <a:pt x="623" y="467"/>
                  </a:lnTo>
                  <a:lnTo>
                    <a:pt x="590" y="453"/>
                  </a:lnTo>
                  <a:lnTo>
                    <a:pt x="563" y="442"/>
                  </a:lnTo>
                  <a:lnTo>
                    <a:pt x="537" y="440"/>
                  </a:lnTo>
                  <a:lnTo>
                    <a:pt x="519" y="450"/>
                  </a:lnTo>
                  <a:lnTo>
                    <a:pt x="503" y="458"/>
                  </a:lnTo>
                  <a:lnTo>
                    <a:pt x="483" y="455"/>
                  </a:lnTo>
                  <a:lnTo>
                    <a:pt x="461" y="443"/>
                  </a:lnTo>
                  <a:lnTo>
                    <a:pt x="437" y="427"/>
                  </a:lnTo>
                  <a:lnTo>
                    <a:pt x="411" y="408"/>
                  </a:lnTo>
                  <a:lnTo>
                    <a:pt x="386" y="391"/>
                  </a:lnTo>
                  <a:lnTo>
                    <a:pt x="360" y="375"/>
                  </a:lnTo>
                  <a:lnTo>
                    <a:pt x="336" y="363"/>
                  </a:lnTo>
                  <a:lnTo>
                    <a:pt x="314" y="362"/>
                  </a:lnTo>
                  <a:lnTo>
                    <a:pt x="294" y="370"/>
                  </a:lnTo>
                  <a:lnTo>
                    <a:pt x="272" y="386"/>
                  </a:lnTo>
                  <a:lnTo>
                    <a:pt x="249" y="403"/>
                  </a:lnTo>
                  <a:lnTo>
                    <a:pt x="225" y="419"/>
                  </a:lnTo>
                  <a:lnTo>
                    <a:pt x="199" y="435"/>
                  </a:lnTo>
                  <a:lnTo>
                    <a:pt x="174" y="453"/>
                  </a:lnTo>
                  <a:lnTo>
                    <a:pt x="150" y="471"/>
                  </a:lnTo>
                  <a:lnTo>
                    <a:pt x="130" y="490"/>
                  </a:lnTo>
                  <a:lnTo>
                    <a:pt x="112" y="509"/>
                  </a:lnTo>
                  <a:lnTo>
                    <a:pt x="97" y="530"/>
                  </a:lnTo>
                  <a:lnTo>
                    <a:pt x="88" y="552"/>
                  </a:lnTo>
                  <a:lnTo>
                    <a:pt x="60" y="656"/>
                  </a:lnTo>
                  <a:lnTo>
                    <a:pt x="38" y="760"/>
                  </a:lnTo>
                  <a:lnTo>
                    <a:pt x="22" y="864"/>
                  </a:lnTo>
                  <a:lnTo>
                    <a:pt x="9" y="968"/>
                  </a:lnTo>
                  <a:lnTo>
                    <a:pt x="4" y="1071"/>
                  </a:lnTo>
                  <a:lnTo>
                    <a:pt x="0" y="1175"/>
                  </a:lnTo>
                  <a:lnTo>
                    <a:pt x="0" y="1277"/>
                  </a:lnTo>
                  <a:lnTo>
                    <a:pt x="4" y="1379"/>
                  </a:lnTo>
                  <a:lnTo>
                    <a:pt x="9" y="1483"/>
                  </a:lnTo>
                  <a:lnTo>
                    <a:pt x="15" y="1587"/>
                  </a:lnTo>
                  <a:lnTo>
                    <a:pt x="3810" y="158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57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w 1153"/>
                <a:gd name="T105" fmla="*/ 0 h 10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3"/>
                <a:gd name="T160" fmla="*/ 0 h 1034"/>
                <a:gd name="T161" fmla="*/ 1153 w 1153"/>
                <a:gd name="T162" fmla="*/ 1034 h 10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Freeform 58"/>
            <p:cNvSpPr>
              <a:spLocks/>
            </p:cNvSpPr>
            <p:nvPr/>
          </p:nvSpPr>
          <p:spPr bwMode="auto">
            <a:xfrm>
              <a:off x="1356" y="3369"/>
              <a:ext cx="562" cy="517"/>
            </a:xfrm>
            <a:custGeom>
              <a:avLst/>
              <a:gdLst>
                <a:gd name="T0" fmla="*/ 0 w 1153"/>
                <a:gd name="T1" fmla="*/ 0 h 1034"/>
                <a:gd name="T2" fmla="*/ 0 w 1153"/>
                <a:gd name="T3" fmla="*/ 0 h 1034"/>
                <a:gd name="T4" fmla="*/ 0 w 1153"/>
                <a:gd name="T5" fmla="*/ 1 h 1034"/>
                <a:gd name="T6" fmla="*/ 0 w 1153"/>
                <a:gd name="T7" fmla="*/ 1 h 1034"/>
                <a:gd name="T8" fmla="*/ 0 w 1153"/>
                <a:gd name="T9" fmla="*/ 1 h 1034"/>
                <a:gd name="T10" fmla="*/ 0 w 1153"/>
                <a:gd name="T11" fmla="*/ 1 h 1034"/>
                <a:gd name="T12" fmla="*/ 0 w 1153"/>
                <a:gd name="T13" fmla="*/ 1 h 1034"/>
                <a:gd name="T14" fmla="*/ 0 w 1153"/>
                <a:gd name="T15" fmla="*/ 1 h 1034"/>
                <a:gd name="T16" fmla="*/ 0 w 1153"/>
                <a:gd name="T17" fmla="*/ 1 h 1034"/>
                <a:gd name="T18" fmla="*/ 0 w 1153"/>
                <a:gd name="T19" fmla="*/ 1 h 1034"/>
                <a:gd name="T20" fmla="*/ 0 w 1153"/>
                <a:gd name="T21" fmla="*/ 1 h 1034"/>
                <a:gd name="T22" fmla="*/ 1 w 1153"/>
                <a:gd name="T23" fmla="*/ 1 h 1034"/>
                <a:gd name="T24" fmla="*/ 1 w 1153"/>
                <a:gd name="T25" fmla="*/ 1 h 1034"/>
                <a:gd name="T26" fmla="*/ 1 w 1153"/>
                <a:gd name="T27" fmla="*/ 1 h 1034"/>
                <a:gd name="T28" fmla="*/ 1 w 1153"/>
                <a:gd name="T29" fmla="*/ 1 h 1034"/>
                <a:gd name="T30" fmla="*/ 1 w 1153"/>
                <a:gd name="T31" fmla="*/ 1 h 1034"/>
                <a:gd name="T32" fmla="*/ 1 w 1153"/>
                <a:gd name="T33" fmla="*/ 1 h 1034"/>
                <a:gd name="T34" fmla="*/ 1 w 1153"/>
                <a:gd name="T35" fmla="*/ 1 h 1034"/>
                <a:gd name="T36" fmla="*/ 1 w 1153"/>
                <a:gd name="T37" fmla="*/ 1 h 1034"/>
                <a:gd name="T38" fmla="*/ 1 w 1153"/>
                <a:gd name="T39" fmla="*/ 1 h 1034"/>
                <a:gd name="T40" fmla="*/ 1 w 1153"/>
                <a:gd name="T41" fmla="*/ 1 h 1034"/>
                <a:gd name="T42" fmla="*/ 1 w 1153"/>
                <a:gd name="T43" fmla="*/ 1 h 1034"/>
                <a:gd name="T44" fmla="*/ 1 w 1153"/>
                <a:gd name="T45" fmla="*/ 1 h 1034"/>
                <a:gd name="T46" fmla="*/ 2 w 1153"/>
                <a:gd name="T47" fmla="*/ 1 h 1034"/>
                <a:gd name="T48" fmla="*/ 2 w 1153"/>
                <a:gd name="T49" fmla="*/ 1 h 1034"/>
                <a:gd name="T50" fmla="*/ 2 w 1153"/>
                <a:gd name="T51" fmla="*/ 1 h 1034"/>
                <a:gd name="T52" fmla="*/ 2 w 1153"/>
                <a:gd name="T53" fmla="*/ 1 h 1034"/>
                <a:gd name="T54" fmla="*/ 2 w 1153"/>
                <a:gd name="T55" fmla="*/ 1 h 1034"/>
                <a:gd name="T56" fmla="*/ 2 w 1153"/>
                <a:gd name="T57" fmla="*/ 1 h 1034"/>
                <a:gd name="T58" fmla="*/ 3 w 1153"/>
                <a:gd name="T59" fmla="*/ 1 h 1034"/>
                <a:gd name="T60" fmla="*/ 3 w 1153"/>
                <a:gd name="T61" fmla="*/ 1 h 1034"/>
                <a:gd name="T62" fmla="*/ 3 w 1153"/>
                <a:gd name="T63" fmla="*/ 1 h 1034"/>
                <a:gd name="T64" fmla="*/ 3 w 1153"/>
                <a:gd name="T65" fmla="*/ 1 h 1034"/>
                <a:gd name="T66" fmla="*/ 3 w 1153"/>
                <a:gd name="T67" fmla="*/ 1 h 1034"/>
                <a:gd name="T68" fmla="*/ 3 w 1153"/>
                <a:gd name="T69" fmla="*/ 1 h 1034"/>
                <a:gd name="T70" fmla="*/ 3 w 1153"/>
                <a:gd name="T71" fmla="*/ 2 h 1034"/>
                <a:gd name="T72" fmla="*/ 3 w 1153"/>
                <a:gd name="T73" fmla="*/ 2 h 1034"/>
                <a:gd name="T74" fmla="*/ 3 w 1153"/>
                <a:gd name="T75" fmla="*/ 2 h 1034"/>
                <a:gd name="T76" fmla="*/ 3 w 1153"/>
                <a:gd name="T77" fmla="*/ 3 h 1034"/>
                <a:gd name="T78" fmla="*/ 2 w 1153"/>
                <a:gd name="T79" fmla="*/ 3 h 1034"/>
                <a:gd name="T80" fmla="*/ 2 w 1153"/>
                <a:gd name="T81" fmla="*/ 3 h 1034"/>
                <a:gd name="T82" fmla="*/ 1 w 1153"/>
                <a:gd name="T83" fmla="*/ 3 h 1034"/>
                <a:gd name="T84" fmla="*/ 1 w 1153"/>
                <a:gd name="T85" fmla="*/ 3 h 1034"/>
                <a:gd name="T86" fmla="*/ 1 w 1153"/>
                <a:gd name="T87" fmla="*/ 3 h 1034"/>
                <a:gd name="T88" fmla="*/ 1 w 1153"/>
                <a:gd name="T89" fmla="*/ 4 h 1034"/>
                <a:gd name="T90" fmla="*/ 0 w 1153"/>
                <a:gd name="T91" fmla="*/ 4 h 1034"/>
                <a:gd name="T92" fmla="*/ 0 w 1153"/>
                <a:gd name="T93" fmla="*/ 4 h 1034"/>
                <a:gd name="T94" fmla="*/ 0 w 1153"/>
                <a:gd name="T95" fmla="*/ 4 h 1034"/>
                <a:gd name="T96" fmla="*/ 0 w 1153"/>
                <a:gd name="T97" fmla="*/ 3 h 1034"/>
                <a:gd name="T98" fmla="*/ 0 w 1153"/>
                <a:gd name="T99" fmla="*/ 1 h 1034"/>
                <a:gd name="T100" fmla="*/ 0 w 1153"/>
                <a:gd name="T101" fmla="*/ 1 h 1034"/>
                <a:gd name="T102" fmla="*/ 0 w 1153"/>
                <a:gd name="T103" fmla="*/ 1 h 10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53"/>
                <a:gd name="T157" fmla="*/ 0 h 1034"/>
                <a:gd name="T158" fmla="*/ 1153 w 1153"/>
                <a:gd name="T159" fmla="*/ 1034 h 10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53" h="1034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57" y="20"/>
                  </a:lnTo>
                  <a:lnTo>
                    <a:pt x="66" y="29"/>
                  </a:lnTo>
                  <a:lnTo>
                    <a:pt x="75" y="39"/>
                  </a:lnTo>
                  <a:lnTo>
                    <a:pt x="84" y="48"/>
                  </a:lnTo>
                  <a:lnTo>
                    <a:pt x="91" y="58"/>
                  </a:lnTo>
                  <a:lnTo>
                    <a:pt x="101" y="66"/>
                  </a:lnTo>
                  <a:lnTo>
                    <a:pt x="110" y="76"/>
                  </a:lnTo>
                  <a:lnTo>
                    <a:pt x="119" y="84"/>
                  </a:lnTo>
                  <a:lnTo>
                    <a:pt x="130" y="90"/>
                  </a:lnTo>
                  <a:lnTo>
                    <a:pt x="143" y="100"/>
                  </a:lnTo>
                  <a:lnTo>
                    <a:pt x="154" y="109"/>
                  </a:lnTo>
                  <a:lnTo>
                    <a:pt x="164" y="120"/>
                  </a:lnTo>
                  <a:lnTo>
                    <a:pt x="174" y="133"/>
                  </a:lnTo>
                  <a:lnTo>
                    <a:pt x="183" y="144"/>
                  </a:lnTo>
                  <a:lnTo>
                    <a:pt x="190" y="159"/>
                  </a:lnTo>
                  <a:lnTo>
                    <a:pt x="197" y="172"/>
                  </a:lnTo>
                  <a:lnTo>
                    <a:pt x="203" y="184"/>
                  </a:lnTo>
                  <a:lnTo>
                    <a:pt x="207" y="199"/>
                  </a:lnTo>
                  <a:lnTo>
                    <a:pt x="210" y="212"/>
                  </a:lnTo>
                  <a:lnTo>
                    <a:pt x="214" y="191"/>
                  </a:lnTo>
                  <a:lnTo>
                    <a:pt x="216" y="172"/>
                  </a:lnTo>
                  <a:lnTo>
                    <a:pt x="216" y="151"/>
                  </a:lnTo>
                  <a:lnTo>
                    <a:pt x="216" y="130"/>
                  </a:lnTo>
                  <a:lnTo>
                    <a:pt x="216" y="109"/>
                  </a:lnTo>
                  <a:lnTo>
                    <a:pt x="216" y="88"/>
                  </a:lnTo>
                  <a:lnTo>
                    <a:pt x="216" y="68"/>
                  </a:lnTo>
                  <a:lnTo>
                    <a:pt x="217" y="47"/>
                  </a:lnTo>
                  <a:lnTo>
                    <a:pt x="219" y="26"/>
                  </a:lnTo>
                  <a:lnTo>
                    <a:pt x="223" y="7"/>
                  </a:lnTo>
                  <a:lnTo>
                    <a:pt x="232" y="26"/>
                  </a:lnTo>
                  <a:lnTo>
                    <a:pt x="239" y="45"/>
                  </a:lnTo>
                  <a:lnTo>
                    <a:pt x="249" y="64"/>
                  </a:lnTo>
                  <a:lnTo>
                    <a:pt x="256" y="84"/>
                  </a:lnTo>
                  <a:lnTo>
                    <a:pt x="261" y="104"/>
                  </a:lnTo>
                  <a:lnTo>
                    <a:pt x="269" y="124"/>
                  </a:lnTo>
                  <a:lnTo>
                    <a:pt x="276" y="143"/>
                  </a:lnTo>
                  <a:lnTo>
                    <a:pt x="283" y="164"/>
                  </a:lnTo>
                  <a:lnTo>
                    <a:pt x="292" y="183"/>
                  </a:lnTo>
                  <a:lnTo>
                    <a:pt x="302" y="202"/>
                  </a:lnTo>
                  <a:lnTo>
                    <a:pt x="318" y="184"/>
                  </a:lnTo>
                  <a:lnTo>
                    <a:pt x="334" y="167"/>
                  </a:lnTo>
                  <a:lnTo>
                    <a:pt x="351" y="151"/>
                  </a:lnTo>
                  <a:lnTo>
                    <a:pt x="367" y="135"/>
                  </a:lnTo>
                  <a:lnTo>
                    <a:pt x="386" y="120"/>
                  </a:lnTo>
                  <a:lnTo>
                    <a:pt x="406" y="106"/>
                  </a:lnTo>
                  <a:lnTo>
                    <a:pt x="424" y="92"/>
                  </a:lnTo>
                  <a:lnTo>
                    <a:pt x="444" y="79"/>
                  </a:lnTo>
                  <a:lnTo>
                    <a:pt x="464" y="66"/>
                  </a:lnTo>
                  <a:lnTo>
                    <a:pt x="486" y="53"/>
                  </a:lnTo>
                  <a:lnTo>
                    <a:pt x="486" y="66"/>
                  </a:lnTo>
                  <a:lnTo>
                    <a:pt x="486" y="79"/>
                  </a:lnTo>
                  <a:lnTo>
                    <a:pt x="486" y="92"/>
                  </a:lnTo>
                  <a:lnTo>
                    <a:pt x="486" y="104"/>
                  </a:lnTo>
                  <a:lnTo>
                    <a:pt x="486" y="117"/>
                  </a:lnTo>
                  <a:lnTo>
                    <a:pt x="486" y="130"/>
                  </a:lnTo>
                  <a:lnTo>
                    <a:pt x="486" y="143"/>
                  </a:lnTo>
                  <a:lnTo>
                    <a:pt x="486" y="156"/>
                  </a:lnTo>
                  <a:lnTo>
                    <a:pt x="486" y="168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6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6" y="172"/>
                  </a:lnTo>
                  <a:lnTo>
                    <a:pt x="486" y="170"/>
                  </a:lnTo>
                  <a:lnTo>
                    <a:pt x="490" y="170"/>
                  </a:lnTo>
                  <a:lnTo>
                    <a:pt x="492" y="170"/>
                  </a:lnTo>
                  <a:lnTo>
                    <a:pt x="495" y="170"/>
                  </a:lnTo>
                  <a:lnTo>
                    <a:pt x="499" y="170"/>
                  </a:lnTo>
                  <a:lnTo>
                    <a:pt x="501" y="170"/>
                  </a:lnTo>
                  <a:lnTo>
                    <a:pt x="504" y="170"/>
                  </a:lnTo>
                  <a:lnTo>
                    <a:pt x="508" y="170"/>
                  </a:lnTo>
                  <a:lnTo>
                    <a:pt x="510" y="170"/>
                  </a:lnTo>
                  <a:lnTo>
                    <a:pt x="514" y="170"/>
                  </a:lnTo>
                  <a:lnTo>
                    <a:pt x="515" y="168"/>
                  </a:lnTo>
                  <a:lnTo>
                    <a:pt x="535" y="160"/>
                  </a:lnTo>
                  <a:lnTo>
                    <a:pt x="556" y="154"/>
                  </a:lnTo>
                  <a:lnTo>
                    <a:pt x="576" y="149"/>
                  </a:lnTo>
                  <a:lnTo>
                    <a:pt x="596" y="146"/>
                  </a:lnTo>
                  <a:lnTo>
                    <a:pt x="616" y="143"/>
                  </a:lnTo>
                  <a:lnTo>
                    <a:pt x="636" y="141"/>
                  </a:lnTo>
                  <a:lnTo>
                    <a:pt x="658" y="140"/>
                  </a:lnTo>
                  <a:lnTo>
                    <a:pt x="678" y="138"/>
                  </a:lnTo>
                  <a:lnTo>
                    <a:pt x="698" y="136"/>
                  </a:lnTo>
                  <a:lnTo>
                    <a:pt x="718" y="133"/>
                  </a:lnTo>
                  <a:lnTo>
                    <a:pt x="716" y="143"/>
                  </a:lnTo>
                  <a:lnTo>
                    <a:pt x="715" y="152"/>
                  </a:lnTo>
                  <a:lnTo>
                    <a:pt x="713" y="164"/>
                  </a:lnTo>
                  <a:lnTo>
                    <a:pt x="711" y="173"/>
                  </a:lnTo>
                  <a:lnTo>
                    <a:pt x="709" y="183"/>
                  </a:lnTo>
                  <a:lnTo>
                    <a:pt x="707" y="192"/>
                  </a:lnTo>
                  <a:lnTo>
                    <a:pt x="705" y="204"/>
                  </a:lnTo>
                  <a:lnTo>
                    <a:pt x="704" y="213"/>
                  </a:lnTo>
                  <a:lnTo>
                    <a:pt x="702" y="223"/>
                  </a:lnTo>
                  <a:lnTo>
                    <a:pt x="700" y="232"/>
                  </a:lnTo>
                  <a:lnTo>
                    <a:pt x="718" y="224"/>
                  </a:lnTo>
                  <a:lnTo>
                    <a:pt x="736" y="216"/>
                  </a:lnTo>
                  <a:lnTo>
                    <a:pt x="755" y="208"/>
                  </a:lnTo>
                  <a:lnTo>
                    <a:pt x="773" y="199"/>
                  </a:lnTo>
                  <a:lnTo>
                    <a:pt x="793" y="192"/>
                  </a:lnTo>
                  <a:lnTo>
                    <a:pt x="811" y="184"/>
                  </a:lnTo>
                  <a:lnTo>
                    <a:pt x="830" y="178"/>
                  </a:lnTo>
                  <a:lnTo>
                    <a:pt x="850" y="172"/>
                  </a:lnTo>
                  <a:lnTo>
                    <a:pt x="870" y="168"/>
                  </a:lnTo>
                  <a:lnTo>
                    <a:pt x="890" y="165"/>
                  </a:lnTo>
                  <a:lnTo>
                    <a:pt x="888" y="173"/>
                  </a:lnTo>
                  <a:lnTo>
                    <a:pt x="886" y="183"/>
                  </a:lnTo>
                  <a:lnTo>
                    <a:pt x="884" y="192"/>
                  </a:lnTo>
                  <a:lnTo>
                    <a:pt x="883" y="202"/>
                  </a:lnTo>
                  <a:lnTo>
                    <a:pt x="881" y="212"/>
                  </a:lnTo>
                  <a:lnTo>
                    <a:pt x="879" y="221"/>
                  </a:lnTo>
                  <a:lnTo>
                    <a:pt x="879" y="231"/>
                  </a:lnTo>
                  <a:lnTo>
                    <a:pt x="877" y="240"/>
                  </a:lnTo>
                  <a:lnTo>
                    <a:pt x="877" y="250"/>
                  </a:lnTo>
                  <a:lnTo>
                    <a:pt x="877" y="260"/>
                  </a:lnTo>
                  <a:lnTo>
                    <a:pt x="895" y="255"/>
                  </a:lnTo>
                  <a:lnTo>
                    <a:pt x="921" y="252"/>
                  </a:lnTo>
                  <a:lnTo>
                    <a:pt x="948" y="248"/>
                  </a:lnTo>
                  <a:lnTo>
                    <a:pt x="981" y="247"/>
                  </a:lnTo>
                  <a:lnTo>
                    <a:pt x="1014" y="247"/>
                  </a:lnTo>
                  <a:lnTo>
                    <a:pt x="1049" y="247"/>
                  </a:lnTo>
                  <a:lnTo>
                    <a:pt x="1082" y="247"/>
                  </a:lnTo>
                  <a:lnTo>
                    <a:pt x="1111" y="248"/>
                  </a:lnTo>
                  <a:lnTo>
                    <a:pt x="1135" y="252"/>
                  </a:lnTo>
                  <a:lnTo>
                    <a:pt x="1153" y="255"/>
                  </a:lnTo>
                  <a:lnTo>
                    <a:pt x="1135" y="266"/>
                  </a:lnTo>
                  <a:lnTo>
                    <a:pt x="1117" y="282"/>
                  </a:lnTo>
                  <a:lnTo>
                    <a:pt x="1100" y="303"/>
                  </a:lnTo>
                  <a:lnTo>
                    <a:pt x="1084" y="324"/>
                  </a:lnTo>
                  <a:lnTo>
                    <a:pt x="1069" y="348"/>
                  </a:lnTo>
                  <a:lnTo>
                    <a:pt x="1054" y="372"/>
                  </a:lnTo>
                  <a:lnTo>
                    <a:pt x="1043" y="396"/>
                  </a:lnTo>
                  <a:lnTo>
                    <a:pt x="1034" y="420"/>
                  </a:lnTo>
                  <a:lnTo>
                    <a:pt x="1027" y="442"/>
                  </a:lnTo>
                  <a:lnTo>
                    <a:pt x="1022" y="461"/>
                  </a:lnTo>
                  <a:lnTo>
                    <a:pt x="1011" y="490"/>
                  </a:lnTo>
                  <a:lnTo>
                    <a:pt x="994" y="516"/>
                  </a:lnTo>
                  <a:lnTo>
                    <a:pt x="969" y="540"/>
                  </a:lnTo>
                  <a:lnTo>
                    <a:pt x="939" y="560"/>
                  </a:lnTo>
                  <a:lnTo>
                    <a:pt x="906" y="578"/>
                  </a:lnTo>
                  <a:lnTo>
                    <a:pt x="870" y="596"/>
                  </a:lnTo>
                  <a:lnTo>
                    <a:pt x="831" y="610"/>
                  </a:lnTo>
                  <a:lnTo>
                    <a:pt x="791" y="623"/>
                  </a:lnTo>
                  <a:lnTo>
                    <a:pt x="753" y="634"/>
                  </a:lnTo>
                  <a:lnTo>
                    <a:pt x="716" y="645"/>
                  </a:lnTo>
                  <a:lnTo>
                    <a:pt x="693" y="653"/>
                  </a:lnTo>
                  <a:lnTo>
                    <a:pt x="669" y="660"/>
                  </a:lnTo>
                  <a:lnTo>
                    <a:pt x="645" y="666"/>
                  </a:lnTo>
                  <a:lnTo>
                    <a:pt x="620" y="674"/>
                  </a:lnTo>
                  <a:lnTo>
                    <a:pt x="596" y="680"/>
                  </a:lnTo>
                  <a:lnTo>
                    <a:pt x="572" y="687"/>
                  </a:lnTo>
                  <a:lnTo>
                    <a:pt x="546" y="692"/>
                  </a:lnTo>
                  <a:lnTo>
                    <a:pt x="523" y="698"/>
                  </a:lnTo>
                  <a:lnTo>
                    <a:pt x="497" y="703"/>
                  </a:lnTo>
                  <a:lnTo>
                    <a:pt x="471" y="706"/>
                  </a:lnTo>
                  <a:lnTo>
                    <a:pt x="450" y="711"/>
                  </a:lnTo>
                  <a:lnTo>
                    <a:pt x="429" y="717"/>
                  </a:lnTo>
                  <a:lnTo>
                    <a:pt x="409" y="724"/>
                  </a:lnTo>
                  <a:lnTo>
                    <a:pt x="393" y="732"/>
                  </a:lnTo>
                  <a:lnTo>
                    <a:pt x="376" y="738"/>
                  </a:lnTo>
                  <a:lnTo>
                    <a:pt x="360" y="748"/>
                  </a:lnTo>
                  <a:lnTo>
                    <a:pt x="344" y="756"/>
                  </a:lnTo>
                  <a:lnTo>
                    <a:pt x="327" y="764"/>
                  </a:lnTo>
                  <a:lnTo>
                    <a:pt x="307" y="772"/>
                  </a:lnTo>
                  <a:lnTo>
                    <a:pt x="287" y="778"/>
                  </a:lnTo>
                  <a:lnTo>
                    <a:pt x="265" y="791"/>
                  </a:lnTo>
                  <a:lnTo>
                    <a:pt x="238" y="816"/>
                  </a:lnTo>
                  <a:lnTo>
                    <a:pt x="207" y="850"/>
                  </a:lnTo>
                  <a:lnTo>
                    <a:pt x="172" y="888"/>
                  </a:lnTo>
                  <a:lnTo>
                    <a:pt x="137" y="927"/>
                  </a:lnTo>
                  <a:lnTo>
                    <a:pt x="102" y="965"/>
                  </a:lnTo>
                  <a:lnTo>
                    <a:pt x="69" y="997"/>
                  </a:lnTo>
                  <a:lnTo>
                    <a:pt x="40" y="1021"/>
                  </a:lnTo>
                  <a:lnTo>
                    <a:pt x="18" y="1034"/>
                  </a:lnTo>
                  <a:lnTo>
                    <a:pt x="2" y="1029"/>
                  </a:lnTo>
                  <a:lnTo>
                    <a:pt x="0" y="952"/>
                  </a:lnTo>
                  <a:lnTo>
                    <a:pt x="2" y="861"/>
                  </a:lnTo>
                  <a:lnTo>
                    <a:pt x="7" y="759"/>
                  </a:lnTo>
                  <a:lnTo>
                    <a:pt x="16" y="648"/>
                  </a:lnTo>
                  <a:lnTo>
                    <a:pt x="26" y="533"/>
                  </a:lnTo>
                  <a:lnTo>
                    <a:pt x="37" y="420"/>
                  </a:lnTo>
                  <a:lnTo>
                    <a:pt x="44" y="309"/>
                  </a:lnTo>
                  <a:lnTo>
                    <a:pt x="51" y="207"/>
                  </a:lnTo>
                  <a:lnTo>
                    <a:pt x="55" y="114"/>
                  </a:lnTo>
                  <a:lnTo>
                    <a:pt x="53" y="39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1" y="23"/>
                  </a:lnTo>
                  <a:lnTo>
                    <a:pt x="51" y="20"/>
                  </a:lnTo>
                  <a:lnTo>
                    <a:pt x="49" y="16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4" y="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0" name="Freeform 59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1" name="Freeform 60"/>
            <p:cNvSpPr>
              <a:spLocks/>
            </p:cNvSpPr>
            <p:nvPr/>
          </p:nvSpPr>
          <p:spPr bwMode="auto">
            <a:xfrm>
              <a:off x="893" y="3643"/>
              <a:ext cx="1510" cy="674"/>
            </a:xfrm>
            <a:custGeom>
              <a:avLst/>
              <a:gdLst>
                <a:gd name="T0" fmla="*/ 10 w 3105"/>
                <a:gd name="T1" fmla="*/ 1 h 1348"/>
                <a:gd name="T2" fmla="*/ 10 w 3105"/>
                <a:gd name="T3" fmla="*/ 1 h 1348"/>
                <a:gd name="T4" fmla="*/ 10 w 3105"/>
                <a:gd name="T5" fmla="*/ 1 h 1348"/>
                <a:gd name="T6" fmla="*/ 10 w 3105"/>
                <a:gd name="T7" fmla="*/ 1 h 1348"/>
                <a:gd name="T8" fmla="*/ 10 w 3105"/>
                <a:gd name="T9" fmla="*/ 1 h 1348"/>
                <a:gd name="T10" fmla="*/ 10 w 3105"/>
                <a:gd name="T11" fmla="*/ 1 h 1348"/>
                <a:gd name="T12" fmla="*/ 10 w 3105"/>
                <a:gd name="T13" fmla="*/ 1 h 1348"/>
                <a:gd name="T14" fmla="*/ 10 w 3105"/>
                <a:gd name="T15" fmla="*/ 1 h 1348"/>
                <a:gd name="T16" fmla="*/ 10 w 3105"/>
                <a:gd name="T17" fmla="*/ 1 h 1348"/>
                <a:gd name="T18" fmla="*/ 10 w 3105"/>
                <a:gd name="T19" fmla="*/ 1 h 1348"/>
                <a:gd name="T20" fmla="*/ 9 w 3105"/>
                <a:gd name="T21" fmla="*/ 1 h 1348"/>
                <a:gd name="T22" fmla="*/ 9 w 3105"/>
                <a:gd name="T23" fmla="*/ 1 h 1348"/>
                <a:gd name="T24" fmla="*/ 9 w 3105"/>
                <a:gd name="T25" fmla="*/ 1 h 1348"/>
                <a:gd name="T26" fmla="*/ 9 w 3105"/>
                <a:gd name="T27" fmla="*/ 1 h 1348"/>
                <a:gd name="T28" fmla="*/ 9 w 3105"/>
                <a:gd name="T29" fmla="*/ 1 h 1348"/>
                <a:gd name="T30" fmla="*/ 9 w 3105"/>
                <a:gd name="T31" fmla="*/ 1 h 1348"/>
                <a:gd name="T32" fmla="*/ 9 w 3105"/>
                <a:gd name="T33" fmla="*/ 1 h 1348"/>
                <a:gd name="T34" fmla="*/ 9 w 3105"/>
                <a:gd name="T35" fmla="*/ 1 h 1348"/>
                <a:gd name="T36" fmla="*/ 9 w 3105"/>
                <a:gd name="T37" fmla="*/ 1 h 1348"/>
                <a:gd name="T38" fmla="*/ 9 w 3105"/>
                <a:gd name="T39" fmla="*/ 1 h 1348"/>
                <a:gd name="T40" fmla="*/ 9 w 3105"/>
                <a:gd name="T41" fmla="*/ 1 h 1348"/>
                <a:gd name="T42" fmla="*/ 9 w 3105"/>
                <a:gd name="T43" fmla="*/ 1 h 1348"/>
                <a:gd name="T44" fmla="*/ 9 w 3105"/>
                <a:gd name="T45" fmla="*/ 1 h 1348"/>
                <a:gd name="T46" fmla="*/ 9 w 3105"/>
                <a:gd name="T47" fmla="*/ 1 h 1348"/>
                <a:gd name="T48" fmla="*/ 9 w 3105"/>
                <a:gd name="T49" fmla="*/ 1 h 1348"/>
                <a:gd name="T50" fmla="*/ 9 w 3105"/>
                <a:gd name="T51" fmla="*/ 1 h 1348"/>
                <a:gd name="T52" fmla="*/ 9 w 3105"/>
                <a:gd name="T53" fmla="*/ 1 h 1348"/>
                <a:gd name="T54" fmla="*/ 8 w 3105"/>
                <a:gd name="T55" fmla="*/ 1 h 1348"/>
                <a:gd name="T56" fmla="*/ 8 w 3105"/>
                <a:gd name="T57" fmla="*/ 1 h 1348"/>
                <a:gd name="T58" fmla="*/ 8 w 3105"/>
                <a:gd name="T59" fmla="*/ 1 h 1348"/>
                <a:gd name="T60" fmla="*/ 7 w 3105"/>
                <a:gd name="T61" fmla="*/ 1 h 1348"/>
                <a:gd name="T62" fmla="*/ 8 w 3105"/>
                <a:gd name="T63" fmla="*/ 1 h 1348"/>
                <a:gd name="T64" fmla="*/ 7 w 3105"/>
                <a:gd name="T65" fmla="*/ 1 h 1348"/>
                <a:gd name="T66" fmla="*/ 7 w 3105"/>
                <a:gd name="T67" fmla="*/ 0 h 1348"/>
                <a:gd name="T68" fmla="*/ 6 w 3105"/>
                <a:gd name="T69" fmla="*/ 1 h 1348"/>
                <a:gd name="T70" fmla="*/ 7 w 3105"/>
                <a:gd name="T71" fmla="*/ 1 h 1348"/>
                <a:gd name="T72" fmla="*/ 7 w 3105"/>
                <a:gd name="T73" fmla="*/ 1 h 1348"/>
                <a:gd name="T74" fmla="*/ 7 w 3105"/>
                <a:gd name="T75" fmla="*/ 1 h 1348"/>
                <a:gd name="T76" fmla="*/ 6 w 3105"/>
                <a:gd name="T77" fmla="*/ 1 h 1348"/>
                <a:gd name="T78" fmla="*/ 6 w 3105"/>
                <a:gd name="T79" fmla="*/ 1 h 1348"/>
                <a:gd name="T80" fmla="*/ 6 w 3105"/>
                <a:gd name="T81" fmla="*/ 1 h 1348"/>
                <a:gd name="T82" fmla="*/ 6 w 3105"/>
                <a:gd name="T83" fmla="*/ 1 h 1348"/>
                <a:gd name="T84" fmla="*/ 5 w 3105"/>
                <a:gd name="T85" fmla="*/ 2 h 1348"/>
                <a:gd name="T86" fmla="*/ 5 w 3105"/>
                <a:gd name="T87" fmla="*/ 2 h 1348"/>
                <a:gd name="T88" fmla="*/ 4 w 3105"/>
                <a:gd name="T89" fmla="*/ 2 h 1348"/>
                <a:gd name="T90" fmla="*/ 4 w 3105"/>
                <a:gd name="T91" fmla="*/ 2 h 1348"/>
                <a:gd name="T92" fmla="*/ 4 w 3105"/>
                <a:gd name="T93" fmla="*/ 2 h 1348"/>
                <a:gd name="T94" fmla="*/ 3 w 3105"/>
                <a:gd name="T95" fmla="*/ 2 h 1348"/>
                <a:gd name="T96" fmla="*/ 2 w 3105"/>
                <a:gd name="T97" fmla="*/ 2 h 1348"/>
                <a:gd name="T98" fmla="*/ 1 w 3105"/>
                <a:gd name="T99" fmla="*/ 2 h 1348"/>
                <a:gd name="T100" fmla="*/ 0 w 3105"/>
                <a:gd name="T101" fmla="*/ 2 h 1348"/>
                <a:gd name="T102" fmla="*/ 7 w 3105"/>
                <a:gd name="T103" fmla="*/ 6 h 13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05"/>
                <a:gd name="T157" fmla="*/ 0 h 1348"/>
                <a:gd name="T158" fmla="*/ 3105 w 3105"/>
                <a:gd name="T159" fmla="*/ 1348 h 13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05" h="1348">
                  <a:moveTo>
                    <a:pt x="2332" y="1348"/>
                  </a:moveTo>
                  <a:lnTo>
                    <a:pt x="3105" y="134"/>
                  </a:lnTo>
                  <a:lnTo>
                    <a:pt x="3103" y="132"/>
                  </a:lnTo>
                  <a:lnTo>
                    <a:pt x="3101" y="132"/>
                  </a:lnTo>
                  <a:lnTo>
                    <a:pt x="3099" y="132"/>
                  </a:lnTo>
                  <a:lnTo>
                    <a:pt x="3097" y="132"/>
                  </a:lnTo>
                  <a:lnTo>
                    <a:pt x="3096" y="132"/>
                  </a:lnTo>
                  <a:lnTo>
                    <a:pt x="3094" y="132"/>
                  </a:lnTo>
                  <a:lnTo>
                    <a:pt x="3092" y="132"/>
                  </a:lnTo>
                  <a:lnTo>
                    <a:pt x="3090" y="132"/>
                  </a:lnTo>
                  <a:lnTo>
                    <a:pt x="3088" y="134"/>
                  </a:lnTo>
                  <a:lnTo>
                    <a:pt x="3086" y="134"/>
                  </a:lnTo>
                  <a:lnTo>
                    <a:pt x="3077" y="144"/>
                  </a:lnTo>
                  <a:lnTo>
                    <a:pt x="3070" y="156"/>
                  </a:lnTo>
                  <a:lnTo>
                    <a:pt x="3068" y="169"/>
                  </a:lnTo>
                  <a:lnTo>
                    <a:pt x="3066" y="184"/>
                  </a:lnTo>
                  <a:lnTo>
                    <a:pt x="3068" y="198"/>
                  </a:lnTo>
                  <a:lnTo>
                    <a:pt x="3068" y="212"/>
                  </a:lnTo>
                  <a:lnTo>
                    <a:pt x="3068" y="222"/>
                  </a:lnTo>
                  <a:lnTo>
                    <a:pt x="3066" y="230"/>
                  </a:lnTo>
                  <a:lnTo>
                    <a:pt x="3061" y="232"/>
                  </a:lnTo>
                  <a:lnTo>
                    <a:pt x="3050" y="228"/>
                  </a:lnTo>
                  <a:lnTo>
                    <a:pt x="3044" y="227"/>
                  </a:lnTo>
                  <a:lnTo>
                    <a:pt x="3037" y="225"/>
                  </a:lnTo>
                  <a:lnTo>
                    <a:pt x="3032" y="224"/>
                  </a:lnTo>
                  <a:lnTo>
                    <a:pt x="3024" y="224"/>
                  </a:lnTo>
                  <a:lnTo>
                    <a:pt x="3017" y="222"/>
                  </a:lnTo>
                  <a:lnTo>
                    <a:pt x="3010" y="222"/>
                  </a:lnTo>
                  <a:lnTo>
                    <a:pt x="3001" y="220"/>
                  </a:lnTo>
                  <a:lnTo>
                    <a:pt x="2993" y="219"/>
                  </a:lnTo>
                  <a:lnTo>
                    <a:pt x="2988" y="217"/>
                  </a:lnTo>
                  <a:lnTo>
                    <a:pt x="2980" y="214"/>
                  </a:lnTo>
                  <a:lnTo>
                    <a:pt x="2964" y="201"/>
                  </a:lnTo>
                  <a:lnTo>
                    <a:pt x="2953" y="187"/>
                  </a:lnTo>
                  <a:lnTo>
                    <a:pt x="2946" y="171"/>
                  </a:lnTo>
                  <a:lnTo>
                    <a:pt x="2940" y="153"/>
                  </a:lnTo>
                  <a:lnTo>
                    <a:pt x="2935" y="136"/>
                  </a:lnTo>
                  <a:lnTo>
                    <a:pt x="2931" y="118"/>
                  </a:lnTo>
                  <a:lnTo>
                    <a:pt x="2924" y="102"/>
                  </a:lnTo>
                  <a:lnTo>
                    <a:pt x="2915" y="89"/>
                  </a:lnTo>
                  <a:lnTo>
                    <a:pt x="2900" y="80"/>
                  </a:lnTo>
                  <a:lnTo>
                    <a:pt x="2880" y="73"/>
                  </a:lnTo>
                  <a:lnTo>
                    <a:pt x="2874" y="73"/>
                  </a:lnTo>
                  <a:lnTo>
                    <a:pt x="2867" y="73"/>
                  </a:lnTo>
                  <a:lnTo>
                    <a:pt x="2860" y="73"/>
                  </a:lnTo>
                  <a:lnTo>
                    <a:pt x="2853" y="73"/>
                  </a:lnTo>
                  <a:lnTo>
                    <a:pt x="2845" y="73"/>
                  </a:lnTo>
                  <a:lnTo>
                    <a:pt x="2838" y="73"/>
                  </a:lnTo>
                  <a:lnTo>
                    <a:pt x="2831" y="75"/>
                  </a:lnTo>
                  <a:lnTo>
                    <a:pt x="2823" y="76"/>
                  </a:lnTo>
                  <a:lnTo>
                    <a:pt x="2816" y="78"/>
                  </a:lnTo>
                  <a:lnTo>
                    <a:pt x="2809" y="80"/>
                  </a:lnTo>
                  <a:lnTo>
                    <a:pt x="2768" y="89"/>
                  </a:lnTo>
                  <a:lnTo>
                    <a:pt x="2723" y="99"/>
                  </a:lnTo>
                  <a:lnTo>
                    <a:pt x="2673" y="110"/>
                  </a:lnTo>
                  <a:lnTo>
                    <a:pt x="2622" y="120"/>
                  </a:lnTo>
                  <a:lnTo>
                    <a:pt x="2571" y="129"/>
                  </a:lnTo>
                  <a:lnTo>
                    <a:pt x="2518" y="137"/>
                  </a:lnTo>
                  <a:lnTo>
                    <a:pt x="2469" y="145"/>
                  </a:lnTo>
                  <a:lnTo>
                    <a:pt x="2421" y="150"/>
                  </a:lnTo>
                  <a:lnTo>
                    <a:pt x="2379" y="155"/>
                  </a:lnTo>
                  <a:lnTo>
                    <a:pt x="2341" y="158"/>
                  </a:lnTo>
                  <a:lnTo>
                    <a:pt x="2449" y="142"/>
                  </a:lnTo>
                  <a:lnTo>
                    <a:pt x="2465" y="115"/>
                  </a:lnTo>
                  <a:lnTo>
                    <a:pt x="2416" y="80"/>
                  </a:lnTo>
                  <a:lnTo>
                    <a:pt x="2323" y="46"/>
                  </a:lnTo>
                  <a:lnTo>
                    <a:pt x="2211" y="17"/>
                  </a:lnTo>
                  <a:lnTo>
                    <a:pt x="2103" y="0"/>
                  </a:lnTo>
                  <a:lnTo>
                    <a:pt x="2023" y="1"/>
                  </a:lnTo>
                  <a:lnTo>
                    <a:pt x="1992" y="25"/>
                  </a:lnTo>
                  <a:lnTo>
                    <a:pt x="2036" y="78"/>
                  </a:lnTo>
                  <a:lnTo>
                    <a:pt x="2178" y="168"/>
                  </a:lnTo>
                  <a:lnTo>
                    <a:pt x="2160" y="158"/>
                  </a:lnTo>
                  <a:lnTo>
                    <a:pt x="2140" y="148"/>
                  </a:lnTo>
                  <a:lnTo>
                    <a:pt x="2116" y="137"/>
                  </a:lnTo>
                  <a:lnTo>
                    <a:pt x="2092" y="128"/>
                  </a:lnTo>
                  <a:lnTo>
                    <a:pt x="2069" y="118"/>
                  </a:lnTo>
                  <a:lnTo>
                    <a:pt x="2045" y="112"/>
                  </a:lnTo>
                  <a:lnTo>
                    <a:pt x="2023" y="108"/>
                  </a:lnTo>
                  <a:lnTo>
                    <a:pt x="2005" y="108"/>
                  </a:lnTo>
                  <a:lnTo>
                    <a:pt x="1992" y="113"/>
                  </a:lnTo>
                  <a:lnTo>
                    <a:pt x="1984" y="123"/>
                  </a:lnTo>
                  <a:lnTo>
                    <a:pt x="1939" y="203"/>
                  </a:lnTo>
                  <a:lnTo>
                    <a:pt x="1875" y="252"/>
                  </a:lnTo>
                  <a:lnTo>
                    <a:pt x="1798" y="280"/>
                  </a:lnTo>
                  <a:lnTo>
                    <a:pt x="1714" y="292"/>
                  </a:lnTo>
                  <a:lnTo>
                    <a:pt x="1628" y="299"/>
                  </a:lnTo>
                  <a:lnTo>
                    <a:pt x="1546" y="304"/>
                  </a:lnTo>
                  <a:lnTo>
                    <a:pt x="1473" y="316"/>
                  </a:lnTo>
                  <a:lnTo>
                    <a:pt x="1416" y="345"/>
                  </a:lnTo>
                  <a:lnTo>
                    <a:pt x="1378" y="396"/>
                  </a:lnTo>
                  <a:lnTo>
                    <a:pt x="1367" y="478"/>
                  </a:lnTo>
                  <a:lnTo>
                    <a:pt x="1341" y="443"/>
                  </a:lnTo>
                  <a:lnTo>
                    <a:pt x="1270" y="414"/>
                  </a:lnTo>
                  <a:lnTo>
                    <a:pt x="1162" y="393"/>
                  </a:lnTo>
                  <a:lnTo>
                    <a:pt x="1025" y="379"/>
                  </a:lnTo>
                  <a:lnTo>
                    <a:pt x="866" y="369"/>
                  </a:lnTo>
                  <a:lnTo>
                    <a:pt x="693" y="368"/>
                  </a:lnTo>
                  <a:lnTo>
                    <a:pt x="512" y="372"/>
                  </a:lnTo>
                  <a:lnTo>
                    <a:pt x="331" y="382"/>
                  </a:lnTo>
                  <a:lnTo>
                    <a:pt x="157" y="398"/>
                  </a:lnTo>
                  <a:lnTo>
                    <a:pt x="0" y="419"/>
                  </a:lnTo>
                  <a:lnTo>
                    <a:pt x="0" y="1348"/>
                  </a:lnTo>
                  <a:lnTo>
                    <a:pt x="2332" y="134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2" name="Freeform 61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62"/>
            <p:cNvSpPr>
              <a:spLocks/>
            </p:cNvSpPr>
            <p:nvPr/>
          </p:nvSpPr>
          <p:spPr bwMode="auto">
            <a:xfrm>
              <a:off x="1840" y="3467"/>
              <a:ext cx="459" cy="164"/>
            </a:xfrm>
            <a:custGeom>
              <a:avLst/>
              <a:gdLst>
                <a:gd name="T0" fmla="*/ 0 w 945"/>
                <a:gd name="T1" fmla="*/ 2 h 328"/>
                <a:gd name="T2" fmla="*/ 0 w 945"/>
                <a:gd name="T3" fmla="*/ 2 h 328"/>
                <a:gd name="T4" fmla="*/ 0 w 945"/>
                <a:gd name="T5" fmla="*/ 1 h 328"/>
                <a:gd name="T6" fmla="*/ 0 w 945"/>
                <a:gd name="T7" fmla="*/ 1 h 328"/>
                <a:gd name="T8" fmla="*/ 0 w 945"/>
                <a:gd name="T9" fmla="*/ 1 h 328"/>
                <a:gd name="T10" fmla="*/ 0 w 945"/>
                <a:gd name="T11" fmla="*/ 1 h 328"/>
                <a:gd name="T12" fmla="*/ 0 w 945"/>
                <a:gd name="T13" fmla="*/ 1 h 328"/>
                <a:gd name="T14" fmla="*/ 0 w 945"/>
                <a:gd name="T15" fmla="*/ 1 h 328"/>
                <a:gd name="T16" fmla="*/ 1 w 945"/>
                <a:gd name="T17" fmla="*/ 1 h 328"/>
                <a:gd name="T18" fmla="*/ 1 w 945"/>
                <a:gd name="T19" fmla="*/ 1 h 328"/>
                <a:gd name="T20" fmla="*/ 1 w 945"/>
                <a:gd name="T21" fmla="*/ 1 h 328"/>
                <a:gd name="T22" fmla="*/ 0 w 945"/>
                <a:gd name="T23" fmla="*/ 1 h 328"/>
                <a:gd name="T24" fmla="*/ 0 w 945"/>
                <a:gd name="T25" fmla="*/ 1 h 328"/>
                <a:gd name="T26" fmla="*/ 1 w 945"/>
                <a:gd name="T27" fmla="*/ 1 h 328"/>
                <a:gd name="T28" fmla="*/ 1 w 945"/>
                <a:gd name="T29" fmla="*/ 1 h 328"/>
                <a:gd name="T30" fmla="*/ 1 w 945"/>
                <a:gd name="T31" fmla="*/ 1 h 328"/>
                <a:gd name="T32" fmla="*/ 1 w 945"/>
                <a:gd name="T33" fmla="*/ 1 h 328"/>
                <a:gd name="T34" fmla="*/ 1 w 945"/>
                <a:gd name="T35" fmla="*/ 1 h 328"/>
                <a:gd name="T36" fmla="*/ 1 w 945"/>
                <a:gd name="T37" fmla="*/ 1 h 328"/>
                <a:gd name="T38" fmla="*/ 1 w 945"/>
                <a:gd name="T39" fmla="*/ 1 h 328"/>
                <a:gd name="T40" fmla="*/ 1 w 945"/>
                <a:gd name="T41" fmla="*/ 1 h 328"/>
                <a:gd name="T42" fmla="*/ 1 w 945"/>
                <a:gd name="T43" fmla="*/ 1 h 328"/>
                <a:gd name="T44" fmla="*/ 1 w 945"/>
                <a:gd name="T45" fmla="*/ 1 h 328"/>
                <a:gd name="T46" fmla="*/ 1 w 945"/>
                <a:gd name="T47" fmla="*/ 1 h 328"/>
                <a:gd name="T48" fmla="*/ 1 w 945"/>
                <a:gd name="T49" fmla="*/ 1 h 328"/>
                <a:gd name="T50" fmla="*/ 1 w 945"/>
                <a:gd name="T51" fmla="*/ 1 h 328"/>
                <a:gd name="T52" fmla="*/ 1 w 945"/>
                <a:gd name="T53" fmla="*/ 1 h 328"/>
                <a:gd name="T54" fmla="*/ 1 w 945"/>
                <a:gd name="T55" fmla="*/ 1 h 328"/>
                <a:gd name="T56" fmla="*/ 1 w 945"/>
                <a:gd name="T57" fmla="*/ 1 h 328"/>
                <a:gd name="T58" fmla="*/ 2 w 945"/>
                <a:gd name="T59" fmla="*/ 1 h 328"/>
                <a:gd name="T60" fmla="*/ 2 w 945"/>
                <a:gd name="T61" fmla="*/ 1 h 328"/>
                <a:gd name="T62" fmla="*/ 2 w 945"/>
                <a:gd name="T63" fmla="*/ 1 h 328"/>
                <a:gd name="T64" fmla="*/ 2 w 945"/>
                <a:gd name="T65" fmla="*/ 1 h 328"/>
                <a:gd name="T66" fmla="*/ 2 w 945"/>
                <a:gd name="T67" fmla="*/ 1 h 328"/>
                <a:gd name="T68" fmla="*/ 2 w 945"/>
                <a:gd name="T69" fmla="*/ 1 h 328"/>
                <a:gd name="T70" fmla="*/ 2 w 945"/>
                <a:gd name="T71" fmla="*/ 1 h 328"/>
                <a:gd name="T72" fmla="*/ 2 w 945"/>
                <a:gd name="T73" fmla="*/ 1 h 328"/>
                <a:gd name="T74" fmla="*/ 2 w 945"/>
                <a:gd name="T75" fmla="*/ 1 h 328"/>
                <a:gd name="T76" fmla="*/ 2 w 945"/>
                <a:gd name="T77" fmla="*/ 1 h 328"/>
                <a:gd name="T78" fmla="*/ 2 w 945"/>
                <a:gd name="T79" fmla="*/ 1 h 328"/>
                <a:gd name="T80" fmla="*/ 2 w 945"/>
                <a:gd name="T81" fmla="*/ 1 h 328"/>
                <a:gd name="T82" fmla="*/ 3 w 945"/>
                <a:gd name="T83" fmla="*/ 1 h 328"/>
                <a:gd name="T84" fmla="*/ 3 w 945"/>
                <a:gd name="T85" fmla="*/ 1 h 328"/>
                <a:gd name="T86" fmla="*/ 3 w 945"/>
                <a:gd name="T87" fmla="*/ 1 h 328"/>
                <a:gd name="T88" fmla="*/ 2 w 945"/>
                <a:gd name="T89" fmla="*/ 1 h 328"/>
                <a:gd name="T90" fmla="*/ 2 w 945"/>
                <a:gd name="T91" fmla="*/ 1 h 328"/>
                <a:gd name="T92" fmla="*/ 1 w 945"/>
                <a:gd name="T93" fmla="*/ 1 h 328"/>
                <a:gd name="T94" fmla="*/ 1 w 945"/>
                <a:gd name="T95" fmla="*/ 1 h 328"/>
                <a:gd name="T96" fmla="*/ 1 w 945"/>
                <a:gd name="T97" fmla="*/ 1 h 328"/>
                <a:gd name="T98" fmla="*/ 0 w 945"/>
                <a:gd name="T99" fmla="*/ 2 h 328"/>
                <a:gd name="T100" fmla="*/ 0 w 945"/>
                <a:gd name="T101" fmla="*/ 2 h 328"/>
                <a:gd name="T102" fmla="*/ 0 w 945"/>
                <a:gd name="T103" fmla="*/ 2 h 328"/>
                <a:gd name="T104" fmla="*/ 0 w 945"/>
                <a:gd name="T105" fmla="*/ 2 h 328"/>
                <a:gd name="T106" fmla="*/ 0 w 945"/>
                <a:gd name="T107" fmla="*/ 2 h 328"/>
                <a:gd name="T108" fmla="*/ 0 w 945"/>
                <a:gd name="T109" fmla="*/ 2 h 328"/>
                <a:gd name="T110" fmla="*/ 0 w 945"/>
                <a:gd name="T111" fmla="*/ 2 h 328"/>
                <a:gd name="T112" fmla="*/ 0 w 945"/>
                <a:gd name="T113" fmla="*/ 2 h 328"/>
                <a:gd name="T114" fmla="*/ 0 w 945"/>
                <a:gd name="T115" fmla="*/ 2 h 3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5"/>
                <a:gd name="T175" fmla="*/ 0 h 328"/>
                <a:gd name="T176" fmla="*/ 945 w 945"/>
                <a:gd name="T177" fmla="*/ 328 h 3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5" h="328">
                  <a:moveTo>
                    <a:pt x="0" y="326"/>
                  </a:moveTo>
                  <a:lnTo>
                    <a:pt x="2" y="318"/>
                  </a:lnTo>
                  <a:lnTo>
                    <a:pt x="4" y="310"/>
                  </a:lnTo>
                  <a:lnTo>
                    <a:pt x="6" y="302"/>
                  </a:lnTo>
                  <a:lnTo>
                    <a:pt x="9" y="294"/>
                  </a:lnTo>
                  <a:lnTo>
                    <a:pt x="13" y="286"/>
                  </a:lnTo>
                  <a:lnTo>
                    <a:pt x="17" y="280"/>
                  </a:lnTo>
                  <a:lnTo>
                    <a:pt x="20" y="272"/>
                  </a:lnTo>
                  <a:lnTo>
                    <a:pt x="26" y="264"/>
                  </a:lnTo>
                  <a:lnTo>
                    <a:pt x="29" y="257"/>
                  </a:lnTo>
                  <a:lnTo>
                    <a:pt x="35" y="249"/>
                  </a:lnTo>
                  <a:lnTo>
                    <a:pt x="42" y="238"/>
                  </a:lnTo>
                  <a:lnTo>
                    <a:pt x="49" y="228"/>
                  </a:lnTo>
                  <a:lnTo>
                    <a:pt x="59" y="217"/>
                  </a:lnTo>
                  <a:lnTo>
                    <a:pt x="66" y="208"/>
                  </a:lnTo>
                  <a:lnTo>
                    <a:pt x="75" y="198"/>
                  </a:lnTo>
                  <a:lnTo>
                    <a:pt x="86" y="188"/>
                  </a:lnTo>
                  <a:lnTo>
                    <a:pt x="95" y="179"/>
                  </a:lnTo>
                  <a:lnTo>
                    <a:pt x="106" y="171"/>
                  </a:lnTo>
                  <a:lnTo>
                    <a:pt x="117" y="161"/>
                  </a:lnTo>
                  <a:lnTo>
                    <a:pt x="130" y="153"/>
                  </a:lnTo>
                  <a:lnTo>
                    <a:pt x="143" y="145"/>
                  </a:lnTo>
                  <a:lnTo>
                    <a:pt x="155" y="136"/>
                  </a:lnTo>
                  <a:lnTo>
                    <a:pt x="166" y="128"/>
                  </a:lnTo>
                  <a:lnTo>
                    <a:pt x="179" y="118"/>
                  </a:lnTo>
                  <a:lnTo>
                    <a:pt x="192" y="110"/>
                  </a:lnTo>
                  <a:lnTo>
                    <a:pt x="203" y="100"/>
                  </a:lnTo>
                  <a:lnTo>
                    <a:pt x="216" y="92"/>
                  </a:lnTo>
                  <a:lnTo>
                    <a:pt x="229" y="83"/>
                  </a:lnTo>
                  <a:lnTo>
                    <a:pt x="241" y="75"/>
                  </a:lnTo>
                  <a:lnTo>
                    <a:pt x="254" y="67"/>
                  </a:lnTo>
                  <a:lnTo>
                    <a:pt x="260" y="62"/>
                  </a:lnTo>
                  <a:lnTo>
                    <a:pt x="267" y="57"/>
                  </a:lnTo>
                  <a:lnTo>
                    <a:pt x="272" y="54"/>
                  </a:lnTo>
                  <a:lnTo>
                    <a:pt x="278" y="49"/>
                  </a:lnTo>
                  <a:lnTo>
                    <a:pt x="283" y="44"/>
                  </a:lnTo>
                  <a:lnTo>
                    <a:pt x="291" y="41"/>
                  </a:lnTo>
                  <a:lnTo>
                    <a:pt x="296" y="38"/>
                  </a:lnTo>
                  <a:lnTo>
                    <a:pt x="303" y="35"/>
                  </a:lnTo>
                  <a:lnTo>
                    <a:pt x="311" y="33"/>
                  </a:lnTo>
                  <a:lnTo>
                    <a:pt x="320" y="32"/>
                  </a:lnTo>
                  <a:lnTo>
                    <a:pt x="316" y="48"/>
                  </a:lnTo>
                  <a:lnTo>
                    <a:pt x="311" y="62"/>
                  </a:lnTo>
                  <a:lnTo>
                    <a:pt x="303" y="75"/>
                  </a:lnTo>
                  <a:lnTo>
                    <a:pt x="294" y="88"/>
                  </a:lnTo>
                  <a:lnTo>
                    <a:pt x="285" y="100"/>
                  </a:lnTo>
                  <a:lnTo>
                    <a:pt x="274" y="112"/>
                  </a:lnTo>
                  <a:lnTo>
                    <a:pt x="263" y="123"/>
                  </a:lnTo>
                  <a:lnTo>
                    <a:pt x="254" y="136"/>
                  </a:lnTo>
                  <a:lnTo>
                    <a:pt x="247" y="150"/>
                  </a:lnTo>
                  <a:lnTo>
                    <a:pt x="240" y="163"/>
                  </a:lnTo>
                  <a:lnTo>
                    <a:pt x="263" y="145"/>
                  </a:lnTo>
                  <a:lnTo>
                    <a:pt x="285" y="128"/>
                  </a:lnTo>
                  <a:lnTo>
                    <a:pt x="309" y="110"/>
                  </a:lnTo>
                  <a:lnTo>
                    <a:pt x="335" y="94"/>
                  </a:lnTo>
                  <a:lnTo>
                    <a:pt x="360" y="78"/>
                  </a:lnTo>
                  <a:lnTo>
                    <a:pt x="386" y="64"/>
                  </a:lnTo>
                  <a:lnTo>
                    <a:pt x="411" y="49"/>
                  </a:lnTo>
                  <a:lnTo>
                    <a:pt x="439" y="36"/>
                  </a:lnTo>
                  <a:lnTo>
                    <a:pt x="468" y="25"/>
                  </a:lnTo>
                  <a:lnTo>
                    <a:pt x="497" y="16"/>
                  </a:lnTo>
                  <a:lnTo>
                    <a:pt x="492" y="22"/>
                  </a:lnTo>
                  <a:lnTo>
                    <a:pt x="488" y="30"/>
                  </a:lnTo>
                  <a:lnTo>
                    <a:pt x="484" y="36"/>
                  </a:lnTo>
                  <a:lnTo>
                    <a:pt x="481" y="43"/>
                  </a:lnTo>
                  <a:lnTo>
                    <a:pt x="475" y="51"/>
                  </a:lnTo>
                  <a:lnTo>
                    <a:pt x="472" y="57"/>
                  </a:lnTo>
                  <a:lnTo>
                    <a:pt x="468" y="64"/>
                  </a:lnTo>
                  <a:lnTo>
                    <a:pt x="462" y="70"/>
                  </a:lnTo>
                  <a:lnTo>
                    <a:pt x="457" y="76"/>
                  </a:lnTo>
                  <a:lnTo>
                    <a:pt x="453" y="83"/>
                  </a:lnTo>
                  <a:lnTo>
                    <a:pt x="451" y="84"/>
                  </a:lnTo>
                  <a:lnTo>
                    <a:pt x="451" y="86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0" y="89"/>
                  </a:lnTo>
                  <a:lnTo>
                    <a:pt x="448" y="91"/>
                  </a:lnTo>
                  <a:lnTo>
                    <a:pt x="446" y="91"/>
                  </a:lnTo>
                  <a:lnTo>
                    <a:pt x="442" y="94"/>
                  </a:lnTo>
                  <a:lnTo>
                    <a:pt x="439" y="96"/>
                  </a:lnTo>
                  <a:lnTo>
                    <a:pt x="435" y="97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1" y="105"/>
                  </a:lnTo>
                  <a:lnTo>
                    <a:pt x="431" y="107"/>
                  </a:lnTo>
                  <a:lnTo>
                    <a:pt x="430" y="110"/>
                  </a:lnTo>
                  <a:lnTo>
                    <a:pt x="428" y="113"/>
                  </a:lnTo>
                  <a:lnTo>
                    <a:pt x="426" y="118"/>
                  </a:lnTo>
                  <a:lnTo>
                    <a:pt x="424" y="121"/>
                  </a:lnTo>
                  <a:lnTo>
                    <a:pt x="420" y="124"/>
                  </a:lnTo>
                  <a:lnTo>
                    <a:pt x="415" y="129"/>
                  </a:lnTo>
                  <a:lnTo>
                    <a:pt x="411" y="134"/>
                  </a:lnTo>
                  <a:lnTo>
                    <a:pt x="408" y="139"/>
                  </a:lnTo>
                  <a:lnTo>
                    <a:pt x="404" y="144"/>
                  </a:lnTo>
                  <a:lnTo>
                    <a:pt x="400" y="148"/>
                  </a:lnTo>
                  <a:lnTo>
                    <a:pt x="398" y="153"/>
                  </a:lnTo>
                  <a:lnTo>
                    <a:pt x="400" y="158"/>
                  </a:lnTo>
                  <a:lnTo>
                    <a:pt x="402" y="163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08" y="153"/>
                  </a:lnTo>
                  <a:lnTo>
                    <a:pt x="406" y="152"/>
                  </a:lnTo>
                  <a:lnTo>
                    <a:pt x="404" y="150"/>
                  </a:lnTo>
                  <a:lnTo>
                    <a:pt x="406" y="147"/>
                  </a:lnTo>
                  <a:lnTo>
                    <a:pt x="408" y="142"/>
                  </a:lnTo>
                  <a:lnTo>
                    <a:pt x="411" y="134"/>
                  </a:lnTo>
                  <a:lnTo>
                    <a:pt x="428" y="112"/>
                  </a:lnTo>
                  <a:lnTo>
                    <a:pt x="448" y="92"/>
                  </a:lnTo>
                  <a:lnTo>
                    <a:pt x="472" y="75"/>
                  </a:lnTo>
                  <a:lnTo>
                    <a:pt x="499" y="59"/>
                  </a:lnTo>
                  <a:lnTo>
                    <a:pt x="528" y="44"/>
                  </a:lnTo>
                  <a:lnTo>
                    <a:pt x="559" y="33"/>
                  </a:lnTo>
                  <a:lnTo>
                    <a:pt x="592" y="22"/>
                  </a:lnTo>
                  <a:lnTo>
                    <a:pt x="623" y="14"/>
                  </a:lnTo>
                  <a:lnTo>
                    <a:pt x="653" y="6"/>
                  </a:lnTo>
                  <a:lnTo>
                    <a:pt x="680" y="0"/>
                  </a:lnTo>
                  <a:lnTo>
                    <a:pt x="676" y="12"/>
                  </a:lnTo>
                  <a:lnTo>
                    <a:pt x="671" y="25"/>
                  </a:lnTo>
                  <a:lnTo>
                    <a:pt x="665" y="38"/>
                  </a:lnTo>
                  <a:lnTo>
                    <a:pt x="660" y="49"/>
                  </a:lnTo>
                  <a:lnTo>
                    <a:pt x="653" y="62"/>
                  </a:lnTo>
                  <a:lnTo>
                    <a:pt x="647" y="73"/>
                  </a:lnTo>
                  <a:lnTo>
                    <a:pt x="640" y="86"/>
                  </a:lnTo>
                  <a:lnTo>
                    <a:pt x="632" y="97"/>
                  </a:lnTo>
                  <a:lnTo>
                    <a:pt x="625" y="110"/>
                  </a:lnTo>
                  <a:lnTo>
                    <a:pt x="620" y="121"/>
                  </a:lnTo>
                  <a:lnTo>
                    <a:pt x="643" y="110"/>
                  </a:lnTo>
                  <a:lnTo>
                    <a:pt x="669" y="97"/>
                  </a:lnTo>
                  <a:lnTo>
                    <a:pt x="693" y="84"/>
                  </a:lnTo>
                  <a:lnTo>
                    <a:pt x="716" y="72"/>
                  </a:lnTo>
                  <a:lnTo>
                    <a:pt x="740" y="57"/>
                  </a:lnTo>
                  <a:lnTo>
                    <a:pt x="764" y="46"/>
                  </a:lnTo>
                  <a:lnTo>
                    <a:pt x="790" y="36"/>
                  </a:lnTo>
                  <a:lnTo>
                    <a:pt x="815" y="30"/>
                  </a:lnTo>
                  <a:lnTo>
                    <a:pt x="843" y="27"/>
                  </a:lnTo>
                  <a:lnTo>
                    <a:pt x="870" y="27"/>
                  </a:lnTo>
                  <a:lnTo>
                    <a:pt x="866" y="33"/>
                  </a:lnTo>
                  <a:lnTo>
                    <a:pt x="861" y="41"/>
                  </a:lnTo>
                  <a:lnTo>
                    <a:pt x="857" y="48"/>
                  </a:lnTo>
                  <a:lnTo>
                    <a:pt x="852" y="54"/>
                  </a:lnTo>
                  <a:lnTo>
                    <a:pt x="844" y="60"/>
                  </a:lnTo>
                  <a:lnTo>
                    <a:pt x="839" y="67"/>
                  </a:lnTo>
                  <a:lnTo>
                    <a:pt x="833" y="72"/>
                  </a:lnTo>
                  <a:lnTo>
                    <a:pt x="826" y="78"/>
                  </a:lnTo>
                  <a:lnTo>
                    <a:pt x="819" y="81"/>
                  </a:lnTo>
                  <a:lnTo>
                    <a:pt x="813" y="86"/>
                  </a:lnTo>
                  <a:lnTo>
                    <a:pt x="804" y="89"/>
                  </a:lnTo>
                  <a:lnTo>
                    <a:pt x="797" y="94"/>
                  </a:lnTo>
                  <a:lnTo>
                    <a:pt x="790" y="99"/>
                  </a:lnTo>
                  <a:lnTo>
                    <a:pt x="782" y="105"/>
                  </a:lnTo>
                  <a:lnTo>
                    <a:pt x="777" y="110"/>
                  </a:lnTo>
                  <a:lnTo>
                    <a:pt x="769" y="115"/>
                  </a:lnTo>
                  <a:lnTo>
                    <a:pt x="762" y="121"/>
                  </a:lnTo>
                  <a:lnTo>
                    <a:pt x="757" y="126"/>
                  </a:lnTo>
                  <a:lnTo>
                    <a:pt x="749" y="132"/>
                  </a:lnTo>
                  <a:lnTo>
                    <a:pt x="742" y="137"/>
                  </a:lnTo>
                  <a:lnTo>
                    <a:pt x="762" y="131"/>
                  </a:lnTo>
                  <a:lnTo>
                    <a:pt x="780" y="123"/>
                  </a:lnTo>
                  <a:lnTo>
                    <a:pt x="801" y="116"/>
                  </a:lnTo>
                  <a:lnTo>
                    <a:pt x="821" y="110"/>
                  </a:lnTo>
                  <a:lnTo>
                    <a:pt x="841" y="105"/>
                  </a:lnTo>
                  <a:lnTo>
                    <a:pt x="861" y="100"/>
                  </a:lnTo>
                  <a:lnTo>
                    <a:pt x="881" y="97"/>
                  </a:lnTo>
                  <a:lnTo>
                    <a:pt x="903" y="96"/>
                  </a:lnTo>
                  <a:lnTo>
                    <a:pt x="923" y="94"/>
                  </a:lnTo>
                  <a:lnTo>
                    <a:pt x="945" y="96"/>
                  </a:lnTo>
                  <a:lnTo>
                    <a:pt x="936" y="107"/>
                  </a:lnTo>
                  <a:lnTo>
                    <a:pt x="927" y="118"/>
                  </a:lnTo>
                  <a:lnTo>
                    <a:pt x="916" y="129"/>
                  </a:lnTo>
                  <a:lnTo>
                    <a:pt x="907" y="140"/>
                  </a:lnTo>
                  <a:lnTo>
                    <a:pt x="896" y="150"/>
                  </a:lnTo>
                  <a:lnTo>
                    <a:pt x="885" y="161"/>
                  </a:lnTo>
                  <a:lnTo>
                    <a:pt x="874" y="171"/>
                  </a:lnTo>
                  <a:lnTo>
                    <a:pt x="863" y="180"/>
                  </a:lnTo>
                  <a:lnTo>
                    <a:pt x="852" y="190"/>
                  </a:lnTo>
                  <a:lnTo>
                    <a:pt x="841" y="201"/>
                  </a:lnTo>
                  <a:lnTo>
                    <a:pt x="793" y="200"/>
                  </a:lnTo>
                  <a:lnTo>
                    <a:pt x="748" y="200"/>
                  </a:lnTo>
                  <a:lnTo>
                    <a:pt x="700" y="200"/>
                  </a:lnTo>
                  <a:lnTo>
                    <a:pt x="654" y="201"/>
                  </a:lnTo>
                  <a:lnTo>
                    <a:pt x="607" y="203"/>
                  </a:lnTo>
                  <a:lnTo>
                    <a:pt x="561" y="206"/>
                  </a:lnTo>
                  <a:lnTo>
                    <a:pt x="514" y="208"/>
                  </a:lnTo>
                  <a:lnTo>
                    <a:pt x="468" y="211"/>
                  </a:lnTo>
                  <a:lnTo>
                    <a:pt x="420" y="214"/>
                  </a:lnTo>
                  <a:lnTo>
                    <a:pt x="375" y="217"/>
                  </a:lnTo>
                  <a:lnTo>
                    <a:pt x="358" y="219"/>
                  </a:lnTo>
                  <a:lnTo>
                    <a:pt x="342" y="222"/>
                  </a:lnTo>
                  <a:lnTo>
                    <a:pt x="325" y="225"/>
                  </a:lnTo>
                  <a:lnTo>
                    <a:pt x="311" y="228"/>
                  </a:lnTo>
                  <a:lnTo>
                    <a:pt x="294" y="233"/>
                  </a:lnTo>
                  <a:lnTo>
                    <a:pt x="280" y="238"/>
                  </a:lnTo>
                  <a:lnTo>
                    <a:pt x="265" y="244"/>
                  </a:lnTo>
                  <a:lnTo>
                    <a:pt x="252" y="251"/>
                  </a:lnTo>
                  <a:lnTo>
                    <a:pt x="240" y="257"/>
                  </a:lnTo>
                  <a:lnTo>
                    <a:pt x="227" y="265"/>
                  </a:lnTo>
                  <a:lnTo>
                    <a:pt x="223" y="268"/>
                  </a:lnTo>
                  <a:lnTo>
                    <a:pt x="218" y="272"/>
                  </a:lnTo>
                  <a:lnTo>
                    <a:pt x="212" y="275"/>
                  </a:lnTo>
                  <a:lnTo>
                    <a:pt x="205" y="280"/>
                  </a:lnTo>
                  <a:lnTo>
                    <a:pt x="199" y="283"/>
                  </a:lnTo>
                  <a:lnTo>
                    <a:pt x="192" y="286"/>
                  </a:lnTo>
                  <a:lnTo>
                    <a:pt x="187" y="289"/>
                  </a:lnTo>
                  <a:lnTo>
                    <a:pt x="179" y="294"/>
                  </a:lnTo>
                  <a:lnTo>
                    <a:pt x="172" y="297"/>
                  </a:lnTo>
                  <a:lnTo>
                    <a:pt x="165" y="300"/>
                  </a:lnTo>
                  <a:lnTo>
                    <a:pt x="150" y="305"/>
                  </a:lnTo>
                  <a:lnTo>
                    <a:pt x="134" y="310"/>
                  </a:lnTo>
                  <a:lnTo>
                    <a:pt x="117" y="313"/>
                  </a:lnTo>
                  <a:lnTo>
                    <a:pt x="101" y="315"/>
                  </a:lnTo>
                  <a:lnTo>
                    <a:pt x="84" y="316"/>
                  </a:lnTo>
                  <a:lnTo>
                    <a:pt x="68" y="318"/>
                  </a:lnTo>
                  <a:lnTo>
                    <a:pt x="51" y="318"/>
                  </a:lnTo>
                  <a:lnTo>
                    <a:pt x="35" y="318"/>
                  </a:lnTo>
                  <a:lnTo>
                    <a:pt x="17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Freeform 63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w 906"/>
                <a:gd name="T121" fmla="*/ 1 h 3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6"/>
                <a:gd name="T184" fmla="*/ 0 h 359"/>
                <a:gd name="T185" fmla="*/ 906 w 906"/>
                <a:gd name="T186" fmla="*/ 359 h 3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Freeform 64"/>
            <p:cNvSpPr>
              <a:spLocks/>
            </p:cNvSpPr>
            <p:nvPr/>
          </p:nvSpPr>
          <p:spPr bwMode="auto">
            <a:xfrm>
              <a:off x="1878" y="3752"/>
              <a:ext cx="442" cy="179"/>
            </a:xfrm>
            <a:custGeom>
              <a:avLst/>
              <a:gdLst>
                <a:gd name="T0" fmla="*/ 0 w 906"/>
                <a:gd name="T1" fmla="*/ 1 h 359"/>
                <a:gd name="T2" fmla="*/ 0 w 906"/>
                <a:gd name="T3" fmla="*/ 1 h 359"/>
                <a:gd name="T4" fmla="*/ 0 w 906"/>
                <a:gd name="T5" fmla="*/ 1 h 359"/>
                <a:gd name="T6" fmla="*/ 0 w 906"/>
                <a:gd name="T7" fmla="*/ 1 h 359"/>
                <a:gd name="T8" fmla="*/ 0 w 906"/>
                <a:gd name="T9" fmla="*/ 0 h 359"/>
                <a:gd name="T10" fmla="*/ 0 w 906"/>
                <a:gd name="T11" fmla="*/ 0 h 359"/>
                <a:gd name="T12" fmla="*/ 1 w 906"/>
                <a:gd name="T13" fmla="*/ 0 h 359"/>
                <a:gd name="T14" fmla="*/ 0 w 906"/>
                <a:gd name="T15" fmla="*/ 0 h 359"/>
                <a:gd name="T16" fmla="*/ 0 w 906"/>
                <a:gd name="T17" fmla="*/ 0 h 359"/>
                <a:gd name="T18" fmla="*/ 0 w 906"/>
                <a:gd name="T19" fmla="*/ 0 h 359"/>
                <a:gd name="T20" fmla="*/ 0 w 906"/>
                <a:gd name="T21" fmla="*/ 0 h 359"/>
                <a:gd name="T22" fmla="*/ 0 w 906"/>
                <a:gd name="T23" fmla="*/ 0 h 359"/>
                <a:gd name="T24" fmla="*/ 0 w 906"/>
                <a:gd name="T25" fmla="*/ 0 h 359"/>
                <a:gd name="T26" fmla="*/ 1 w 906"/>
                <a:gd name="T27" fmla="*/ 0 h 359"/>
                <a:gd name="T28" fmla="*/ 1 w 906"/>
                <a:gd name="T29" fmla="*/ 0 h 359"/>
                <a:gd name="T30" fmla="*/ 1 w 906"/>
                <a:gd name="T31" fmla="*/ 0 h 359"/>
                <a:gd name="T32" fmla="*/ 1 w 906"/>
                <a:gd name="T33" fmla="*/ 0 h 359"/>
                <a:gd name="T34" fmla="*/ 1 w 906"/>
                <a:gd name="T35" fmla="*/ 0 h 359"/>
                <a:gd name="T36" fmla="*/ 1 w 906"/>
                <a:gd name="T37" fmla="*/ 0 h 359"/>
                <a:gd name="T38" fmla="*/ 1 w 906"/>
                <a:gd name="T39" fmla="*/ 0 h 359"/>
                <a:gd name="T40" fmla="*/ 1 w 906"/>
                <a:gd name="T41" fmla="*/ 0 h 359"/>
                <a:gd name="T42" fmla="*/ 1 w 906"/>
                <a:gd name="T43" fmla="*/ 0 h 359"/>
                <a:gd name="T44" fmla="*/ 1 w 906"/>
                <a:gd name="T45" fmla="*/ 0 h 359"/>
                <a:gd name="T46" fmla="*/ 1 w 906"/>
                <a:gd name="T47" fmla="*/ 0 h 359"/>
                <a:gd name="T48" fmla="*/ 1 w 906"/>
                <a:gd name="T49" fmla="*/ 0 h 359"/>
                <a:gd name="T50" fmla="*/ 1 w 906"/>
                <a:gd name="T51" fmla="*/ 0 h 359"/>
                <a:gd name="T52" fmla="*/ 2 w 906"/>
                <a:gd name="T53" fmla="*/ 0 h 359"/>
                <a:gd name="T54" fmla="*/ 2 w 906"/>
                <a:gd name="T55" fmla="*/ 0 h 359"/>
                <a:gd name="T56" fmla="*/ 2 w 906"/>
                <a:gd name="T57" fmla="*/ 0 h 359"/>
                <a:gd name="T58" fmla="*/ 2 w 906"/>
                <a:gd name="T59" fmla="*/ 0 h 359"/>
                <a:gd name="T60" fmla="*/ 2 w 906"/>
                <a:gd name="T61" fmla="*/ 0 h 359"/>
                <a:gd name="T62" fmla="*/ 2 w 906"/>
                <a:gd name="T63" fmla="*/ 0 h 359"/>
                <a:gd name="T64" fmla="*/ 2 w 906"/>
                <a:gd name="T65" fmla="*/ 0 h 359"/>
                <a:gd name="T66" fmla="*/ 2 w 906"/>
                <a:gd name="T67" fmla="*/ 0 h 359"/>
                <a:gd name="T68" fmla="*/ 2 w 906"/>
                <a:gd name="T69" fmla="*/ 0 h 359"/>
                <a:gd name="T70" fmla="*/ 2 w 906"/>
                <a:gd name="T71" fmla="*/ 0 h 359"/>
                <a:gd name="T72" fmla="*/ 3 w 906"/>
                <a:gd name="T73" fmla="*/ 0 h 359"/>
                <a:gd name="T74" fmla="*/ 2 w 906"/>
                <a:gd name="T75" fmla="*/ 0 h 359"/>
                <a:gd name="T76" fmla="*/ 2 w 906"/>
                <a:gd name="T77" fmla="*/ 0 h 359"/>
                <a:gd name="T78" fmla="*/ 2 w 906"/>
                <a:gd name="T79" fmla="*/ 0 h 359"/>
                <a:gd name="T80" fmla="*/ 2 w 906"/>
                <a:gd name="T81" fmla="*/ 0 h 359"/>
                <a:gd name="T82" fmla="*/ 2 w 906"/>
                <a:gd name="T83" fmla="*/ 0 h 359"/>
                <a:gd name="T84" fmla="*/ 2 w 906"/>
                <a:gd name="T85" fmla="*/ 0 h 359"/>
                <a:gd name="T86" fmla="*/ 2 w 906"/>
                <a:gd name="T87" fmla="*/ 0 h 359"/>
                <a:gd name="T88" fmla="*/ 3 w 906"/>
                <a:gd name="T89" fmla="*/ 0 h 359"/>
                <a:gd name="T90" fmla="*/ 3 w 906"/>
                <a:gd name="T91" fmla="*/ 0 h 359"/>
                <a:gd name="T92" fmla="*/ 3 w 906"/>
                <a:gd name="T93" fmla="*/ 0 h 359"/>
                <a:gd name="T94" fmla="*/ 3 w 906"/>
                <a:gd name="T95" fmla="*/ 0 h 359"/>
                <a:gd name="T96" fmla="*/ 3 w 906"/>
                <a:gd name="T97" fmla="*/ 0 h 359"/>
                <a:gd name="T98" fmla="*/ 3 w 906"/>
                <a:gd name="T99" fmla="*/ 0 h 359"/>
                <a:gd name="T100" fmla="*/ 2 w 906"/>
                <a:gd name="T101" fmla="*/ 0 h 359"/>
                <a:gd name="T102" fmla="*/ 2 w 906"/>
                <a:gd name="T103" fmla="*/ 1 h 359"/>
                <a:gd name="T104" fmla="*/ 2 w 906"/>
                <a:gd name="T105" fmla="*/ 1 h 359"/>
                <a:gd name="T106" fmla="*/ 1 w 906"/>
                <a:gd name="T107" fmla="*/ 1 h 359"/>
                <a:gd name="T108" fmla="*/ 1 w 906"/>
                <a:gd name="T109" fmla="*/ 1 h 359"/>
                <a:gd name="T110" fmla="*/ 0 w 906"/>
                <a:gd name="T111" fmla="*/ 1 h 359"/>
                <a:gd name="T112" fmla="*/ 0 w 906"/>
                <a:gd name="T113" fmla="*/ 1 h 359"/>
                <a:gd name="T114" fmla="*/ 0 w 906"/>
                <a:gd name="T115" fmla="*/ 1 h 359"/>
                <a:gd name="T116" fmla="*/ 0 w 906"/>
                <a:gd name="T117" fmla="*/ 1 h 359"/>
                <a:gd name="T118" fmla="*/ 0 w 906"/>
                <a:gd name="T119" fmla="*/ 1 h 3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6"/>
                <a:gd name="T181" fmla="*/ 0 h 359"/>
                <a:gd name="T182" fmla="*/ 906 w 906"/>
                <a:gd name="T183" fmla="*/ 359 h 3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6" h="359">
                  <a:moveTo>
                    <a:pt x="0" y="359"/>
                  </a:moveTo>
                  <a:lnTo>
                    <a:pt x="0" y="352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2" y="331"/>
                  </a:lnTo>
                  <a:lnTo>
                    <a:pt x="3" y="323"/>
                  </a:lnTo>
                  <a:lnTo>
                    <a:pt x="5" y="317"/>
                  </a:lnTo>
                  <a:lnTo>
                    <a:pt x="7" y="311"/>
                  </a:lnTo>
                  <a:lnTo>
                    <a:pt x="9" y="304"/>
                  </a:lnTo>
                  <a:lnTo>
                    <a:pt x="12" y="298"/>
                  </a:lnTo>
                  <a:lnTo>
                    <a:pt x="16" y="291"/>
                  </a:lnTo>
                  <a:lnTo>
                    <a:pt x="33" y="259"/>
                  </a:lnTo>
                  <a:lnTo>
                    <a:pt x="53" y="227"/>
                  </a:lnTo>
                  <a:lnTo>
                    <a:pt x="75" y="197"/>
                  </a:lnTo>
                  <a:lnTo>
                    <a:pt x="97" y="168"/>
                  </a:lnTo>
                  <a:lnTo>
                    <a:pt x="122" y="141"/>
                  </a:lnTo>
                  <a:lnTo>
                    <a:pt x="150" y="115"/>
                  </a:lnTo>
                  <a:lnTo>
                    <a:pt x="179" y="91"/>
                  </a:lnTo>
                  <a:lnTo>
                    <a:pt x="210" y="67"/>
                  </a:lnTo>
                  <a:lnTo>
                    <a:pt x="243" y="47"/>
                  </a:lnTo>
                  <a:lnTo>
                    <a:pt x="277" y="27"/>
                  </a:lnTo>
                  <a:lnTo>
                    <a:pt x="270" y="53"/>
                  </a:lnTo>
                  <a:lnTo>
                    <a:pt x="263" y="79"/>
                  </a:lnTo>
                  <a:lnTo>
                    <a:pt x="254" y="104"/>
                  </a:lnTo>
                  <a:lnTo>
                    <a:pt x="245" y="130"/>
                  </a:lnTo>
                  <a:lnTo>
                    <a:pt x="235" y="154"/>
                  </a:lnTo>
                  <a:lnTo>
                    <a:pt x="224" y="179"/>
                  </a:lnTo>
                  <a:lnTo>
                    <a:pt x="215" y="205"/>
                  </a:lnTo>
                  <a:lnTo>
                    <a:pt x="204" y="231"/>
                  </a:lnTo>
                  <a:lnTo>
                    <a:pt x="195" y="255"/>
                  </a:lnTo>
                  <a:lnTo>
                    <a:pt x="184" y="280"/>
                  </a:lnTo>
                  <a:lnTo>
                    <a:pt x="193" y="266"/>
                  </a:lnTo>
                  <a:lnTo>
                    <a:pt x="203" y="251"/>
                  </a:lnTo>
                  <a:lnTo>
                    <a:pt x="210" y="237"/>
                  </a:lnTo>
                  <a:lnTo>
                    <a:pt x="219" y="223"/>
                  </a:lnTo>
                  <a:lnTo>
                    <a:pt x="228" y="208"/>
                  </a:lnTo>
                  <a:lnTo>
                    <a:pt x="237" y="194"/>
                  </a:lnTo>
                  <a:lnTo>
                    <a:pt x="246" y="179"/>
                  </a:lnTo>
                  <a:lnTo>
                    <a:pt x="257" y="167"/>
                  </a:lnTo>
                  <a:lnTo>
                    <a:pt x="268" y="152"/>
                  </a:lnTo>
                  <a:lnTo>
                    <a:pt x="281" y="139"/>
                  </a:lnTo>
                  <a:lnTo>
                    <a:pt x="298" y="123"/>
                  </a:lnTo>
                  <a:lnTo>
                    <a:pt x="316" y="109"/>
                  </a:lnTo>
                  <a:lnTo>
                    <a:pt x="334" y="95"/>
                  </a:lnTo>
                  <a:lnTo>
                    <a:pt x="352" y="80"/>
                  </a:lnTo>
                  <a:lnTo>
                    <a:pt x="372" y="67"/>
                  </a:lnTo>
                  <a:lnTo>
                    <a:pt x="394" y="56"/>
                  </a:lnTo>
                  <a:lnTo>
                    <a:pt x="415" y="45"/>
                  </a:lnTo>
                  <a:lnTo>
                    <a:pt x="436" y="32"/>
                  </a:lnTo>
                  <a:lnTo>
                    <a:pt x="457" y="23"/>
                  </a:lnTo>
                  <a:lnTo>
                    <a:pt x="478" y="11"/>
                  </a:lnTo>
                  <a:lnTo>
                    <a:pt x="468" y="32"/>
                  </a:lnTo>
                  <a:lnTo>
                    <a:pt x="457" y="55"/>
                  </a:lnTo>
                  <a:lnTo>
                    <a:pt x="444" y="75"/>
                  </a:lnTo>
                  <a:lnTo>
                    <a:pt x="433" y="96"/>
                  </a:lnTo>
                  <a:lnTo>
                    <a:pt x="422" y="119"/>
                  </a:lnTo>
                  <a:lnTo>
                    <a:pt x="413" y="141"/>
                  </a:lnTo>
                  <a:lnTo>
                    <a:pt x="405" y="163"/>
                  </a:lnTo>
                  <a:lnTo>
                    <a:pt x="400" y="186"/>
                  </a:lnTo>
                  <a:lnTo>
                    <a:pt x="398" y="208"/>
                  </a:lnTo>
                  <a:lnTo>
                    <a:pt x="400" y="232"/>
                  </a:lnTo>
                  <a:lnTo>
                    <a:pt x="409" y="221"/>
                  </a:lnTo>
                  <a:lnTo>
                    <a:pt x="416" y="210"/>
                  </a:lnTo>
                  <a:lnTo>
                    <a:pt x="424" y="197"/>
                  </a:lnTo>
                  <a:lnTo>
                    <a:pt x="429" y="184"/>
                  </a:lnTo>
                  <a:lnTo>
                    <a:pt x="436" y="171"/>
                  </a:lnTo>
                  <a:lnTo>
                    <a:pt x="442" y="159"/>
                  </a:lnTo>
                  <a:lnTo>
                    <a:pt x="449" y="146"/>
                  </a:lnTo>
                  <a:lnTo>
                    <a:pt x="457" y="135"/>
                  </a:lnTo>
                  <a:lnTo>
                    <a:pt x="466" y="125"/>
                  </a:lnTo>
                  <a:lnTo>
                    <a:pt x="477" y="115"/>
                  </a:lnTo>
                  <a:lnTo>
                    <a:pt x="488" y="109"/>
                  </a:lnTo>
                  <a:lnTo>
                    <a:pt x="499" y="101"/>
                  </a:lnTo>
                  <a:lnTo>
                    <a:pt x="508" y="93"/>
                  </a:lnTo>
                  <a:lnTo>
                    <a:pt x="519" y="85"/>
                  </a:lnTo>
                  <a:lnTo>
                    <a:pt x="530" y="79"/>
                  </a:lnTo>
                  <a:lnTo>
                    <a:pt x="539" y="71"/>
                  </a:lnTo>
                  <a:lnTo>
                    <a:pt x="550" y="64"/>
                  </a:lnTo>
                  <a:lnTo>
                    <a:pt x="561" y="56"/>
                  </a:lnTo>
                  <a:lnTo>
                    <a:pt x="572" y="50"/>
                  </a:lnTo>
                  <a:lnTo>
                    <a:pt x="584" y="43"/>
                  </a:lnTo>
                  <a:lnTo>
                    <a:pt x="594" y="40"/>
                  </a:lnTo>
                  <a:lnTo>
                    <a:pt x="603" y="35"/>
                  </a:lnTo>
                  <a:lnTo>
                    <a:pt x="612" y="32"/>
                  </a:lnTo>
                  <a:lnTo>
                    <a:pt x="621" y="27"/>
                  </a:lnTo>
                  <a:lnTo>
                    <a:pt x="632" y="24"/>
                  </a:lnTo>
                  <a:lnTo>
                    <a:pt x="641" y="21"/>
                  </a:lnTo>
                  <a:lnTo>
                    <a:pt x="650" y="16"/>
                  </a:lnTo>
                  <a:lnTo>
                    <a:pt x="659" y="11"/>
                  </a:lnTo>
                  <a:lnTo>
                    <a:pt x="667" y="7"/>
                  </a:lnTo>
                  <a:lnTo>
                    <a:pt x="676" y="0"/>
                  </a:lnTo>
                  <a:lnTo>
                    <a:pt x="676" y="21"/>
                  </a:lnTo>
                  <a:lnTo>
                    <a:pt x="672" y="42"/>
                  </a:lnTo>
                  <a:lnTo>
                    <a:pt x="670" y="63"/>
                  </a:lnTo>
                  <a:lnTo>
                    <a:pt x="665" y="82"/>
                  </a:lnTo>
                  <a:lnTo>
                    <a:pt x="659" y="103"/>
                  </a:lnTo>
                  <a:lnTo>
                    <a:pt x="654" y="122"/>
                  </a:lnTo>
                  <a:lnTo>
                    <a:pt x="647" y="141"/>
                  </a:lnTo>
                  <a:lnTo>
                    <a:pt x="639" y="162"/>
                  </a:lnTo>
                  <a:lnTo>
                    <a:pt x="634" y="181"/>
                  </a:lnTo>
                  <a:lnTo>
                    <a:pt x="627" y="200"/>
                  </a:lnTo>
                  <a:lnTo>
                    <a:pt x="639" y="175"/>
                  </a:lnTo>
                  <a:lnTo>
                    <a:pt x="656" y="151"/>
                  </a:lnTo>
                  <a:lnTo>
                    <a:pt x="674" y="128"/>
                  </a:lnTo>
                  <a:lnTo>
                    <a:pt x="696" y="107"/>
                  </a:lnTo>
                  <a:lnTo>
                    <a:pt x="720" y="88"/>
                  </a:lnTo>
                  <a:lnTo>
                    <a:pt x="747" y="71"/>
                  </a:lnTo>
                  <a:lnTo>
                    <a:pt x="773" y="53"/>
                  </a:lnTo>
                  <a:lnTo>
                    <a:pt x="802" y="39"/>
                  </a:lnTo>
                  <a:lnTo>
                    <a:pt x="831" y="24"/>
                  </a:lnTo>
                  <a:lnTo>
                    <a:pt x="859" y="11"/>
                  </a:lnTo>
                  <a:lnTo>
                    <a:pt x="855" y="26"/>
                  </a:lnTo>
                  <a:lnTo>
                    <a:pt x="851" y="42"/>
                  </a:lnTo>
                  <a:lnTo>
                    <a:pt x="844" y="56"/>
                  </a:lnTo>
                  <a:lnTo>
                    <a:pt x="837" y="69"/>
                  </a:lnTo>
                  <a:lnTo>
                    <a:pt x="829" y="83"/>
                  </a:lnTo>
                  <a:lnTo>
                    <a:pt x="820" y="96"/>
                  </a:lnTo>
                  <a:lnTo>
                    <a:pt x="809" y="109"/>
                  </a:lnTo>
                  <a:lnTo>
                    <a:pt x="798" y="120"/>
                  </a:lnTo>
                  <a:lnTo>
                    <a:pt x="785" y="131"/>
                  </a:lnTo>
                  <a:lnTo>
                    <a:pt x="773" y="143"/>
                  </a:lnTo>
                  <a:lnTo>
                    <a:pt x="780" y="138"/>
                  </a:lnTo>
                  <a:lnTo>
                    <a:pt x="787" y="133"/>
                  </a:lnTo>
                  <a:lnTo>
                    <a:pt x="795" y="128"/>
                  </a:lnTo>
                  <a:lnTo>
                    <a:pt x="802" y="123"/>
                  </a:lnTo>
                  <a:lnTo>
                    <a:pt x="809" y="119"/>
                  </a:lnTo>
                  <a:lnTo>
                    <a:pt x="817" y="114"/>
                  </a:lnTo>
                  <a:lnTo>
                    <a:pt x="822" y="107"/>
                  </a:lnTo>
                  <a:lnTo>
                    <a:pt x="829" y="103"/>
                  </a:lnTo>
                  <a:lnTo>
                    <a:pt x="837" y="98"/>
                  </a:lnTo>
                  <a:lnTo>
                    <a:pt x="844" y="93"/>
                  </a:lnTo>
                  <a:lnTo>
                    <a:pt x="849" y="88"/>
                  </a:lnTo>
                  <a:lnTo>
                    <a:pt x="853" y="83"/>
                  </a:lnTo>
                  <a:lnTo>
                    <a:pt x="859" y="77"/>
                  </a:lnTo>
                  <a:lnTo>
                    <a:pt x="862" y="71"/>
                  </a:lnTo>
                  <a:lnTo>
                    <a:pt x="868" y="64"/>
                  </a:lnTo>
                  <a:lnTo>
                    <a:pt x="873" y="58"/>
                  </a:lnTo>
                  <a:lnTo>
                    <a:pt x="879" y="53"/>
                  </a:lnTo>
                  <a:lnTo>
                    <a:pt x="886" y="48"/>
                  </a:lnTo>
                  <a:lnTo>
                    <a:pt x="893" y="45"/>
                  </a:lnTo>
                  <a:lnTo>
                    <a:pt x="902" y="43"/>
                  </a:lnTo>
                  <a:lnTo>
                    <a:pt x="901" y="61"/>
                  </a:lnTo>
                  <a:lnTo>
                    <a:pt x="902" y="80"/>
                  </a:lnTo>
                  <a:lnTo>
                    <a:pt x="904" y="101"/>
                  </a:lnTo>
                  <a:lnTo>
                    <a:pt x="906" y="120"/>
                  </a:lnTo>
                  <a:lnTo>
                    <a:pt x="906" y="139"/>
                  </a:lnTo>
                  <a:lnTo>
                    <a:pt x="904" y="159"/>
                  </a:lnTo>
                  <a:lnTo>
                    <a:pt x="901" y="176"/>
                  </a:lnTo>
                  <a:lnTo>
                    <a:pt x="891" y="192"/>
                  </a:lnTo>
                  <a:lnTo>
                    <a:pt x="881" y="207"/>
                  </a:lnTo>
                  <a:lnTo>
                    <a:pt x="862" y="218"/>
                  </a:lnTo>
                  <a:lnTo>
                    <a:pt x="831" y="231"/>
                  </a:lnTo>
                  <a:lnTo>
                    <a:pt x="800" y="240"/>
                  </a:lnTo>
                  <a:lnTo>
                    <a:pt x="769" y="248"/>
                  </a:lnTo>
                  <a:lnTo>
                    <a:pt x="736" y="255"/>
                  </a:lnTo>
                  <a:lnTo>
                    <a:pt x="703" y="261"/>
                  </a:lnTo>
                  <a:lnTo>
                    <a:pt x="670" y="269"/>
                  </a:lnTo>
                  <a:lnTo>
                    <a:pt x="637" y="275"/>
                  </a:lnTo>
                  <a:lnTo>
                    <a:pt x="606" y="285"/>
                  </a:lnTo>
                  <a:lnTo>
                    <a:pt x="575" y="296"/>
                  </a:lnTo>
                  <a:lnTo>
                    <a:pt x="546" y="312"/>
                  </a:lnTo>
                  <a:lnTo>
                    <a:pt x="500" y="312"/>
                  </a:lnTo>
                  <a:lnTo>
                    <a:pt x="453" y="314"/>
                  </a:lnTo>
                  <a:lnTo>
                    <a:pt x="407" y="315"/>
                  </a:lnTo>
                  <a:lnTo>
                    <a:pt x="360" y="319"/>
                  </a:lnTo>
                  <a:lnTo>
                    <a:pt x="314" y="320"/>
                  </a:lnTo>
                  <a:lnTo>
                    <a:pt x="267" y="323"/>
                  </a:lnTo>
                  <a:lnTo>
                    <a:pt x="221" y="325"/>
                  </a:lnTo>
                  <a:lnTo>
                    <a:pt x="175" y="328"/>
                  </a:lnTo>
                  <a:lnTo>
                    <a:pt x="128" y="330"/>
                  </a:lnTo>
                  <a:lnTo>
                    <a:pt x="82" y="331"/>
                  </a:lnTo>
                  <a:lnTo>
                    <a:pt x="73" y="331"/>
                  </a:lnTo>
                  <a:lnTo>
                    <a:pt x="65" y="333"/>
                  </a:lnTo>
                  <a:lnTo>
                    <a:pt x="56" y="335"/>
                  </a:lnTo>
                  <a:lnTo>
                    <a:pt x="49" y="336"/>
                  </a:lnTo>
                  <a:lnTo>
                    <a:pt x="40" y="339"/>
                  </a:lnTo>
                  <a:lnTo>
                    <a:pt x="33" y="343"/>
                  </a:lnTo>
                  <a:lnTo>
                    <a:pt x="23" y="346"/>
                  </a:lnTo>
                  <a:lnTo>
                    <a:pt x="16" y="351"/>
                  </a:lnTo>
                  <a:lnTo>
                    <a:pt x="9" y="354"/>
                  </a:lnTo>
                  <a:lnTo>
                    <a:pt x="2" y="35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65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1 w 477"/>
                <a:gd name="T83" fmla="*/ 0 h 8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7"/>
                <a:gd name="T127" fmla="*/ 0 h 819"/>
                <a:gd name="T128" fmla="*/ 477 w 477"/>
                <a:gd name="T129" fmla="*/ 819 h 8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66"/>
            <p:cNvSpPr>
              <a:spLocks/>
            </p:cNvSpPr>
            <p:nvPr/>
          </p:nvSpPr>
          <p:spPr bwMode="auto">
            <a:xfrm>
              <a:off x="658" y="3366"/>
              <a:ext cx="232" cy="409"/>
            </a:xfrm>
            <a:custGeom>
              <a:avLst/>
              <a:gdLst>
                <a:gd name="T0" fmla="*/ 1 w 477"/>
                <a:gd name="T1" fmla="*/ 0 h 819"/>
                <a:gd name="T2" fmla="*/ 1 w 477"/>
                <a:gd name="T3" fmla="*/ 0 h 819"/>
                <a:gd name="T4" fmla="*/ 1 w 477"/>
                <a:gd name="T5" fmla="*/ 0 h 819"/>
                <a:gd name="T6" fmla="*/ 1 w 477"/>
                <a:gd name="T7" fmla="*/ 0 h 819"/>
                <a:gd name="T8" fmla="*/ 1 w 477"/>
                <a:gd name="T9" fmla="*/ 0 h 819"/>
                <a:gd name="T10" fmla="*/ 1 w 477"/>
                <a:gd name="T11" fmla="*/ 0 h 819"/>
                <a:gd name="T12" fmla="*/ 1 w 477"/>
                <a:gd name="T13" fmla="*/ 0 h 819"/>
                <a:gd name="T14" fmla="*/ 1 w 477"/>
                <a:gd name="T15" fmla="*/ 0 h 819"/>
                <a:gd name="T16" fmla="*/ 1 w 477"/>
                <a:gd name="T17" fmla="*/ 0 h 819"/>
                <a:gd name="T18" fmla="*/ 1 w 477"/>
                <a:gd name="T19" fmla="*/ 0 h 819"/>
                <a:gd name="T20" fmla="*/ 1 w 477"/>
                <a:gd name="T21" fmla="*/ 0 h 819"/>
                <a:gd name="T22" fmla="*/ 1 w 477"/>
                <a:gd name="T23" fmla="*/ 0 h 819"/>
                <a:gd name="T24" fmla="*/ 1 w 477"/>
                <a:gd name="T25" fmla="*/ 0 h 819"/>
                <a:gd name="T26" fmla="*/ 0 w 477"/>
                <a:gd name="T27" fmla="*/ 0 h 819"/>
                <a:gd name="T28" fmla="*/ 0 w 477"/>
                <a:gd name="T29" fmla="*/ 0 h 819"/>
                <a:gd name="T30" fmla="*/ 0 w 477"/>
                <a:gd name="T31" fmla="*/ 1 h 819"/>
                <a:gd name="T32" fmla="*/ 0 w 477"/>
                <a:gd name="T33" fmla="*/ 1 h 819"/>
                <a:gd name="T34" fmla="*/ 0 w 477"/>
                <a:gd name="T35" fmla="*/ 1 h 819"/>
                <a:gd name="T36" fmla="*/ 0 w 477"/>
                <a:gd name="T37" fmla="*/ 1 h 819"/>
                <a:gd name="T38" fmla="*/ 0 w 477"/>
                <a:gd name="T39" fmla="*/ 1 h 819"/>
                <a:gd name="T40" fmla="*/ 0 w 477"/>
                <a:gd name="T41" fmla="*/ 2 h 819"/>
                <a:gd name="T42" fmla="*/ 0 w 477"/>
                <a:gd name="T43" fmla="*/ 2 h 819"/>
                <a:gd name="T44" fmla="*/ 0 w 477"/>
                <a:gd name="T45" fmla="*/ 2 h 819"/>
                <a:gd name="T46" fmla="*/ 0 w 477"/>
                <a:gd name="T47" fmla="*/ 2 h 819"/>
                <a:gd name="T48" fmla="*/ 0 w 477"/>
                <a:gd name="T49" fmla="*/ 3 h 819"/>
                <a:gd name="T50" fmla="*/ 0 w 477"/>
                <a:gd name="T51" fmla="*/ 3 h 819"/>
                <a:gd name="T52" fmla="*/ 0 w 477"/>
                <a:gd name="T53" fmla="*/ 3 h 819"/>
                <a:gd name="T54" fmla="*/ 0 w 477"/>
                <a:gd name="T55" fmla="*/ 3 h 819"/>
                <a:gd name="T56" fmla="*/ 0 w 477"/>
                <a:gd name="T57" fmla="*/ 3 h 819"/>
                <a:gd name="T58" fmla="*/ 0 w 477"/>
                <a:gd name="T59" fmla="*/ 3 h 819"/>
                <a:gd name="T60" fmla="*/ 0 w 477"/>
                <a:gd name="T61" fmla="*/ 3 h 819"/>
                <a:gd name="T62" fmla="*/ 0 w 477"/>
                <a:gd name="T63" fmla="*/ 3 h 819"/>
                <a:gd name="T64" fmla="*/ 0 w 477"/>
                <a:gd name="T65" fmla="*/ 2 h 819"/>
                <a:gd name="T66" fmla="*/ 0 w 477"/>
                <a:gd name="T67" fmla="*/ 2 h 819"/>
                <a:gd name="T68" fmla="*/ 0 w 477"/>
                <a:gd name="T69" fmla="*/ 2 h 819"/>
                <a:gd name="T70" fmla="*/ 1 w 477"/>
                <a:gd name="T71" fmla="*/ 2 h 819"/>
                <a:gd name="T72" fmla="*/ 1 w 477"/>
                <a:gd name="T73" fmla="*/ 2 h 819"/>
                <a:gd name="T74" fmla="*/ 1 w 477"/>
                <a:gd name="T75" fmla="*/ 2 h 819"/>
                <a:gd name="T76" fmla="*/ 1 w 477"/>
                <a:gd name="T77" fmla="*/ 1 h 819"/>
                <a:gd name="T78" fmla="*/ 1 w 477"/>
                <a:gd name="T79" fmla="*/ 1 h 819"/>
                <a:gd name="T80" fmla="*/ 1 w 477"/>
                <a:gd name="T81" fmla="*/ 0 h 8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7"/>
                <a:gd name="T124" fmla="*/ 0 h 819"/>
                <a:gd name="T125" fmla="*/ 477 w 477"/>
                <a:gd name="T126" fmla="*/ 819 h 8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7" h="819">
                  <a:moveTo>
                    <a:pt x="475" y="0"/>
                  </a:moveTo>
                  <a:lnTo>
                    <a:pt x="475" y="1"/>
                  </a:lnTo>
                  <a:lnTo>
                    <a:pt x="473" y="3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6"/>
                  </a:lnTo>
                  <a:lnTo>
                    <a:pt x="468" y="6"/>
                  </a:lnTo>
                  <a:lnTo>
                    <a:pt x="466" y="8"/>
                  </a:lnTo>
                  <a:lnTo>
                    <a:pt x="464" y="9"/>
                  </a:lnTo>
                  <a:lnTo>
                    <a:pt x="464" y="12"/>
                  </a:lnTo>
                  <a:lnTo>
                    <a:pt x="462" y="16"/>
                  </a:lnTo>
                  <a:lnTo>
                    <a:pt x="462" y="17"/>
                  </a:lnTo>
                  <a:lnTo>
                    <a:pt x="462" y="20"/>
                  </a:lnTo>
                  <a:lnTo>
                    <a:pt x="462" y="24"/>
                  </a:lnTo>
                  <a:lnTo>
                    <a:pt x="460" y="25"/>
                  </a:lnTo>
                  <a:lnTo>
                    <a:pt x="460" y="28"/>
                  </a:lnTo>
                  <a:lnTo>
                    <a:pt x="458" y="30"/>
                  </a:lnTo>
                  <a:lnTo>
                    <a:pt x="429" y="51"/>
                  </a:lnTo>
                  <a:lnTo>
                    <a:pt x="402" y="70"/>
                  </a:lnTo>
                  <a:lnTo>
                    <a:pt x="373" y="88"/>
                  </a:lnTo>
                  <a:lnTo>
                    <a:pt x="345" y="107"/>
                  </a:lnTo>
                  <a:lnTo>
                    <a:pt x="316" y="126"/>
                  </a:lnTo>
                  <a:lnTo>
                    <a:pt x="289" y="145"/>
                  </a:lnTo>
                  <a:lnTo>
                    <a:pt x="263" y="166"/>
                  </a:lnTo>
                  <a:lnTo>
                    <a:pt x="237" y="187"/>
                  </a:lnTo>
                  <a:lnTo>
                    <a:pt x="214" y="211"/>
                  </a:lnTo>
                  <a:lnTo>
                    <a:pt x="192" y="238"/>
                  </a:lnTo>
                  <a:lnTo>
                    <a:pt x="172" y="267"/>
                  </a:lnTo>
                  <a:lnTo>
                    <a:pt x="153" y="296"/>
                  </a:lnTo>
                  <a:lnTo>
                    <a:pt x="139" y="324"/>
                  </a:lnTo>
                  <a:lnTo>
                    <a:pt x="126" y="355"/>
                  </a:lnTo>
                  <a:lnTo>
                    <a:pt x="115" y="385"/>
                  </a:lnTo>
                  <a:lnTo>
                    <a:pt x="104" y="416"/>
                  </a:lnTo>
                  <a:lnTo>
                    <a:pt x="95" y="446"/>
                  </a:lnTo>
                  <a:lnTo>
                    <a:pt x="86" y="478"/>
                  </a:lnTo>
                  <a:lnTo>
                    <a:pt x="77" y="508"/>
                  </a:lnTo>
                  <a:lnTo>
                    <a:pt x="66" y="540"/>
                  </a:lnTo>
                  <a:lnTo>
                    <a:pt x="56" y="568"/>
                  </a:lnTo>
                  <a:lnTo>
                    <a:pt x="47" y="595"/>
                  </a:lnTo>
                  <a:lnTo>
                    <a:pt x="36" y="620"/>
                  </a:lnTo>
                  <a:lnTo>
                    <a:pt x="25" y="648"/>
                  </a:lnTo>
                  <a:lnTo>
                    <a:pt x="14" y="675"/>
                  </a:lnTo>
                  <a:lnTo>
                    <a:pt x="7" y="702"/>
                  </a:lnTo>
                  <a:lnTo>
                    <a:pt x="2" y="729"/>
                  </a:lnTo>
                  <a:lnTo>
                    <a:pt x="0" y="755"/>
                  </a:lnTo>
                  <a:lnTo>
                    <a:pt x="2" y="782"/>
                  </a:lnTo>
                  <a:lnTo>
                    <a:pt x="7" y="809"/>
                  </a:lnTo>
                  <a:lnTo>
                    <a:pt x="9" y="814"/>
                  </a:lnTo>
                  <a:lnTo>
                    <a:pt x="14" y="817"/>
                  </a:lnTo>
                  <a:lnTo>
                    <a:pt x="20" y="819"/>
                  </a:lnTo>
                  <a:lnTo>
                    <a:pt x="27" y="819"/>
                  </a:lnTo>
                  <a:lnTo>
                    <a:pt x="36" y="819"/>
                  </a:lnTo>
                  <a:lnTo>
                    <a:pt x="45" y="819"/>
                  </a:lnTo>
                  <a:lnTo>
                    <a:pt x="55" y="817"/>
                  </a:lnTo>
                  <a:lnTo>
                    <a:pt x="62" y="814"/>
                  </a:lnTo>
                  <a:lnTo>
                    <a:pt x="71" y="812"/>
                  </a:lnTo>
                  <a:lnTo>
                    <a:pt x="78" y="809"/>
                  </a:lnTo>
                  <a:lnTo>
                    <a:pt x="100" y="796"/>
                  </a:lnTo>
                  <a:lnTo>
                    <a:pt x="120" y="784"/>
                  </a:lnTo>
                  <a:lnTo>
                    <a:pt x="140" y="769"/>
                  </a:lnTo>
                  <a:lnTo>
                    <a:pt x="159" y="755"/>
                  </a:lnTo>
                  <a:lnTo>
                    <a:pt x="177" y="739"/>
                  </a:lnTo>
                  <a:lnTo>
                    <a:pt x="195" y="723"/>
                  </a:lnTo>
                  <a:lnTo>
                    <a:pt x="212" y="707"/>
                  </a:lnTo>
                  <a:lnTo>
                    <a:pt x="228" y="691"/>
                  </a:lnTo>
                  <a:lnTo>
                    <a:pt x="246" y="675"/>
                  </a:lnTo>
                  <a:lnTo>
                    <a:pt x="265" y="659"/>
                  </a:lnTo>
                  <a:lnTo>
                    <a:pt x="289" y="636"/>
                  </a:lnTo>
                  <a:lnTo>
                    <a:pt x="314" y="612"/>
                  </a:lnTo>
                  <a:lnTo>
                    <a:pt x="336" y="587"/>
                  </a:lnTo>
                  <a:lnTo>
                    <a:pt x="358" y="563"/>
                  </a:lnTo>
                  <a:lnTo>
                    <a:pt x="380" y="537"/>
                  </a:lnTo>
                  <a:lnTo>
                    <a:pt x="400" y="512"/>
                  </a:lnTo>
                  <a:lnTo>
                    <a:pt x="420" y="486"/>
                  </a:lnTo>
                  <a:lnTo>
                    <a:pt x="440" y="459"/>
                  </a:lnTo>
                  <a:lnTo>
                    <a:pt x="458" y="433"/>
                  </a:lnTo>
                  <a:lnTo>
                    <a:pt x="477" y="406"/>
                  </a:lnTo>
                  <a:lnTo>
                    <a:pt x="475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67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  <a:lnTo>
                    <a:pt x="982" y="399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Freeform 68"/>
            <p:cNvSpPr>
              <a:spLocks/>
            </p:cNvSpPr>
            <p:nvPr/>
          </p:nvSpPr>
          <p:spPr bwMode="auto">
            <a:xfrm>
              <a:off x="135" y="3591"/>
              <a:ext cx="755" cy="320"/>
            </a:xfrm>
            <a:custGeom>
              <a:avLst/>
              <a:gdLst>
                <a:gd name="T0" fmla="*/ 3 w 1552"/>
                <a:gd name="T1" fmla="*/ 1 h 642"/>
                <a:gd name="T2" fmla="*/ 3 w 1552"/>
                <a:gd name="T3" fmla="*/ 1 h 642"/>
                <a:gd name="T4" fmla="*/ 2 w 1552"/>
                <a:gd name="T5" fmla="*/ 1 h 642"/>
                <a:gd name="T6" fmla="*/ 1 w 1552"/>
                <a:gd name="T7" fmla="*/ 1 h 642"/>
                <a:gd name="T8" fmla="*/ 1 w 1552"/>
                <a:gd name="T9" fmla="*/ 1 h 642"/>
                <a:gd name="T10" fmla="*/ 1 w 1552"/>
                <a:gd name="T11" fmla="*/ 1 h 642"/>
                <a:gd name="T12" fmla="*/ 0 w 1552"/>
                <a:gd name="T13" fmla="*/ 1 h 642"/>
                <a:gd name="T14" fmla="*/ 0 w 1552"/>
                <a:gd name="T15" fmla="*/ 0 h 642"/>
                <a:gd name="T16" fmla="*/ 0 w 1552"/>
                <a:gd name="T17" fmla="*/ 0 h 642"/>
                <a:gd name="T18" fmla="*/ 0 w 1552"/>
                <a:gd name="T19" fmla="*/ 0 h 642"/>
                <a:gd name="T20" fmla="*/ 0 w 1552"/>
                <a:gd name="T21" fmla="*/ 0 h 642"/>
                <a:gd name="T22" fmla="*/ 0 w 1552"/>
                <a:gd name="T23" fmla="*/ 0 h 642"/>
                <a:gd name="T24" fmla="*/ 0 w 1552"/>
                <a:gd name="T25" fmla="*/ 0 h 642"/>
                <a:gd name="T26" fmla="*/ 0 w 1552"/>
                <a:gd name="T27" fmla="*/ 0 h 642"/>
                <a:gd name="T28" fmla="*/ 1 w 1552"/>
                <a:gd name="T29" fmla="*/ 0 h 642"/>
                <a:gd name="T30" fmla="*/ 1 w 1552"/>
                <a:gd name="T31" fmla="*/ 0 h 642"/>
                <a:gd name="T32" fmla="*/ 1 w 1552"/>
                <a:gd name="T33" fmla="*/ 0 h 642"/>
                <a:gd name="T34" fmla="*/ 1 w 1552"/>
                <a:gd name="T35" fmla="*/ 0 h 642"/>
                <a:gd name="T36" fmla="*/ 2 w 1552"/>
                <a:gd name="T37" fmla="*/ 0 h 642"/>
                <a:gd name="T38" fmla="*/ 2 w 1552"/>
                <a:gd name="T39" fmla="*/ 0 h 642"/>
                <a:gd name="T40" fmla="*/ 2 w 1552"/>
                <a:gd name="T41" fmla="*/ 0 h 642"/>
                <a:gd name="T42" fmla="*/ 3 w 1552"/>
                <a:gd name="T43" fmla="*/ 1 h 642"/>
                <a:gd name="T44" fmla="*/ 3 w 1552"/>
                <a:gd name="T45" fmla="*/ 1 h 642"/>
                <a:gd name="T46" fmla="*/ 3 w 1552"/>
                <a:gd name="T47" fmla="*/ 1 h 642"/>
                <a:gd name="T48" fmla="*/ 3 w 1552"/>
                <a:gd name="T49" fmla="*/ 1 h 642"/>
                <a:gd name="T50" fmla="*/ 3 w 1552"/>
                <a:gd name="T51" fmla="*/ 1 h 642"/>
                <a:gd name="T52" fmla="*/ 4 w 1552"/>
                <a:gd name="T53" fmla="*/ 2 h 642"/>
                <a:gd name="T54" fmla="*/ 4 w 1552"/>
                <a:gd name="T55" fmla="*/ 2 h 642"/>
                <a:gd name="T56" fmla="*/ 4 w 1552"/>
                <a:gd name="T57" fmla="*/ 2 h 642"/>
                <a:gd name="T58" fmla="*/ 5 w 1552"/>
                <a:gd name="T59" fmla="*/ 2 h 642"/>
                <a:gd name="T60" fmla="*/ 5 w 1552"/>
                <a:gd name="T61" fmla="*/ 1 h 642"/>
                <a:gd name="T62" fmla="*/ 5 w 1552"/>
                <a:gd name="T63" fmla="*/ 1 h 642"/>
                <a:gd name="T64" fmla="*/ 4 w 1552"/>
                <a:gd name="T65" fmla="*/ 1 h 642"/>
                <a:gd name="T66" fmla="*/ 3 w 1552"/>
                <a:gd name="T67" fmla="*/ 1 h 642"/>
                <a:gd name="T68" fmla="*/ 3 w 1552"/>
                <a:gd name="T69" fmla="*/ 1 h 642"/>
                <a:gd name="T70" fmla="*/ 3 w 1552"/>
                <a:gd name="T71" fmla="*/ 1 h 642"/>
                <a:gd name="T72" fmla="*/ 4 w 1552"/>
                <a:gd name="T73" fmla="*/ 1 h 642"/>
                <a:gd name="T74" fmla="*/ 4 w 1552"/>
                <a:gd name="T75" fmla="*/ 0 h 642"/>
                <a:gd name="T76" fmla="*/ 4 w 1552"/>
                <a:gd name="T77" fmla="*/ 0 h 642"/>
                <a:gd name="T78" fmla="*/ 4 w 1552"/>
                <a:gd name="T79" fmla="*/ 0 h 642"/>
                <a:gd name="T80" fmla="*/ 5 w 1552"/>
                <a:gd name="T81" fmla="*/ 0 h 642"/>
                <a:gd name="T82" fmla="*/ 5 w 1552"/>
                <a:gd name="T83" fmla="*/ 0 h 642"/>
                <a:gd name="T84" fmla="*/ 5 w 1552"/>
                <a:gd name="T85" fmla="*/ 0 h 642"/>
                <a:gd name="T86" fmla="*/ 5 w 1552"/>
                <a:gd name="T87" fmla="*/ 0 h 642"/>
                <a:gd name="T88" fmla="*/ 4 w 1552"/>
                <a:gd name="T89" fmla="*/ 1 h 642"/>
                <a:gd name="T90" fmla="*/ 4 w 1552"/>
                <a:gd name="T91" fmla="*/ 1 h 642"/>
                <a:gd name="T92" fmla="*/ 4 w 1552"/>
                <a:gd name="T93" fmla="*/ 1 h 642"/>
                <a:gd name="T94" fmla="*/ 4 w 1552"/>
                <a:gd name="T95" fmla="*/ 1 h 642"/>
                <a:gd name="T96" fmla="*/ 4 w 1552"/>
                <a:gd name="T97" fmla="*/ 1 h 642"/>
                <a:gd name="T98" fmla="*/ 4 w 1552"/>
                <a:gd name="T99" fmla="*/ 1 h 642"/>
                <a:gd name="T100" fmla="*/ 3 w 1552"/>
                <a:gd name="T101" fmla="*/ 1 h 642"/>
                <a:gd name="T102" fmla="*/ 3 w 1552"/>
                <a:gd name="T103" fmla="*/ 1 h 6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2"/>
                <a:gd name="T157" fmla="*/ 0 h 642"/>
                <a:gd name="T158" fmla="*/ 1552 w 1552"/>
                <a:gd name="T159" fmla="*/ 642 h 6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2" h="642">
                  <a:moveTo>
                    <a:pt x="982" y="399"/>
                  </a:moveTo>
                  <a:lnTo>
                    <a:pt x="983" y="399"/>
                  </a:lnTo>
                  <a:lnTo>
                    <a:pt x="985" y="399"/>
                  </a:lnTo>
                  <a:lnTo>
                    <a:pt x="987" y="399"/>
                  </a:lnTo>
                  <a:lnTo>
                    <a:pt x="989" y="399"/>
                  </a:lnTo>
                  <a:lnTo>
                    <a:pt x="934" y="407"/>
                  </a:lnTo>
                  <a:lnTo>
                    <a:pt x="879" y="408"/>
                  </a:lnTo>
                  <a:lnTo>
                    <a:pt x="826" y="407"/>
                  </a:lnTo>
                  <a:lnTo>
                    <a:pt x="771" y="402"/>
                  </a:lnTo>
                  <a:lnTo>
                    <a:pt x="717" y="395"/>
                  </a:lnTo>
                  <a:lnTo>
                    <a:pt x="664" y="386"/>
                  </a:lnTo>
                  <a:lnTo>
                    <a:pt x="611" y="375"/>
                  </a:lnTo>
                  <a:lnTo>
                    <a:pt x="558" y="362"/>
                  </a:lnTo>
                  <a:lnTo>
                    <a:pt x="503" y="347"/>
                  </a:lnTo>
                  <a:lnTo>
                    <a:pt x="450" y="335"/>
                  </a:lnTo>
                  <a:lnTo>
                    <a:pt x="446" y="333"/>
                  </a:lnTo>
                  <a:lnTo>
                    <a:pt x="444" y="331"/>
                  </a:lnTo>
                  <a:lnTo>
                    <a:pt x="441" y="330"/>
                  </a:lnTo>
                  <a:lnTo>
                    <a:pt x="437" y="328"/>
                  </a:lnTo>
                  <a:lnTo>
                    <a:pt x="435" y="325"/>
                  </a:lnTo>
                  <a:lnTo>
                    <a:pt x="432" y="323"/>
                  </a:lnTo>
                  <a:lnTo>
                    <a:pt x="428" y="322"/>
                  </a:lnTo>
                  <a:lnTo>
                    <a:pt x="426" y="319"/>
                  </a:lnTo>
                  <a:lnTo>
                    <a:pt x="422" y="317"/>
                  </a:lnTo>
                  <a:lnTo>
                    <a:pt x="419" y="315"/>
                  </a:lnTo>
                  <a:lnTo>
                    <a:pt x="380" y="304"/>
                  </a:lnTo>
                  <a:lnTo>
                    <a:pt x="344" y="293"/>
                  </a:lnTo>
                  <a:lnTo>
                    <a:pt x="305" y="282"/>
                  </a:lnTo>
                  <a:lnTo>
                    <a:pt x="269" y="269"/>
                  </a:lnTo>
                  <a:lnTo>
                    <a:pt x="232" y="256"/>
                  </a:lnTo>
                  <a:lnTo>
                    <a:pt x="196" y="242"/>
                  </a:lnTo>
                  <a:lnTo>
                    <a:pt x="161" y="227"/>
                  </a:lnTo>
                  <a:lnTo>
                    <a:pt x="128" y="208"/>
                  </a:lnTo>
                  <a:lnTo>
                    <a:pt x="95" y="189"/>
                  </a:lnTo>
                  <a:lnTo>
                    <a:pt x="66" y="165"/>
                  </a:lnTo>
                  <a:lnTo>
                    <a:pt x="53" y="155"/>
                  </a:lnTo>
                  <a:lnTo>
                    <a:pt x="42" y="146"/>
                  </a:lnTo>
                  <a:lnTo>
                    <a:pt x="31" y="135"/>
                  </a:lnTo>
                  <a:lnTo>
                    <a:pt x="22" y="123"/>
                  </a:lnTo>
                  <a:lnTo>
                    <a:pt x="13" y="112"/>
                  </a:lnTo>
                  <a:lnTo>
                    <a:pt x="8" y="101"/>
                  </a:lnTo>
                  <a:lnTo>
                    <a:pt x="2" y="88"/>
                  </a:lnTo>
                  <a:lnTo>
                    <a:pt x="0" y="75"/>
                  </a:lnTo>
                  <a:lnTo>
                    <a:pt x="0" y="61"/>
                  </a:lnTo>
                  <a:lnTo>
                    <a:pt x="4" y="47"/>
                  </a:lnTo>
                  <a:lnTo>
                    <a:pt x="8" y="40"/>
                  </a:lnTo>
                  <a:lnTo>
                    <a:pt x="11" y="34"/>
                  </a:lnTo>
                  <a:lnTo>
                    <a:pt x="13" y="27"/>
                  </a:lnTo>
                  <a:lnTo>
                    <a:pt x="19" y="21"/>
                  </a:lnTo>
                  <a:lnTo>
                    <a:pt x="22" y="15"/>
                  </a:lnTo>
                  <a:lnTo>
                    <a:pt x="28" y="10"/>
                  </a:lnTo>
                  <a:lnTo>
                    <a:pt x="35" y="7"/>
                  </a:lnTo>
                  <a:lnTo>
                    <a:pt x="40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77" y="2"/>
                  </a:lnTo>
                  <a:lnTo>
                    <a:pt x="97" y="2"/>
                  </a:lnTo>
                  <a:lnTo>
                    <a:pt x="115" y="2"/>
                  </a:lnTo>
                  <a:lnTo>
                    <a:pt x="135" y="2"/>
                  </a:lnTo>
                  <a:lnTo>
                    <a:pt x="156" y="3"/>
                  </a:lnTo>
                  <a:lnTo>
                    <a:pt x="174" y="3"/>
                  </a:lnTo>
                  <a:lnTo>
                    <a:pt x="194" y="5"/>
                  </a:lnTo>
                  <a:lnTo>
                    <a:pt x="214" y="7"/>
                  </a:lnTo>
                  <a:lnTo>
                    <a:pt x="234" y="8"/>
                  </a:lnTo>
                  <a:lnTo>
                    <a:pt x="252" y="10"/>
                  </a:lnTo>
                  <a:lnTo>
                    <a:pt x="265" y="13"/>
                  </a:lnTo>
                  <a:lnTo>
                    <a:pt x="278" y="15"/>
                  </a:lnTo>
                  <a:lnTo>
                    <a:pt x="291" y="16"/>
                  </a:lnTo>
                  <a:lnTo>
                    <a:pt x="302" y="19"/>
                  </a:lnTo>
                  <a:lnTo>
                    <a:pt x="315" y="21"/>
                  </a:lnTo>
                  <a:lnTo>
                    <a:pt x="326" y="24"/>
                  </a:lnTo>
                  <a:lnTo>
                    <a:pt x="338" y="26"/>
                  </a:lnTo>
                  <a:lnTo>
                    <a:pt x="351" y="29"/>
                  </a:lnTo>
                  <a:lnTo>
                    <a:pt x="362" y="32"/>
                  </a:lnTo>
                  <a:lnTo>
                    <a:pt x="375" y="34"/>
                  </a:lnTo>
                  <a:lnTo>
                    <a:pt x="393" y="37"/>
                  </a:lnTo>
                  <a:lnTo>
                    <a:pt x="410" y="40"/>
                  </a:lnTo>
                  <a:lnTo>
                    <a:pt x="426" y="45"/>
                  </a:lnTo>
                  <a:lnTo>
                    <a:pt x="442" y="48"/>
                  </a:lnTo>
                  <a:lnTo>
                    <a:pt x="461" y="53"/>
                  </a:lnTo>
                  <a:lnTo>
                    <a:pt x="475" y="58"/>
                  </a:lnTo>
                  <a:lnTo>
                    <a:pt x="492" y="63"/>
                  </a:lnTo>
                  <a:lnTo>
                    <a:pt x="508" y="69"/>
                  </a:lnTo>
                  <a:lnTo>
                    <a:pt x="525" y="75"/>
                  </a:lnTo>
                  <a:lnTo>
                    <a:pt x="539" y="82"/>
                  </a:lnTo>
                  <a:lnTo>
                    <a:pt x="548" y="85"/>
                  </a:lnTo>
                  <a:lnTo>
                    <a:pt x="559" y="90"/>
                  </a:lnTo>
                  <a:lnTo>
                    <a:pt x="569" y="96"/>
                  </a:lnTo>
                  <a:lnTo>
                    <a:pt x="578" y="101"/>
                  </a:lnTo>
                  <a:lnTo>
                    <a:pt x="587" y="107"/>
                  </a:lnTo>
                  <a:lnTo>
                    <a:pt x="596" y="114"/>
                  </a:lnTo>
                  <a:lnTo>
                    <a:pt x="603" y="119"/>
                  </a:lnTo>
                  <a:lnTo>
                    <a:pt x="612" y="125"/>
                  </a:lnTo>
                  <a:lnTo>
                    <a:pt x="620" y="130"/>
                  </a:lnTo>
                  <a:lnTo>
                    <a:pt x="627" y="135"/>
                  </a:lnTo>
                  <a:lnTo>
                    <a:pt x="665" y="160"/>
                  </a:lnTo>
                  <a:lnTo>
                    <a:pt x="706" y="186"/>
                  </a:lnTo>
                  <a:lnTo>
                    <a:pt x="746" y="210"/>
                  </a:lnTo>
                  <a:lnTo>
                    <a:pt x="786" y="234"/>
                  </a:lnTo>
                  <a:lnTo>
                    <a:pt x="826" y="256"/>
                  </a:lnTo>
                  <a:lnTo>
                    <a:pt x="866" y="279"/>
                  </a:lnTo>
                  <a:lnTo>
                    <a:pt x="907" y="303"/>
                  </a:lnTo>
                  <a:lnTo>
                    <a:pt x="947" y="325"/>
                  </a:lnTo>
                  <a:lnTo>
                    <a:pt x="985" y="349"/>
                  </a:lnTo>
                  <a:lnTo>
                    <a:pt x="1025" y="373"/>
                  </a:lnTo>
                  <a:lnTo>
                    <a:pt x="1024" y="376"/>
                  </a:lnTo>
                  <a:lnTo>
                    <a:pt x="1022" y="378"/>
                  </a:lnTo>
                  <a:lnTo>
                    <a:pt x="1022" y="379"/>
                  </a:lnTo>
                  <a:lnTo>
                    <a:pt x="1024" y="381"/>
                  </a:lnTo>
                  <a:lnTo>
                    <a:pt x="1025" y="381"/>
                  </a:lnTo>
                  <a:lnTo>
                    <a:pt x="1027" y="383"/>
                  </a:lnTo>
                  <a:lnTo>
                    <a:pt x="1029" y="384"/>
                  </a:lnTo>
                  <a:lnTo>
                    <a:pt x="1031" y="386"/>
                  </a:lnTo>
                  <a:lnTo>
                    <a:pt x="1033" y="387"/>
                  </a:lnTo>
                  <a:lnTo>
                    <a:pt x="1033" y="389"/>
                  </a:lnTo>
                  <a:lnTo>
                    <a:pt x="1031" y="395"/>
                  </a:lnTo>
                  <a:lnTo>
                    <a:pt x="1035" y="400"/>
                  </a:lnTo>
                  <a:lnTo>
                    <a:pt x="1042" y="407"/>
                  </a:lnTo>
                  <a:lnTo>
                    <a:pt x="1053" y="411"/>
                  </a:lnTo>
                  <a:lnTo>
                    <a:pt x="1064" y="418"/>
                  </a:lnTo>
                  <a:lnTo>
                    <a:pt x="1077" y="423"/>
                  </a:lnTo>
                  <a:lnTo>
                    <a:pt x="1091" y="427"/>
                  </a:lnTo>
                  <a:lnTo>
                    <a:pt x="1104" y="434"/>
                  </a:lnTo>
                  <a:lnTo>
                    <a:pt x="1115" y="440"/>
                  </a:lnTo>
                  <a:lnTo>
                    <a:pt x="1124" y="447"/>
                  </a:lnTo>
                  <a:lnTo>
                    <a:pt x="1144" y="464"/>
                  </a:lnTo>
                  <a:lnTo>
                    <a:pt x="1164" y="482"/>
                  </a:lnTo>
                  <a:lnTo>
                    <a:pt x="1184" y="499"/>
                  </a:lnTo>
                  <a:lnTo>
                    <a:pt x="1203" y="517"/>
                  </a:lnTo>
                  <a:lnTo>
                    <a:pt x="1223" y="535"/>
                  </a:lnTo>
                  <a:lnTo>
                    <a:pt x="1243" y="552"/>
                  </a:lnTo>
                  <a:lnTo>
                    <a:pt x="1263" y="568"/>
                  </a:lnTo>
                  <a:lnTo>
                    <a:pt x="1285" y="583"/>
                  </a:lnTo>
                  <a:lnTo>
                    <a:pt x="1307" y="597"/>
                  </a:lnTo>
                  <a:lnTo>
                    <a:pt x="1331" y="608"/>
                  </a:lnTo>
                  <a:lnTo>
                    <a:pt x="1349" y="616"/>
                  </a:lnTo>
                  <a:lnTo>
                    <a:pt x="1371" y="624"/>
                  </a:lnTo>
                  <a:lnTo>
                    <a:pt x="1393" y="631"/>
                  </a:lnTo>
                  <a:lnTo>
                    <a:pt x="1416" y="635"/>
                  </a:lnTo>
                  <a:lnTo>
                    <a:pt x="1440" y="640"/>
                  </a:lnTo>
                  <a:lnTo>
                    <a:pt x="1464" y="642"/>
                  </a:lnTo>
                  <a:lnTo>
                    <a:pt x="1488" y="642"/>
                  </a:lnTo>
                  <a:lnTo>
                    <a:pt x="1510" y="639"/>
                  </a:lnTo>
                  <a:lnTo>
                    <a:pt x="1532" y="634"/>
                  </a:lnTo>
                  <a:lnTo>
                    <a:pt x="1552" y="626"/>
                  </a:lnTo>
                  <a:lnTo>
                    <a:pt x="1550" y="464"/>
                  </a:lnTo>
                  <a:lnTo>
                    <a:pt x="1548" y="464"/>
                  </a:lnTo>
                  <a:lnTo>
                    <a:pt x="1546" y="463"/>
                  </a:lnTo>
                  <a:lnTo>
                    <a:pt x="1544" y="461"/>
                  </a:lnTo>
                  <a:lnTo>
                    <a:pt x="1543" y="461"/>
                  </a:lnTo>
                  <a:lnTo>
                    <a:pt x="1541" y="459"/>
                  </a:lnTo>
                  <a:lnTo>
                    <a:pt x="1541" y="458"/>
                  </a:lnTo>
                  <a:lnTo>
                    <a:pt x="1539" y="458"/>
                  </a:lnTo>
                  <a:lnTo>
                    <a:pt x="1537" y="456"/>
                  </a:lnTo>
                  <a:lnTo>
                    <a:pt x="1535" y="455"/>
                  </a:lnTo>
                  <a:lnTo>
                    <a:pt x="1533" y="455"/>
                  </a:lnTo>
                  <a:lnTo>
                    <a:pt x="1488" y="434"/>
                  </a:lnTo>
                  <a:lnTo>
                    <a:pt x="1442" y="418"/>
                  </a:lnTo>
                  <a:lnTo>
                    <a:pt x="1395" y="405"/>
                  </a:lnTo>
                  <a:lnTo>
                    <a:pt x="1345" y="395"/>
                  </a:lnTo>
                  <a:lnTo>
                    <a:pt x="1298" y="389"/>
                  </a:lnTo>
                  <a:lnTo>
                    <a:pt x="1248" y="386"/>
                  </a:lnTo>
                  <a:lnTo>
                    <a:pt x="1199" y="386"/>
                  </a:lnTo>
                  <a:lnTo>
                    <a:pt x="1150" y="386"/>
                  </a:lnTo>
                  <a:lnTo>
                    <a:pt x="1100" y="389"/>
                  </a:lnTo>
                  <a:lnTo>
                    <a:pt x="1051" y="394"/>
                  </a:lnTo>
                  <a:lnTo>
                    <a:pt x="1055" y="392"/>
                  </a:lnTo>
                  <a:lnTo>
                    <a:pt x="1058" y="389"/>
                  </a:lnTo>
                  <a:lnTo>
                    <a:pt x="1064" y="384"/>
                  </a:lnTo>
                  <a:lnTo>
                    <a:pt x="1069" y="379"/>
                  </a:lnTo>
                  <a:lnTo>
                    <a:pt x="1077" y="373"/>
                  </a:lnTo>
                  <a:lnTo>
                    <a:pt x="1084" y="367"/>
                  </a:lnTo>
                  <a:lnTo>
                    <a:pt x="1091" y="360"/>
                  </a:lnTo>
                  <a:lnTo>
                    <a:pt x="1099" y="354"/>
                  </a:lnTo>
                  <a:lnTo>
                    <a:pt x="1106" y="347"/>
                  </a:lnTo>
                  <a:lnTo>
                    <a:pt x="1113" y="344"/>
                  </a:lnTo>
                  <a:lnTo>
                    <a:pt x="1142" y="328"/>
                  </a:lnTo>
                  <a:lnTo>
                    <a:pt x="1170" y="312"/>
                  </a:lnTo>
                  <a:lnTo>
                    <a:pt x="1197" y="295"/>
                  </a:lnTo>
                  <a:lnTo>
                    <a:pt x="1223" y="277"/>
                  </a:lnTo>
                  <a:lnTo>
                    <a:pt x="1250" y="259"/>
                  </a:lnTo>
                  <a:lnTo>
                    <a:pt x="1276" y="242"/>
                  </a:lnTo>
                  <a:lnTo>
                    <a:pt x="1301" y="223"/>
                  </a:lnTo>
                  <a:lnTo>
                    <a:pt x="1327" y="205"/>
                  </a:lnTo>
                  <a:lnTo>
                    <a:pt x="1354" y="189"/>
                  </a:lnTo>
                  <a:lnTo>
                    <a:pt x="1382" y="173"/>
                  </a:lnTo>
                  <a:lnTo>
                    <a:pt x="1385" y="159"/>
                  </a:lnTo>
                  <a:lnTo>
                    <a:pt x="1395" y="144"/>
                  </a:lnTo>
                  <a:lnTo>
                    <a:pt x="1406" y="133"/>
                  </a:lnTo>
                  <a:lnTo>
                    <a:pt x="1416" y="122"/>
                  </a:lnTo>
                  <a:lnTo>
                    <a:pt x="1431" y="112"/>
                  </a:lnTo>
                  <a:lnTo>
                    <a:pt x="1448" y="104"/>
                  </a:lnTo>
                  <a:lnTo>
                    <a:pt x="1462" y="96"/>
                  </a:lnTo>
                  <a:lnTo>
                    <a:pt x="1479" y="88"/>
                  </a:lnTo>
                  <a:lnTo>
                    <a:pt x="1495" y="82"/>
                  </a:lnTo>
                  <a:lnTo>
                    <a:pt x="1512" y="75"/>
                  </a:lnTo>
                  <a:lnTo>
                    <a:pt x="1515" y="74"/>
                  </a:lnTo>
                  <a:lnTo>
                    <a:pt x="1519" y="72"/>
                  </a:lnTo>
                  <a:lnTo>
                    <a:pt x="1522" y="71"/>
                  </a:lnTo>
                  <a:lnTo>
                    <a:pt x="1528" y="69"/>
                  </a:lnTo>
                  <a:lnTo>
                    <a:pt x="1532" y="67"/>
                  </a:lnTo>
                  <a:lnTo>
                    <a:pt x="1535" y="66"/>
                  </a:lnTo>
                  <a:lnTo>
                    <a:pt x="1539" y="64"/>
                  </a:lnTo>
                  <a:lnTo>
                    <a:pt x="1543" y="64"/>
                  </a:lnTo>
                  <a:lnTo>
                    <a:pt x="1546" y="63"/>
                  </a:lnTo>
                  <a:lnTo>
                    <a:pt x="1550" y="61"/>
                  </a:lnTo>
                  <a:lnTo>
                    <a:pt x="1548" y="234"/>
                  </a:lnTo>
                  <a:lnTo>
                    <a:pt x="1541" y="235"/>
                  </a:lnTo>
                  <a:lnTo>
                    <a:pt x="1533" y="237"/>
                  </a:lnTo>
                  <a:lnTo>
                    <a:pt x="1526" y="240"/>
                  </a:lnTo>
                  <a:lnTo>
                    <a:pt x="1519" y="242"/>
                  </a:lnTo>
                  <a:lnTo>
                    <a:pt x="1512" y="245"/>
                  </a:lnTo>
                  <a:lnTo>
                    <a:pt x="1504" y="247"/>
                  </a:lnTo>
                  <a:lnTo>
                    <a:pt x="1497" y="250"/>
                  </a:lnTo>
                  <a:lnTo>
                    <a:pt x="1490" y="253"/>
                  </a:lnTo>
                  <a:lnTo>
                    <a:pt x="1482" y="256"/>
                  </a:lnTo>
                  <a:lnTo>
                    <a:pt x="1475" y="259"/>
                  </a:lnTo>
                  <a:lnTo>
                    <a:pt x="1466" y="264"/>
                  </a:lnTo>
                  <a:lnTo>
                    <a:pt x="1459" y="269"/>
                  </a:lnTo>
                  <a:lnTo>
                    <a:pt x="1449" y="272"/>
                  </a:lnTo>
                  <a:lnTo>
                    <a:pt x="1440" y="277"/>
                  </a:lnTo>
                  <a:lnTo>
                    <a:pt x="1431" y="280"/>
                  </a:lnTo>
                  <a:lnTo>
                    <a:pt x="1422" y="283"/>
                  </a:lnTo>
                  <a:lnTo>
                    <a:pt x="1413" y="287"/>
                  </a:lnTo>
                  <a:lnTo>
                    <a:pt x="1404" y="291"/>
                  </a:lnTo>
                  <a:lnTo>
                    <a:pt x="1395" y="295"/>
                  </a:lnTo>
                  <a:lnTo>
                    <a:pt x="1387" y="298"/>
                  </a:lnTo>
                  <a:lnTo>
                    <a:pt x="1382" y="299"/>
                  </a:lnTo>
                  <a:lnTo>
                    <a:pt x="1374" y="301"/>
                  </a:lnTo>
                  <a:lnTo>
                    <a:pt x="1369" y="303"/>
                  </a:lnTo>
                  <a:lnTo>
                    <a:pt x="1364" y="304"/>
                  </a:lnTo>
                  <a:lnTo>
                    <a:pt x="1356" y="304"/>
                  </a:lnTo>
                  <a:lnTo>
                    <a:pt x="1351" y="306"/>
                  </a:lnTo>
                  <a:lnTo>
                    <a:pt x="1345" y="307"/>
                  </a:lnTo>
                  <a:lnTo>
                    <a:pt x="1338" y="307"/>
                  </a:lnTo>
                  <a:lnTo>
                    <a:pt x="1332" y="309"/>
                  </a:lnTo>
                  <a:lnTo>
                    <a:pt x="1327" y="311"/>
                  </a:lnTo>
                  <a:lnTo>
                    <a:pt x="1309" y="317"/>
                  </a:lnTo>
                  <a:lnTo>
                    <a:pt x="1289" y="323"/>
                  </a:lnTo>
                  <a:lnTo>
                    <a:pt x="1270" y="328"/>
                  </a:lnTo>
                  <a:lnTo>
                    <a:pt x="1250" y="333"/>
                  </a:lnTo>
                  <a:lnTo>
                    <a:pt x="1232" y="338"/>
                  </a:lnTo>
                  <a:lnTo>
                    <a:pt x="1212" y="343"/>
                  </a:lnTo>
                  <a:lnTo>
                    <a:pt x="1194" y="349"/>
                  </a:lnTo>
                  <a:lnTo>
                    <a:pt x="1173" y="355"/>
                  </a:lnTo>
                  <a:lnTo>
                    <a:pt x="1155" y="362"/>
                  </a:lnTo>
                  <a:lnTo>
                    <a:pt x="1137" y="370"/>
                  </a:lnTo>
                  <a:lnTo>
                    <a:pt x="1128" y="375"/>
                  </a:lnTo>
                  <a:lnTo>
                    <a:pt x="1119" y="379"/>
                  </a:lnTo>
                  <a:lnTo>
                    <a:pt x="1109" y="384"/>
                  </a:lnTo>
                  <a:lnTo>
                    <a:pt x="1100" y="389"/>
                  </a:lnTo>
                  <a:lnTo>
                    <a:pt x="1091" y="395"/>
                  </a:lnTo>
                  <a:lnTo>
                    <a:pt x="1082" y="400"/>
                  </a:lnTo>
                  <a:lnTo>
                    <a:pt x="1073" y="407"/>
                  </a:lnTo>
                  <a:lnTo>
                    <a:pt x="1064" y="411"/>
                  </a:lnTo>
                  <a:lnTo>
                    <a:pt x="1055" y="416"/>
                  </a:lnTo>
                  <a:lnTo>
                    <a:pt x="1044" y="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69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70"/>
            <p:cNvSpPr>
              <a:spLocks/>
            </p:cNvSpPr>
            <p:nvPr/>
          </p:nvSpPr>
          <p:spPr bwMode="auto">
            <a:xfrm>
              <a:off x="4707" y="3018"/>
              <a:ext cx="388" cy="946"/>
            </a:xfrm>
            <a:custGeom>
              <a:avLst/>
              <a:gdLst>
                <a:gd name="T0" fmla="*/ 1 w 705"/>
                <a:gd name="T1" fmla="*/ 0 h 1102"/>
                <a:gd name="T2" fmla="*/ 1 w 705"/>
                <a:gd name="T3" fmla="*/ 0 h 1102"/>
                <a:gd name="T4" fmla="*/ 1 w 705"/>
                <a:gd name="T5" fmla="*/ 5 h 1102"/>
                <a:gd name="T6" fmla="*/ 1 w 705"/>
                <a:gd name="T7" fmla="*/ 25 h 1102"/>
                <a:gd name="T8" fmla="*/ 2 w 705"/>
                <a:gd name="T9" fmla="*/ 50 h 1102"/>
                <a:gd name="T10" fmla="*/ 2 w 705"/>
                <a:gd name="T11" fmla="*/ 60 h 1102"/>
                <a:gd name="T12" fmla="*/ 3 w 705"/>
                <a:gd name="T13" fmla="*/ 67 h 1102"/>
                <a:gd name="T14" fmla="*/ 3 w 705"/>
                <a:gd name="T15" fmla="*/ 76 h 1102"/>
                <a:gd name="T16" fmla="*/ 3 w 705"/>
                <a:gd name="T17" fmla="*/ 94 h 1102"/>
                <a:gd name="T18" fmla="*/ 4 w 705"/>
                <a:gd name="T19" fmla="*/ 110 h 1102"/>
                <a:gd name="T20" fmla="*/ 4 w 705"/>
                <a:gd name="T21" fmla="*/ 128 h 1102"/>
                <a:gd name="T22" fmla="*/ 5 w 705"/>
                <a:gd name="T23" fmla="*/ 145 h 1102"/>
                <a:gd name="T24" fmla="*/ 5 w 705"/>
                <a:gd name="T25" fmla="*/ 163 h 1102"/>
                <a:gd name="T26" fmla="*/ 5 w 705"/>
                <a:gd name="T27" fmla="*/ 181 h 1102"/>
                <a:gd name="T28" fmla="*/ 6 w 705"/>
                <a:gd name="T29" fmla="*/ 199 h 1102"/>
                <a:gd name="T30" fmla="*/ 6 w 705"/>
                <a:gd name="T31" fmla="*/ 213 h 1102"/>
                <a:gd name="T32" fmla="*/ 6 w 705"/>
                <a:gd name="T33" fmla="*/ 225 h 1102"/>
                <a:gd name="T34" fmla="*/ 6 w 705"/>
                <a:gd name="T35" fmla="*/ 240 h 1102"/>
                <a:gd name="T36" fmla="*/ 6 w 705"/>
                <a:gd name="T37" fmla="*/ 270 h 1102"/>
                <a:gd name="T38" fmla="*/ 6 w 705"/>
                <a:gd name="T39" fmla="*/ 300 h 1102"/>
                <a:gd name="T40" fmla="*/ 6 w 705"/>
                <a:gd name="T41" fmla="*/ 318 h 1102"/>
                <a:gd name="T42" fmla="*/ 5 w 705"/>
                <a:gd name="T43" fmla="*/ 324 h 1102"/>
                <a:gd name="T44" fmla="*/ 4 w 705"/>
                <a:gd name="T45" fmla="*/ 320 h 1102"/>
                <a:gd name="T46" fmla="*/ 4 w 705"/>
                <a:gd name="T47" fmla="*/ 312 h 1102"/>
                <a:gd name="T48" fmla="*/ 4 w 705"/>
                <a:gd name="T49" fmla="*/ 301 h 1102"/>
                <a:gd name="T50" fmla="*/ 4 w 705"/>
                <a:gd name="T51" fmla="*/ 297 h 1102"/>
                <a:gd name="T52" fmla="*/ 4 w 705"/>
                <a:gd name="T53" fmla="*/ 294 h 1102"/>
                <a:gd name="T54" fmla="*/ 4 w 705"/>
                <a:gd name="T55" fmla="*/ 289 h 1102"/>
                <a:gd name="T56" fmla="*/ 4 w 705"/>
                <a:gd name="T57" fmla="*/ 283 h 1102"/>
                <a:gd name="T58" fmla="*/ 4 w 705"/>
                <a:gd name="T59" fmla="*/ 278 h 1102"/>
                <a:gd name="T60" fmla="*/ 3 w 705"/>
                <a:gd name="T61" fmla="*/ 258 h 1102"/>
                <a:gd name="T62" fmla="*/ 3 w 705"/>
                <a:gd name="T63" fmla="*/ 230 h 1102"/>
                <a:gd name="T64" fmla="*/ 3 w 705"/>
                <a:gd name="T65" fmla="*/ 210 h 1102"/>
                <a:gd name="T66" fmla="*/ 3 w 705"/>
                <a:gd name="T67" fmla="*/ 209 h 1102"/>
                <a:gd name="T68" fmla="*/ 3 w 705"/>
                <a:gd name="T69" fmla="*/ 209 h 1102"/>
                <a:gd name="T70" fmla="*/ 3 w 705"/>
                <a:gd name="T71" fmla="*/ 201 h 1102"/>
                <a:gd name="T72" fmla="*/ 3 w 705"/>
                <a:gd name="T73" fmla="*/ 193 h 1102"/>
                <a:gd name="T74" fmla="*/ 3 w 705"/>
                <a:gd name="T75" fmla="*/ 185 h 1102"/>
                <a:gd name="T76" fmla="*/ 3 w 705"/>
                <a:gd name="T77" fmla="*/ 174 h 1102"/>
                <a:gd name="T78" fmla="*/ 3 w 705"/>
                <a:gd name="T79" fmla="*/ 163 h 1102"/>
                <a:gd name="T80" fmla="*/ 2 w 705"/>
                <a:gd name="T81" fmla="*/ 155 h 1102"/>
                <a:gd name="T82" fmla="*/ 2 w 705"/>
                <a:gd name="T83" fmla="*/ 149 h 1102"/>
                <a:gd name="T84" fmla="*/ 2 w 705"/>
                <a:gd name="T85" fmla="*/ 143 h 1102"/>
                <a:gd name="T86" fmla="*/ 2 w 705"/>
                <a:gd name="T87" fmla="*/ 132 h 1102"/>
                <a:gd name="T88" fmla="*/ 2 w 705"/>
                <a:gd name="T89" fmla="*/ 120 h 1102"/>
                <a:gd name="T90" fmla="*/ 2 w 705"/>
                <a:gd name="T91" fmla="*/ 109 h 1102"/>
                <a:gd name="T92" fmla="*/ 1 w 705"/>
                <a:gd name="T93" fmla="*/ 100 h 1102"/>
                <a:gd name="T94" fmla="*/ 1 w 705"/>
                <a:gd name="T95" fmla="*/ 91 h 1102"/>
                <a:gd name="T96" fmla="*/ 1 w 705"/>
                <a:gd name="T97" fmla="*/ 84 h 1102"/>
                <a:gd name="T98" fmla="*/ 1 w 705"/>
                <a:gd name="T99" fmla="*/ 76 h 1102"/>
                <a:gd name="T100" fmla="*/ 1 w 705"/>
                <a:gd name="T101" fmla="*/ 67 h 1102"/>
                <a:gd name="T102" fmla="*/ 1 w 705"/>
                <a:gd name="T103" fmla="*/ 60 h 1102"/>
                <a:gd name="T104" fmla="*/ 1 w 705"/>
                <a:gd name="T105" fmla="*/ 58 h 1102"/>
                <a:gd name="T106" fmla="*/ 1 w 705"/>
                <a:gd name="T107" fmla="*/ 55 h 1102"/>
                <a:gd name="T108" fmla="*/ 1 w 705"/>
                <a:gd name="T109" fmla="*/ 52 h 1102"/>
                <a:gd name="T110" fmla="*/ 1 w 705"/>
                <a:gd name="T111" fmla="*/ 41 h 1102"/>
                <a:gd name="T112" fmla="*/ 1 w 705"/>
                <a:gd name="T113" fmla="*/ 28 h 1102"/>
                <a:gd name="T114" fmla="*/ 1 w 705"/>
                <a:gd name="T115" fmla="*/ 20 h 1102"/>
                <a:gd name="T116" fmla="*/ 1 w 705"/>
                <a:gd name="T117" fmla="*/ 11 h 1102"/>
                <a:gd name="T118" fmla="*/ 1 w 705"/>
                <a:gd name="T119" fmla="*/ 3 h 1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05"/>
                <a:gd name="T181" fmla="*/ 0 h 1102"/>
                <a:gd name="T182" fmla="*/ 705 w 705"/>
                <a:gd name="T183" fmla="*/ 1102 h 1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05" h="1102">
                  <a:moveTo>
                    <a:pt x="0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51" y="17"/>
                  </a:lnTo>
                  <a:lnTo>
                    <a:pt x="80" y="33"/>
                  </a:lnTo>
                  <a:lnTo>
                    <a:pt x="110" y="49"/>
                  </a:lnTo>
                  <a:lnTo>
                    <a:pt x="139" y="67"/>
                  </a:lnTo>
                  <a:lnTo>
                    <a:pt x="166" y="86"/>
                  </a:lnTo>
                  <a:lnTo>
                    <a:pt x="194" y="105"/>
                  </a:lnTo>
                  <a:lnTo>
                    <a:pt x="219" y="126"/>
                  </a:lnTo>
                  <a:lnTo>
                    <a:pt x="245" y="147"/>
                  </a:lnTo>
                  <a:lnTo>
                    <a:pt x="269" y="169"/>
                  </a:lnTo>
                  <a:lnTo>
                    <a:pt x="292" y="192"/>
                  </a:lnTo>
                  <a:lnTo>
                    <a:pt x="298" y="197"/>
                  </a:lnTo>
                  <a:lnTo>
                    <a:pt x="301" y="201"/>
                  </a:lnTo>
                  <a:lnTo>
                    <a:pt x="307" y="206"/>
                  </a:lnTo>
                  <a:lnTo>
                    <a:pt x="311" y="211"/>
                  </a:lnTo>
                  <a:lnTo>
                    <a:pt x="314" y="216"/>
                  </a:lnTo>
                  <a:lnTo>
                    <a:pt x="318" y="221"/>
                  </a:lnTo>
                  <a:lnTo>
                    <a:pt x="322" y="227"/>
                  </a:lnTo>
                  <a:lnTo>
                    <a:pt x="327" y="232"/>
                  </a:lnTo>
                  <a:lnTo>
                    <a:pt x="331" y="237"/>
                  </a:lnTo>
                  <a:lnTo>
                    <a:pt x="334" y="243"/>
                  </a:lnTo>
                  <a:lnTo>
                    <a:pt x="347" y="259"/>
                  </a:lnTo>
                  <a:lnTo>
                    <a:pt x="360" y="273"/>
                  </a:lnTo>
                  <a:lnTo>
                    <a:pt x="376" y="289"/>
                  </a:lnTo>
                  <a:lnTo>
                    <a:pt x="391" y="302"/>
                  </a:lnTo>
                  <a:lnTo>
                    <a:pt x="406" y="317"/>
                  </a:lnTo>
                  <a:lnTo>
                    <a:pt x="422" y="329"/>
                  </a:lnTo>
                  <a:lnTo>
                    <a:pt x="439" y="344"/>
                  </a:lnTo>
                  <a:lnTo>
                    <a:pt x="453" y="357"/>
                  </a:lnTo>
                  <a:lnTo>
                    <a:pt x="468" y="373"/>
                  </a:lnTo>
                  <a:lnTo>
                    <a:pt x="482" y="387"/>
                  </a:lnTo>
                  <a:lnTo>
                    <a:pt x="495" y="403"/>
                  </a:lnTo>
                  <a:lnTo>
                    <a:pt x="506" y="417"/>
                  </a:lnTo>
                  <a:lnTo>
                    <a:pt x="517" y="432"/>
                  </a:lnTo>
                  <a:lnTo>
                    <a:pt x="528" y="448"/>
                  </a:lnTo>
                  <a:lnTo>
                    <a:pt x="539" y="462"/>
                  </a:lnTo>
                  <a:lnTo>
                    <a:pt x="548" y="478"/>
                  </a:lnTo>
                  <a:lnTo>
                    <a:pt x="559" y="493"/>
                  </a:lnTo>
                  <a:lnTo>
                    <a:pt x="568" y="509"/>
                  </a:lnTo>
                  <a:lnTo>
                    <a:pt x="577" y="525"/>
                  </a:lnTo>
                  <a:lnTo>
                    <a:pt x="587" y="541"/>
                  </a:lnTo>
                  <a:lnTo>
                    <a:pt x="594" y="555"/>
                  </a:lnTo>
                  <a:lnTo>
                    <a:pt x="601" y="569"/>
                  </a:lnTo>
                  <a:lnTo>
                    <a:pt x="607" y="584"/>
                  </a:lnTo>
                  <a:lnTo>
                    <a:pt x="612" y="598"/>
                  </a:lnTo>
                  <a:lnTo>
                    <a:pt x="618" y="614"/>
                  </a:lnTo>
                  <a:lnTo>
                    <a:pt x="623" y="630"/>
                  </a:lnTo>
                  <a:lnTo>
                    <a:pt x="629" y="645"/>
                  </a:lnTo>
                  <a:lnTo>
                    <a:pt x="632" y="661"/>
                  </a:lnTo>
                  <a:lnTo>
                    <a:pt x="638" y="677"/>
                  </a:lnTo>
                  <a:lnTo>
                    <a:pt x="641" y="693"/>
                  </a:lnTo>
                  <a:lnTo>
                    <a:pt x="645" y="702"/>
                  </a:lnTo>
                  <a:lnTo>
                    <a:pt x="647" y="712"/>
                  </a:lnTo>
                  <a:lnTo>
                    <a:pt x="649" y="723"/>
                  </a:lnTo>
                  <a:lnTo>
                    <a:pt x="651" y="733"/>
                  </a:lnTo>
                  <a:lnTo>
                    <a:pt x="652" y="742"/>
                  </a:lnTo>
                  <a:lnTo>
                    <a:pt x="654" y="752"/>
                  </a:lnTo>
                  <a:lnTo>
                    <a:pt x="658" y="763"/>
                  </a:lnTo>
                  <a:lnTo>
                    <a:pt x="660" y="771"/>
                  </a:lnTo>
                  <a:lnTo>
                    <a:pt x="663" y="781"/>
                  </a:lnTo>
                  <a:lnTo>
                    <a:pt x="669" y="789"/>
                  </a:lnTo>
                  <a:lnTo>
                    <a:pt x="682" y="813"/>
                  </a:lnTo>
                  <a:lnTo>
                    <a:pt x="693" y="838"/>
                  </a:lnTo>
                  <a:lnTo>
                    <a:pt x="700" y="862"/>
                  </a:lnTo>
                  <a:lnTo>
                    <a:pt x="704" y="888"/>
                  </a:lnTo>
                  <a:lnTo>
                    <a:pt x="705" y="915"/>
                  </a:lnTo>
                  <a:lnTo>
                    <a:pt x="704" y="941"/>
                  </a:lnTo>
                  <a:lnTo>
                    <a:pt x="702" y="966"/>
                  </a:lnTo>
                  <a:lnTo>
                    <a:pt x="698" y="992"/>
                  </a:lnTo>
                  <a:lnTo>
                    <a:pt x="693" y="1017"/>
                  </a:lnTo>
                  <a:lnTo>
                    <a:pt x="687" y="1043"/>
                  </a:lnTo>
                  <a:lnTo>
                    <a:pt x="682" y="1057"/>
                  </a:lnTo>
                  <a:lnTo>
                    <a:pt x="674" y="1070"/>
                  </a:lnTo>
                  <a:lnTo>
                    <a:pt x="661" y="1080"/>
                  </a:lnTo>
                  <a:lnTo>
                    <a:pt x="649" y="1089"/>
                  </a:lnTo>
                  <a:lnTo>
                    <a:pt x="632" y="1096"/>
                  </a:lnTo>
                  <a:lnTo>
                    <a:pt x="616" y="1101"/>
                  </a:lnTo>
                  <a:lnTo>
                    <a:pt x="599" y="1102"/>
                  </a:lnTo>
                  <a:lnTo>
                    <a:pt x="581" y="1102"/>
                  </a:lnTo>
                  <a:lnTo>
                    <a:pt x="565" y="1099"/>
                  </a:lnTo>
                  <a:lnTo>
                    <a:pt x="550" y="1094"/>
                  </a:lnTo>
                  <a:lnTo>
                    <a:pt x="541" y="1088"/>
                  </a:lnTo>
                  <a:lnTo>
                    <a:pt x="532" y="1083"/>
                  </a:lnTo>
                  <a:lnTo>
                    <a:pt x="524" y="1075"/>
                  </a:lnTo>
                  <a:lnTo>
                    <a:pt x="517" y="1067"/>
                  </a:lnTo>
                  <a:lnTo>
                    <a:pt x="510" y="1059"/>
                  </a:lnTo>
                  <a:lnTo>
                    <a:pt x="504" y="1051"/>
                  </a:lnTo>
                  <a:lnTo>
                    <a:pt x="499" y="1041"/>
                  </a:lnTo>
                  <a:lnTo>
                    <a:pt x="493" y="1033"/>
                  </a:lnTo>
                  <a:lnTo>
                    <a:pt x="488" y="1024"/>
                  </a:lnTo>
                  <a:lnTo>
                    <a:pt x="482" y="1014"/>
                  </a:lnTo>
                  <a:lnTo>
                    <a:pt x="481" y="1011"/>
                  </a:lnTo>
                  <a:lnTo>
                    <a:pt x="479" y="1008"/>
                  </a:lnTo>
                  <a:lnTo>
                    <a:pt x="475" y="1006"/>
                  </a:lnTo>
                  <a:lnTo>
                    <a:pt x="471" y="1003"/>
                  </a:lnTo>
                  <a:lnTo>
                    <a:pt x="468" y="1000"/>
                  </a:lnTo>
                  <a:lnTo>
                    <a:pt x="464" y="998"/>
                  </a:lnTo>
                  <a:lnTo>
                    <a:pt x="460" y="995"/>
                  </a:lnTo>
                  <a:lnTo>
                    <a:pt x="457" y="992"/>
                  </a:lnTo>
                  <a:lnTo>
                    <a:pt x="453" y="990"/>
                  </a:lnTo>
                  <a:lnTo>
                    <a:pt x="449" y="985"/>
                  </a:lnTo>
                  <a:lnTo>
                    <a:pt x="446" y="981"/>
                  </a:lnTo>
                  <a:lnTo>
                    <a:pt x="442" y="976"/>
                  </a:lnTo>
                  <a:lnTo>
                    <a:pt x="439" y="971"/>
                  </a:lnTo>
                  <a:lnTo>
                    <a:pt x="435" y="966"/>
                  </a:lnTo>
                  <a:lnTo>
                    <a:pt x="431" y="961"/>
                  </a:lnTo>
                  <a:lnTo>
                    <a:pt x="428" y="957"/>
                  </a:lnTo>
                  <a:lnTo>
                    <a:pt x="424" y="952"/>
                  </a:lnTo>
                  <a:lnTo>
                    <a:pt x="422" y="947"/>
                  </a:lnTo>
                  <a:lnTo>
                    <a:pt x="418" y="942"/>
                  </a:lnTo>
                  <a:lnTo>
                    <a:pt x="417" y="937"/>
                  </a:lnTo>
                  <a:lnTo>
                    <a:pt x="407" y="917"/>
                  </a:lnTo>
                  <a:lnTo>
                    <a:pt x="402" y="894"/>
                  </a:lnTo>
                  <a:lnTo>
                    <a:pt x="400" y="872"/>
                  </a:lnTo>
                  <a:lnTo>
                    <a:pt x="398" y="849"/>
                  </a:lnTo>
                  <a:lnTo>
                    <a:pt x="398" y="827"/>
                  </a:lnTo>
                  <a:lnTo>
                    <a:pt x="398" y="805"/>
                  </a:lnTo>
                  <a:lnTo>
                    <a:pt x="400" y="782"/>
                  </a:lnTo>
                  <a:lnTo>
                    <a:pt x="400" y="758"/>
                  </a:lnTo>
                  <a:lnTo>
                    <a:pt x="400" y="736"/>
                  </a:lnTo>
                  <a:lnTo>
                    <a:pt x="397" y="713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3" y="710"/>
                  </a:lnTo>
                  <a:lnTo>
                    <a:pt x="391" y="710"/>
                  </a:lnTo>
                  <a:lnTo>
                    <a:pt x="387" y="710"/>
                  </a:lnTo>
                  <a:lnTo>
                    <a:pt x="386" y="710"/>
                  </a:lnTo>
                  <a:lnTo>
                    <a:pt x="382" y="709"/>
                  </a:lnTo>
                  <a:lnTo>
                    <a:pt x="380" y="709"/>
                  </a:lnTo>
                  <a:lnTo>
                    <a:pt x="378" y="707"/>
                  </a:lnTo>
                  <a:lnTo>
                    <a:pt x="376" y="707"/>
                  </a:lnTo>
                  <a:lnTo>
                    <a:pt x="371" y="697"/>
                  </a:lnTo>
                  <a:lnTo>
                    <a:pt x="362" y="689"/>
                  </a:lnTo>
                  <a:lnTo>
                    <a:pt x="354" y="681"/>
                  </a:lnTo>
                  <a:lnTo>
                    <a:pt x="345" y="675"/>
                  </a:lnTo>
                  <a:lnTo>
                    <a:pt x="336" y="669"/>
                  </a:lnTo>
                  <a:lnTo>
                    <a:pt x="329" y="661"/>
                  </a:lnTo>
                  <a:lnTo>
                    <a:pt x="322" y="654"/>
                  </a:lnTo>
                  <a:lnTo>
                    <a:pt x="316" y="648"/>
                  </a:lnTo>
                  <a:lnTo>
                    <a:pt x="311" y="640"/>
                  </a:lnTo>
                  <a:lnTo>
                    <a:pt x="309" y="633"/>
                  </a:lnTo>
                  <a:lnTo>
                    <a:pt x="309" y="625"/>
                  </a:lnTo>
                  <a:lnTo>
                    <a:pt x="311" y="616"/>
                  </a:lnTo>
                  <a:lnTo>
                    <a:pt x="312" y="608"/>
                  </a:lnTo>
                  <a:lnTo>
                    <a:pt x="314" y="598"/>
                  </a:lnTo>
                  <a:lnTo>
                    <a:pt x="316" y="589"/>
                  </a:lnTo>
                  <a:lnTo>
                    <a:pt x="316" y="581"/>
                  </a:lnTo>
                  <a:lnTo>
                    <a:pt x="318" y="571"/>
                  </a:lnTo>
                  <a:lnTo>
                    <a:pt x="316" y="561"/>
                  </a:lnTo>
                  <a:lnTo>
                    <a:pt x="314" y="553"/>
                  </a:lnTo>
                  <a:lnTo>
                    <a:pt x="311" y="545"/>
                  </a:lnTo>
                  <a:lnTo>
                    <a:pt x="305" y="537"/>
                  </a:lnTo>
                  <a:lnTo>
                    <a:pt x="298" y="531"/>
                  </a:lnTo>
                  <a:lnTo>
                    <a:pt x="289" y="525"/>
                  </a:lnTo>
                  <a:lnTo>
                    <a:pt x="278" y="520"/>
                  </a:lnTo>
                  <a:lnTo>
                    <a:pt x="269" y="517"/>
                  </a:lnTo>
                  <a:lnTo>
                    <a:pt x="258" y="512"/>
                  </a:lnTo>
                  <a:lnTo>
                    <a:pt x="248" y="509"/>
                  </a:lnTo>
                  <a:lnTo>
                    <a:pt x="241" y="504"/>
                  </a:lnTo>
                  <a:lnTo>
                    <a:pt x="234" y="499"/>
                  </a:lnTo>
                  <a:lnTo>
                    <a:pt x="230" y="493"/>
                  </a:lnTo>
                  <a:lnTo>
                    <a:pt x="228" y="486"/>
                  </a:lnTo>
                  <a:lnTo>
                    <a:pt x="228" y="477"/>
                  </a:lnTo>
                  <a:lnTo>
                    <a:pt x="230" y="467"/>
                  </a:lnTo>
                  <a:lnTo>
                    <a:pt x="232" y="457"/>
                  </a:lnTo>
                  <a:lnTo>
                    <a:pt x="234" y="448"/>
                  </a:lnTo>
                  <a:lnTo>
                    <a:pt x="236" y="437"/>
                  </a:lnTo>
                  <a:lnTo>
                    <a:pt x="238" y="427"/>
                  </a:lnTo>
                  <a:lnTo>
                    <a:pt x="238" y="417"/>
                  </a:lnTo>
                  <a:lnTo>
                    <a:pt x="236" y="406"/>
                  </a:lnTo>
                  <a:lnTo>
                    <a:pt x="232" y="398"/>
                  </a:lnTo>
                  <a:lnTo>
                    <a:pt x="223" y="387"/>
                  </a:lnTo>
                  <a:lnTo>
                    <a:pt x="212" y="377"/>
                  </a:lnTo>
                  <a:lnTo>
                    <a:pt x="201" y="368"/>
                  </a:lnTo>
                  <a:lnTo>
                    <a:pt x="188" y="360"/>
                  </a:lnTo>
                  <a:lnTo>
                    <a:pt x="177" y="352"/>
                  </a:lnTo>
                  <a:lnTo>
                    <a:pt x="164" y="345"/>
                  </a:lnTo>
                  <a:lnTo>
                    <a:pt x="152" y="337"/>
                  </a:lnTo>
                  <a:lnTo>
                    <a:pt x="139" y="329"/>
                  </a:lnTo>
                  <a:lnTo>
                    <a:pt x="128" y="321"/>
                  </a:lnTo>
                  <a:lnTo>
                    <a:pt x="117" y="313"/>
                  </a:lnTo>
                  <a:lnTo>
                    <a:pt x="113" y="309"/>
                  </a:lnTo>
                  <a:lnTo>
                    <a:pt x="113" y="304"/>
                  </a:lnTo>
                  <a:lnTo>
                    <a:pt x="113" y="299"/>
                  </a:lnTo>
                  <a:lnTo>
                    <a:pt x="113" y="293"/>
                  </a:lnTo>
                  <a:lnTo>
                    <a:pt x="115" y="285"/>
                  </a:lnTo>
                  <a:lnTo>
                    <a:pt x="117" y="278"/>
                  </a:lnTo>
                  <a:lnTo>
                    <a:pt x="117" y="270"/>
                  </a:lnTo>
                  <a:lnTo>
                    <a:pt x="119" y="262"/>
                  </a:lnTo>
                  <a:lnTo>
                    <a:pt x="119" y="256"/>
                  </a:lnTo>
                  <a:lnTo>
                    <a:pt x="117" y="249"/>
                  </a:lnTo>
                  <a:lnTo>
                    <a:pt x="113" y="243"/>
                  </a:lnTo>
                  <a:lnTo>
                    <a:pt x="111" y="237"/>
                  </a:lnTo>
                  <a:lnTo>
                    <a:pt x="108" y="230"/>
                  </a:lnTo>
                  <a:lnTo>
                    <a:pt x="104" y="224"/>
                  </a:lnTo>
                  <a:lnTo>
                    <a:pt x="100" y="217"/>
                  </a:lnTo>
                  <a:lnTo>
                    <a:pt x="95" y="213"/>
                  </a:lnTo>
                  <a:lnTo>
                    <a:pt x="91" y="206"/>
                  </a:lnTo>
                  <a:lnTo>
                    <a:pt x="84" y="201"/>
                  </a:lnTo>
                  <a:lnTo>
                    <a:pt x="77" y="198"/>
                  </a:lnTo>
                  <a:lnTo>
                    <a:pt x="69" y="195"/>
                  </a:lnTo>
                  <a:lnTo>
                    <a:pt x="68" y="193"/>
                  </a:lnTo>
                  <a:lnTo>
                    <a:pt x="66" y="192"/>
                  </a:lnTo>
                  <a:lnTo>
                    <a:pt x="64" y="190"/>
                  </a:lnTo>
                  <a:lnTo>
                    <a:pt x="64" y="189"/>
                  </a:lnTo>
                  <a:lnTo>
                    <a:pt x="62" y="187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4" y="176"/>
                  </a:lnTo>
                  <a:lnTo>
                    <a:pt x="69" y="163"/>
                  </a:lnTo>
                  <a:lnTo>
                    <a:pt x="73" y="150"/>
                  </a:lnTo>
                  <a:lnTo>
                    <a:pt x="71" y="139"/>
                  </a:lnTo>
                  <a:lnTo>
                    <a:pt x="68" y="128"/>
                  </a:lnTo>
                  <a:lnTo>
                    <a:pt x="60" y="118"/>
                  </a:lnTo>
                  <a:lnTo>
                    <a:pt x="51" y="107"/>
                  </a:lnTo>
                  <a:lnTo>
                    <a:pt x="42" y="97"/>
                  </a:lnTo>
                  <a:lnTo>
                    <a:pt x="31" y="89"/>
                  </a:lnTo>
                  <a:lnTo>
                    <a:pt x="20" y="80"/>
                  </a:lnTo>
                  <a:lnTo>
                    <a:pt x="11" y="72"/>
                  </a:lnTo>
                  <a:lnTo>
                    <a:pt x="5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5" y="32"/>
                  </a:lnTo>
                  <a:lnTo>
                    <a:pt x="7" y="24"/>
                  </a:lnTo>
                  <a:lnTo>
                    <a:pt x="7" y="16"/>
                  </a:lnTo>
                  <a:lnTo>
                    <a:pt x="5" y="8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71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72"/>
            <p:cNvSpPr>
              <a:spLocks/>
            </p:cNvSpPr>
            <p:nvPr/>
          </p:nvSpPr>
          <p:spPr bwMode="auto">
            <a:xfrm>
              <a:off x="4993" y="3158"/>
              <a:ext cx="395" cy="862"/>
            </a:xfrm>
            <a:custGeom>
              <a:avLst/>
              <a:gdLst>
                <a:gd name="T0" fmla="*/ 6 w 718"/>
                <a:gd name="T1" fmla="*/ 3 h 1005"/>
                <a:gd name="T2" fmla="*/ 6 w 718"/>
                <a:gd name="T3" fmla="*/ 4 h 1005"/>
                <a:gd name="T4" fmla="*/ 5 w 718"/>
                <a:gd name="T5" fmla="*/ 11 h 1005"/>
                <a:gd name="T6" fmla="*/ 4 w 718"/>
                <a:gd name="T7" fmla="*/ 17 h 1005"/>
                <a:gd name="T8" fmla="*/ 4 w 718"/>
                <a:gd name="T9" fmla="*/ 28 h 1005"/>
                <a:gd name="T10" fmla="*/ 3 w 718"/>
                <a:gd name="T11" fmla="*/ 49 h 1005"/>
                <a:gd name="T12" fmla="*/ 2 w 718"/>
                <a:gd name="T13" fmla="*/ 69 h 1005"/>
                <a:gd name="T14" fmla="*/ 2 w 718"/>
                <a:gd name="T15" fmla="*/ 88 h 1005"/>
                <a:gd name="T16" fmla="*/ 2 w 718"/>
                <a:gd name="T17" fmla="*/ 100 h 1005"/>
                <a:gd name="T18" fmla="*/ 1 w 718"/>
                <a:gd name="T19" fmla="*/ 112 h 1005"/>
                <a:gd name="T20" fmla="*/ 1 w 718"/>
                <a:gd name="T21" fmla="*/ 128 h 1005"/>
                <a:gd name="T22" fmla="*/ 1 w 718"/>
                <a:gd name="T23" fmla="*/ 148 h 1005"/>
                <a:gd name="T24" fmla="*/ 1 w 718"/>
                <a:gd name="T25" fmla="*/ 165 h 1005"/>
                <a:gd name="T26" fmla="*/ 1 w 718"/>
                <a:gd name="T27" fmla="*/ 173 h 1005"/>
                <a:gd name="T28" fmla="*/ 1 w 718"/>
                <a:gd name="T29" fmla="*/ 184 h 1005"/>
                <a:gd name="T30" fmla="*/ 1 w 718"/>
                <a:gd name="T31" fmla="*/ 189 h 1005"/>
                <a:gd name="T32" fmla="*/ 1 w 718"/>
                <a:gd name="T33" fmla="*/ 191 h 1005"/>
                <a:gd name="T34" fmla="*/ 1 w 718"/>
                <a:gd name="T35" fmla="*/ 196 h 1005"/>
                <a:gd name="T36" fmla="*/ 1 w 718"/>
                <a:gd name="T37" fmla="*/ 210 h 1005"/>
                <a:gd name="T38" fmla="*/ 1 w 718"/>
                <a:gd name="T39" fmla="*/ 225 h 1005"/>
                <a:gd name="T40" fmla="*/ 0 w 718"/>
                <a:gd name="T41" fmla="*/ 245 h 1005"/>
                <a:gd name="T42" fmla="*/ 1 w 718"/>
                <a:gd name="T43" fmla="*/ 268 h 1005"/>
                <a:gd name="T44" fmla="*/ 1 w 718"/>
                <a:gd name="T45" fmla="*/ 286 h 1005"/>
                <a:gd name="T46" fmla="*/ 1 w 718"/>
                <a:gd name="T47" fmla="*/ 292 h 1005"/>
                <a:gd name="T48" fmla="*/ 1 w 718"/>
                <a:gd name="T49" fmla="*/ 295 h 1005"/>
                <a:gd name="T50" fmla="*/ 1 w 718"/>
                <a:gd name="T51" fmla="*/ 292 h 1005"/>
                <a:gd name="T52" fmla="*/ 1 w 718"/>
                <a:gd name="T53" fmla="*/ 291 h 1005"/>
                <a:gd name="T54" fmla="*/ 1 w 718"/>
                <a:gd name="T55" fmla="*/ 289 h 1005"/>
                <a:gd name="T56" fmla="*/ 2 w 718"/>
                <a:gd name="T57" fmla="*/ 284 h 1005"/>
                <a:gd name="T58" fmla="*/ 2 w 718"/>
                <a:gd name="T59" fmla="*/ 279 h 1005"/>
                <a:gd name="T60" fmla="*/ 2 w 718"/>
                <a:gd name="T61" fmla="*/ 276 h 1005"/>
                <a:gd name="T62" fmla="*/ 2 w 718"/>
                <a:gd name="T63" fmla="*/ 271 h 1005"/>
                <a:gd name="T64" fmla="*/ 2 w 718"/>
                <a:gd name="T65" fmla="*/ 267 h 1005"/>
                <a:gd name="T66" fmla="*/ 2 w 718"/>
                <a:gd name="T67" fmla="*/ 256 h 1005"/>
                <a:gd name="T68" fmla="*/ 2 w 718"/>
                <a:gd name="T69" fmla="*/ 245 h 1005"/>
                <a:gd name="T70" fmla="*/ 2 w 718"/>
                <a:gd name="T71" fmla="*/ 242 h 1005"/>
                <a:gd name="T72" fmla="*/ 2 w 718"/>
                <a:gd name="T73" fmla="*/ 242 h 1005"/>
                <a:gd name="T74" fmla="*/ 3 w 718"/>
                <a:gd name="T75" fmla="*/ 234 h 1005"/>
                <a:gd name="T76" fmla="*/ 3 w 718"/>
                <a:gd name="T77" fmla="*/ 207 h 1005"/>
                <a:gd name="T78" fmla="*/ 3 w 718"/>
                <a:gd name="T79" fmla="*/ 178 h 1005"/>
                <a:gd name="T80" fmla="*/ 3 w 718"/>
                <a:gd name="T81" fmla="*/ 169 h 1005"/>
                <a:gd name="T82" fmla="*/ 3 w 718"/>
                <a:gd name="T83" fmla="*/ 167 h 1005"/>
                <a:gd name="T84" fmla="*/ 3 w 718"/>
                <a:gd name="T85" fmla="*/ 164 h 1005"/>
                <a:gd name="T86" fmla="*/ 3 w 718"/>
                <a:gd name="T87" fmla="*/ 151 h 1005"/>
                <a:gd name="T88" fmla="*/ 4 w 718"/>
                <a:gd name="T89" fmla="*/ 139 h 1005"/>
                <a:gd name="T90" fmla="*/ 4 w 718"/>
                <a:gd name="T91" fmla="*/ 136 h 1005"/>
                <a:gd name="T92" fmla="*/ 4 w 718"/>
                <a:gd name="T93" fmla="*/ 137 h 1005"/>
                <a:gd name="T94" fmla="*/ 4 w 718"/>
                <a:gd name="T95" fmla="*/ 136 h 1005"/>
                <a:gd name="T96" fmla="*/ 4 w 718"/>
                <a:gd name="T97" fmla="*/ 131 h 1005"/>
                <a:gd name="T98" fmla="*/ 4 w 718"/>
                <a:gd name="T99" fmla="*/ 122 h 1005"/>
                <a:gd name="T100" fmla="*/ 5 w 718"/>
                <a:gd name="T101" fmla="*/ 117 h 1005"/>
                <a:gd name="T102" fmla="*/ 5 w 718"/>
                <a:gd name="T103" fmla="*/ 112 h 1005"/>
                <a:gd name="T104" fmla="*/ 5 w 718"/>
                <a:gd name="T105" fmla="*/ 108 h 1005"/>
                <a:gd name="T106" fmla="*/ 6 w 718"/>
                <a:gd name="T107" fmla="*/ 105 h 1005"/>
                <a:gd name="T108" fmla="*/ 6 w 718"/>
                <a:gd name="T109" fmla="*/ 100 h 1005"/>
                <a:gd name="T110" fmla="*/ 6 w 718"/>
                <a:gd name="T111" fmla="*/ 97 h 1005"/>
                <a:gd name="T112" fmla="*/ 6 w 718"/>
                <a:gd name="T113" fmla="*/ 93 h 1005"/>
                <a:gd name="T114" fmla="*/ 6 w 718"/>
                <a:gd name="T115" fmla="*/ 0 h 100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18"/>
                <a:gd name="T175" fmla="*/ 0 h 1005"/>
                <a:gd name="T176" fmla="*/ 718 w 718"/>
                <a:gd name="T177" fmla="*/ 1005 h 100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18" h="1005">
                  <a:moveTo>
                    <a:pt x="718" y="0"/>
                  </a:moveTo>
                  <a:lnTo>
                    <a:pt x="710" y="1"/>
                  </a:lnTo>
                  <a:lnTo>
                    <a:pt x="701" y="3"/>
                  </a:lnTo>
                  <a:lnTo>
                    <a:pt x="694" y="5"/>
                  </a:lnTo>
                  <a:lnTo>
                    <a:pt x="687" y="6"/>
                  </a:lnTo>
                  <a:lnTo>
                    <a:pt x="679" y="9"/>
                  </a:lnTo>
                  <a:lnTo>
                    <a:pt x="670" y="11"/>
                  </a:lnTo>
                  <a:lnTo>
                    <a:pt x="663" y="14"/>
                  </a:lnTo>
                  <a:lnTo>
                    <a:pt x="656" y="17"/>
                  </a:lnTo>
                  <a:lnTo>
                    <a:pt x="648" y="21"/>
                  </a:lnTo>
                  <a:lnTo>
                    <a:pt x="641" y="24"/>
                  </a:lnTo>
                  <a:lnTo>
                    <a:pt x="610" y="37"/>
                  </a:lnTo>
                  <a:lnTo>
                    <a:pt x="586" y="46"/>
                  </a:lnTo>
                  <a:lnTo>
                    <a:pt x="568" y="51"/>
                  </a:lnTo>
                  <a:lnTo>
                    <a:pt x="553" y="54"/>
                  </a:lnTo>
                  <a:lnTo>
                    <a:pt x="540" y="57"/>
                  </a:lnTo>
                  <a:lnTo>
                    <a:pt x="528" y="62"/>
                  </a:lnTo>
                  <a:lnTo>
                    <a:pt x="509" y="69"/>
                  </a:lnTo>
                  <a:lnTo>
                    <a:pt x="487" y="81"/>
                  </a:lnTo>
                  <a:lnTo>
                    <a:pt x="456" y="99"/>
                  </a:lnTo>
                  <a:lnTo>
                    <a:pt x="414" y="123"/>
                  </a:lnTo>
                  <a:lnTo>
                    <a:pt x="392" y="139"/>
                  </a:lnTo>
                  <a:lnTo>
                    <a:pt x="369" y="153"/>
                  </a:lnTo>
                  <a:lnTo>
                    <a:pt x="347" y="168"/>
                  </a:lnTo>
                  <a:lnTo>
                    <a:pt x="325" y="184"/>
                  </a:lnTo>
                  <a:lnTo>
                    <a:pt x="305" y="200"/>
                  </a:lnTo>
                  <a:lnTo>
                    <a:pt x="285" y="217"/>
                  </a:lnTo>
                  <a:lnTo>
                    <a:pt x="266" y="235"/>
                  </a:lnTo>
                  <a:lnTo>
                    <a:pt x="248" y="253"/>
                  </a:lnTo>
                  <a:lnTo>
                    <a:pt x="232" y="272"/>
                  </a:lnTo>
                  <a:lnTo>
                    <a:pt x="217" y="293"/>
                  </a:lnTo>
                  <a:lnTo>
                    <a:pt x="210" y="302"/>
                  </a:lnTo>
                  <a:lnTo>
                    <a:pt x="204" y="312"/>
                  </a:lnTo>
                  <a:lnTo>
                    <a:pt x="199" y="321"/>
                  </a:lnTo>
                  <a:lnTo>
                    <a:pt x="193" y="331"/>
                  </a:lnTo>
                  <a:lnTo>
                    <a:pt x="188" y="341"/>
                  </a:lnTo>
                  <a:lnTo>
                    <a:pt x="182" y="350"/>
                  </a:lnTo>
                  <a:lnTo>
                    <a:pt x="175" y="360"/>
                  </a:lnTo>
                  <a:lnTo>
                    <a:pt x="168" y="371"/>
                  </a:lnTo>
                  <a:lnTo>
                    <a:pt x="159" y="382"/>
                  </a:lnTo>
                  <a:lnTo>
                    <a:pt x="149" y="393"/>
                  </a:lnTo>
                  <a:lnTo>
                    <a:pt x="137" y="408"/>
                  </a:lnTo>
                  <a:lnTo>
                    <a:pt x="126" y="424"/>
                  </a:lnTo>
                  <a:lnTo>
                    <a:pt x="117" y="438"/>
                  </a:lnTo>
                  <a:lnTo>
                    <a:pt x="107" y="454"/>
                  </a:lnTo>
                  <a:lnTo>
                    <a:pt x="98" y="470"/>
                  </a:lnTo>
                  <a:lnTo>
                    <a:pt x="91" y="488"/>
                  </a:lnTo>
                  <a:lnTo>
                    <a:pt x="82" y="504"/>
                  </a:lnTo>
                  <a:lnTo>
                    <a:pt x="76" y="521"/>
                  </a:lnTo>
                  <a:lnTo>
                    <a:pt x="69" y="537"/>
                  </a:lnTo>
                  <a:lnTo>
                    <a:pt x="62" y="555"/>
                  </a:lnTo>
                  <a:lnTo>
                    <a:pt x="60" y="561"/>
                  </a:lnTo>
                  <a:lnTo>
                    <a:pt x="58" y="569"/>
                  </a:lnTo>
                  <a:lnTo>
                    <a:pt x="56" y="576"/>
                  </a:lnTo>
                  <a:lnTo>
                    <a:pt x="54" y="584"/>
                  </a:lnTo>
                  <a:lnTo>
                    <a:pt x="53" y="592"/>
                  </a:lnTo>
                  <a:lnTo>
                    <a:pt x="51" y="600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42" y="625"/>
                  </a:lnTo>
                  <a:lnTo>
                    <a:pt x="34" y="633"/>
                  </a:lnTo>
                  <a:lnTo>
                    <a:pt x="34" y="635"/>
                  </a:lnTo>
                  <a:lnTo>
                    <a:pt x="34" y="638"/>
                  </a:lnTo>
                  <a:lnTo>
                    <a:pt x="32" y="641"/>
                  </a:lnTo>
                  <a:lnTo>
                    <a:pt x="32" y="643"/>
                  </a:lnTo>
                  <a:lnTo>
                    <a:pt x="34" y="646"/>
                  </a:lnTo>
                  <a:lnTo>
                    <a:pt x="34" y="649"/>
                  </a:lnTo>
                  <a:lnTo>
                    <a:pt x="34" y="651"/>
                  </a:lnTo>
                  <a:lnTo>
                    <a:pt x="34" y="654"/>
                  </a:lnTo>
                  <a:lnTo>
                    <a:pt x="32" y="656"/>
                  </a:lnTo>
                  <a:lnTo>
                    <a:pt x="32" y="657"/>
                  </a:lnTo>
                  <a:lnTo>
                    <a:pt x="21" y="670"/>
                  </a:lnTo>
                  <a:lnTo>
                    <a:pt x="16" y="681"/>
                  </a:lnTo>
                  <a:lnTo>
                    <a:pt x="12" y="694"/>
                  </a:lnTo>
                  <a:lnTo>
                    <a:pt x="9" y="705"/>
                  </a:lnTo>
                  <a:lnTo>
                    <a:pt x="9" y="718"/>
                  </a:lnTo>
                  <a:lnTo>
                    <a:pt x="9" y="729"/>
                  </a:lnTo>
                  <a:lnTo>
                    <a:pt x="9" y="742"/>
                  </a:lnTo>
                  <a:lnTo>
                    <a:pt x="9" y="755"/>
                  </a:lnTo>
                  <a:lnTo>
                    <a:pt x="9" y="768"/>
                  </a:lnTo>
                  <a:lnTo>
                    <a:pt x="5" y="781"/>
                  </a:lnTo>
                  <a:lnTo>
                    <a:pt x="3" y="800"/>
                  </a:lnTo>
                  <a:lnTo>
                    <a:pt x="1" y="819"/>
                  </a:lnTo>
                  <a:lnTo>
                    <a:pt x="0" y="838"/>
                  </a:lnTo>
                  <a:lnTo>
                    <a:pt x="1" y="857"/>
                  </a:lnTo>
                  <a:lnTo>
                    <a:pt x="3" y="877"/>
                  </a:lnTo>
                  <a:lnTo>
                    <a:pt x="7" y="896"/>
                  </a:lnTo>
                  <a:lnTo>
                    <a:pt x="12" y="913"/>
                  </a:lnTo>
                  <a:lnTo>
                    <a:pt x="16" y="933"/>
                  </a:lnTo>
                  <a:lnTo>
                    <a:pt x="23" y="952"/>
                  </a:lnTo>
                  <a:lnTo>
                    <a:pt x="29" y="969"/>
                  </a:lnTo>
                  <a:lnTo>
                    <a:pt x="32" y="974"/>
                  </a:lnTo>
                  <a:lnTo>
                    <a:pt x="34" y="981"/>
                  </a:lnTo>
                  <a:lnTo>
                    <a:pt x="38" y="985"/>
                  </a:lnTo>
                  <a:lnTo>
                    <a:pt x="43" y="990"/>
                  </a:lnTo>
                  <a:lnTo>
                    <a:pt x="47" y="995"/>
                  </a:lnTo>
                  <a:lnTo>
                    <a:pt x="53" y="998"/>
                  </a:lnTo>
                  <a:lnTo>
                    <a:pt x="58" y="1001"/>
                  </a:lnTo>
                  <a:lnTo>
                    <a:pt x="64" y="1003"/>
                  </a:lnTo>
                  <a:lnTo>
                    <a:pt x="69" y="1005"/>
                  </a:lnTo>
                  <a:lnTo>
                    <a:pt x="76" y="1005"/>
                  </a:lnTo>
                  <a:lnTo>
                    <a:pt x="82" y="1003"/>
                  </a:lnTo>
                  <a:lnTo>
                    <a:pt x="89" y="1001"/>
                  </a:lnTo>
                  <a:lnTo>
                    <a:pt x="96" y="1000"/>
                  </a:lnTo>
                  <a:lnTo>
                    <a:pt x="104" y="998"/>
                  </a:lnTo>
                  <a:lnTo>
                    <a:pt x="111" y="997"/>
                  </a:lnTo>
                  <a:lnTo>
                    <a:pt x="118" y="995"/>
                  </a:lnTo>
                  <a:lnTo>
                    <a:pt x="126" y="993"/>
                  </a:lnTo>
                  <a:lnTo>
                    <a:pt x="133" y="992"/>
                  </a:lnTo>
                  <a:lnTo>
                    <a:pt x="140" y="990"/>
                  </a:lnTo>
                  <a:lnTo>
                    <a:pt x="149" y="989"/>
                  </a:lnTo>
                  <a:lnTo>
                    <a:pt x="159" y="987"/>
                  </a:lnTo>
                  <a:lnTo>
                    <a:pt x="166" y="984"/>
                  </a:lnTo>
                  <a:lnTo>
                    <a:pt x="173" y="981"/>
                  </a:lnTo>
                  <a:lnTo>
                    <a:pt x="180" y="976"/>
                  </a:lnTo>
                  <a:lnTo>
                    <a:pt x="188" y="971"/>
                  </a:lnTo>
                  <a:lnTo>
                    <a:pt x="193" y="966"/>
                  </a:lnTo>
                  <a:lnTo>
                    <a:pt x="201" y="961"/>
                  </a:lnTo>
                  <a:lnTo>
                    <a:pt x="208" y="957"/>
                  </a:lnTo>
                  <a:lnTo>
                    <a:pt x="215" y="952"/>
                  </a:lnTo>
                  <a:lnTo>
                    <a:pt x="222" y="947"/>
                  </a:lnTo>
                  <a:lnTo>
                    <a:pt x="224" y="945"/>
                  </a:lnTo>
                  <a:lnTo>
                    <a:pt x="226" y="942"/>
                  </a:lnTo>
                  <a:lnTo>
                    <a:pt x="226" y="941"/>
                  </a:lnTo>
                  <a:lnTo>
                    <a:pt x="228" y="937"/>
                  </a:lnTo>
                  <a:lnTo>
                    <a:pt x="228" y="934"/>
                  </a:lnTo>
                  <a:lnTo>
                    <a:pt x="230" y="929"/>
                  </a:lnTo>
                  <a:lnTo>
                    <a:pt x="230" y="926"/>
                  </a:lnTo>
                  <a:lnTo>
                    <a:pt x="232" y="923"/>
                  </a:lnTo>
                  <a:lnTo>
                    <a:pt x="233" y="921"/>
                  </a:lnTo>
                  <a:lnTo>
                    <a:pt x="237" y="918"/>
                  </a:lnTo>
                  <a:lnTo>
                    <a:pt x="244" y="910"/>
                  </a:lnTo>
                  <a:lnTo>
                    <a:pt x="254" y="902"/>
                  </a:lnTo>
                  <a:lnTo>
                    <a:pt x="259" y="894"/>
                  </a:lnTo>
                  <a:lnTo>
                    <a:pt x="265" y="885"/>
                  </a:lnTo>
                  <a:lnTo>
                    <a:pt x="270" y="877"/>
                  </a:lnTo>
                  <a:lnTo>
                    <a:pt x="275" y="867"/>
                  </a:lnTo>
                  <a:lnTo>
                    <a:pt x="279" y="857"/>
                  </a:lnTo>
                  <a:lnTo>
                    <a:pt x="285" y="848"/>
                  </a:lnTo>
                  <a:lnTo>
                    <a:pt x="288" y="838"/>
                  </a:lnTo>
                  <a:lnTo>
                    <a:pt x="294" y="829"/>
                  </a:lnTo>
                  <a:lnTo>
                    <a:pt x="294" y="827"/>
                  </a:lnTo>
                  <a:lnTo>
                    <a:pt x="296" y="827"/>
                  </a:lnTo>
                  <a:lnTo>
                    <a:pt x="297" y="825"/>
                  </a:lnTo>
                  <a:lnTo>
                    <a:pt x="301" y="825"/>
                  </a:lnTo>
                  <a:lnTo>
                    <a:pt x="303" y="825"/>
                  </a:lnTo>
                  <a:lnTo>
                    <a:pt x="307" y="825"/>
                  </a:lnTo>
                  <a:lnTo>
                    <a:pt x="308" y="824"/>
                  </a:lnTo>
                  <a:lnTo>
                    <a:pt x="310" y="824"/>
                  </a:lnTo>
                  <a:lnTo>
                    <a:pt x="312" y="822"/>
                  </a:lnTo>
                  <a:lnTo>
                    <a:pt x="314" y="822"/>
                  </a:lnTo>
                  <a:lnTo>
                    <a:pt x="325" y="800"/>
                  </a:lnTo>
                  <a:lnTo>
                    <a:pt x="332" y="776"/>
                  </a:lnTo>
                  <a:lnTo>
                    <a:pt x="336" y="753"/>
                  </a:lnTo>
                  <a:lnTo>
                    <a:pt x="338" y="729"/>
                  </a:lnTo>
                  <a:lnTo>
                    <a:pt x="338" y="705"/>
                  </a:lnTo>
                  <a:lnTo>
                    <a:pt x="338" y="681"/>
                  </a:lnTo>
                  <a:lnTo>
                    <a:pt x="336" y="657"/>
                  </a:lnTo>
                  <a:lnTo>
                    <a:pt x="334" y="633"/>
                  </a:lnTo>
                  <a:lnTo>
                    <a:pt x="332" y="609"/>
                  </a:lnTo>
                  <a:lnTo>
                    <a:pt x="332" y="585"/>
                  </a:lnTo>
                  <a:lnTo>
                    <a:pt x="332" y="582"/>
                  </a:lnTo>
                  <a:lnTo>
                    <a:pt x="334" y="581"/>
                  </a:lnTo>
                  <a:lnTo>
                    <a:pt x="338" y="577"/>
                  </a:lnTo>
                  <a:lnTo>
                    <a:pt x="341" y="576"/>
                  </a:lnTo>
                  <a:lnTo>
                    <a:pt x="347" y="574"/>
                  </a:lnTo>
                  <a:lnTo>
                    <a:pt x="352" y="573"/>
                  </a:lnTo>
                  <a:lnTo>
                    <a:pt x="356" y="571"/>
                  </a:lnTo>
                  <a:lnTo>
                    <a:pt x="361" y="569"/>
                  </a:lnTo>
                  <a:lnTo>
                    <a:pt x="363" y="568"/>
                  </a:lnTo>
                  <a:lnTo>
                    <a:pt x="367" y="566"/>
                  </a:lnTo>
                  <a:lnTo>
                    <a:pt x="374" y="558"/>
                  </a:lnTo>
                  <a:lnTo>
                    <a:pt x="380" y="547"/>
                  </a:lnTo>
                  <a:lnTo>
                    <a:pt x="385" y="537"/>
                  </a:lnTo>
                  <a:lnTo>
                    <a:pt x="391" y="526"/>
                  </a:lnTo>
                  <a:lnTo>
                    <a:pt x="396" y="515"/>
                  </a:lnTo>
                  <a:lnTo>
                    <a:pt x="400" y="504"/>
                  </a:lnTo>
                  <a:lnTo>
                    <a:pt x="405" y="494"/>
                  </a:lnTo>
                  <a:lnTo>
                    <a:pt x="413" y="485"/>
                  </a:lnTo>
                  <a:lnTo>
                    <a:pt x="420" y="475"/>
                  </a:lnTo>
                  <a:lnTo>
                    <a:pt x="429" y="469"/>
                  </a:lnTo>
                  <a:lnTo>
                    <a:pt x="438" y="465"/>
                  </a:lnTo>
                  <a:lnTo>
                    <a:pt x="447" y="464"/>
                  </a:lnTo>
                  <a:lnTo>
                    <a:pt x="456" y="464"/>
                  </a:lnTo>
                  <a:lnTo>
                    <a:pt x="466" y="464"/>
                  </a:lnTo>
                  <a:lnTo>
                    <a:pt x="477" y="465"/>
                  </a:lnTo>
                  <a:lnTo>
                    <a:pt x="487" y="467"/>
                  </a:lnTo>
                  <a:lnTo>
                    <a:pt x="498" y="469"/>
                  </a:lnTo>
                  <a:lnTo>
                    <a:pt x="509" y="470"/>
                  </a:lnTo>
                  <a:lnTo>
                    <a:pt x="519" y="469"/>
                  </a:lnTo>
                  <a:lnTo>
                    <a:pt x="528" y="467"/>
                  </a:lnTo>
                  <a:lnTo>
                    <a:pt x="535" y="464"/>
                  </a:lnTo>
                  <a:lnTo>
                    <a:pt x="539" y="459"/>
                  </a:lnTo>
                  <a:lnTo>
                    <a:pt x="542" y="456"/>
                  </a:lnTo>
                  <a:lnTo>
                    <a:pt x="546" y="449"/>
                  </a:lnTo>
                  <a:lnTo>
                    <a:pt x="548" y="445"/>
                  </a:lnTo>
                  <a:lnTo>
                    <a:pt x="550" y="438"/>
                  </a:lnTo>
                  <a:lnTo>
                    <a:pt x="551" y="432"/>
                  </a:lnTo>
                  <a:lnTo>
                    <a:pt x="553" y="424"/>
                  </a:lnTo>
                  <a:lnTo>
                    <a:pt x="553" y="417"/>
                  </a:lnTo>
                  <a:lnTo>
                    <a:pt x="555" y="411"/>
                  </a:lnTo>
                  <a:lnTo>
                    <a:pt x="557" y="406"/>
                  </a:lnTo>
                  <a:lnTo>
                    <a:pt x="559" y="401"/>
                  </a:lnTo>
                  <a:lnTo>
                    <a:pt x="561" y="397"/>
                  </a:lnTo>
                  <a:lnTo>
                    <a:pt x="564" y="392"/>
                  </a:lnTo>
                  <a:lnTo>
                    <a:pt x="568" y="387"/>
                  </a:lnTo>
                  <a:lnTo>
                    <a:pt x="572" y="384"/>
                  </a:lnTo>
                  <a:lnTo>
                    <a:pt x="575" y="381"/>
                  </a:lnTo>
                  <a:lnTo>
                    <a:pt x="579" y="377"/>
                  </a:lnTo>
                  <a:lnTo>
                    <a:pt x="582" y="374"/>
                  </a:lnTo>
                  <a:lnTo>
                    <a:pt x="586" y="373"/>
                  </a:lnTo>
                  <a:lnTo>
                    <a:pt x="597" y="368"/>
                  </a:lnTo>
                  <a:lnTo>
                    <a:pt x="610" y="365"/>
                  </a:lnTo>
                  <a:lnTo>
                    <a:pt x="621" y="361"/>
                  </a:lnTo>
                  <a:lnTo>
                    <a:pt x="634" y="360"/>
                  </a:lnTo>
                  <a:lnTo>
                    <a:pt x="645" y="357"/>
                  </a:lnTo>
                  <a:lnTo>
                    <a:pt x="656" y="353"/>
                  </a:lnTo>
                  <a:lnTo>
                    <a:pt x="667" y="350"/>
                  </a:lnTo>
                  <a:lnTo>
                    <a:pt x="678" y="347"/>
                  </a:lnTo>
                  <a:lnTo>
                    <a:pt x="688" y="342"/>
                  </a:lnTo>
                  <a:lnTo>
                    <a:pt x="696" y="337"/>
                  </a:lnTo>
                  <a:lnTo>
                    <a:pt x="699" y="336"/>
                  </a:lnTo>
                  <a:lnTo>
                    <a:pt x="703" y="333"/>
                  </a:lnTo>
                  <a:lnTo>
                    <a:pt x="705" y="331"/>
                  </a:lnTo>
                  <a:lnTo>
                    <a:pt x="707" y="328"/>
                  </a:lnTo>
                  <a:lnTo>
                    <a:pt x="709" y="326"/>
                  </a:lnTo>
                  <a:lnTo>
                    <a:pt x="710" y="323"/>
                  </a:lnTo>
                  <a:lnTo>
                    <a:pt x="712" y="320"/>
                  </a:lnTo>
                  <a:lnTo>
                    <a:pt x="714" y="317"/>
                  </a:lnTo>
                  <a:lnTo>
                    <a:pt x="716" y="315"/>
                  </a:lnTo>
                  <a:lnTo>
                    <a:pt x="718" y="312"/>
                  </a:lnTo>
                  <a:lnTo>
                    <a:pt x="718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73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74"/>
            <p:cNvSpPr>
              <a:spLocks/>
            </p:cNvSpPr>
            <p:nvPr/>
          </p:nvSpPr>
          <p:spPr bwMode="auto">
            <a:xfrm>
              <a:off x="4555" y="3234"/>
              <a:ext cx="516" cy="809"/>
            </a:xfrm>
            <a:custGeom>
              <a:avLst/>
              <a:gdLst>
                <a:gd name="T0" fmla="*/ 1 w 938"/>
                <a:gd name="T1" fmla="*/ 0 h 942"/>
                <a:gd name="T2" fmla="*/ 1 w 938"/>
                <a:gd name="T3" fmla="*/ 0 h 942"/>
                <a:gd name="T4" fmla="*/ 2 w 938"/>
                <a:gd name="T5" fmla="*/ 0 h 942"/>
                <a:gd name="T6" fmla="*/ 2 w 938"/>
                <a:gd name="T7" fmla="*/ 3 h 942"/>
                <a:gd name="T8" fmla="*/ 2 w 938"/>
                <a:gd name="T9" fmla="*/ 5 h 942"/>
                <a:gd name="T10" fmla="*/ 2 w 938"/>
                <a:gd name="T11" fmla="*/ 9 h 942"/>
                <a:gd name="T12" fmla="*/ 3 w 938"/>
                <a:gd name="T13" fmla="*/ 15 h 942"/>
                <a:gd name="T14" fmla="*/ 3 w 938"/>
                <a:gd name="T15" fmla="*/ 30 h 942"/>
                <a:gd name="T16" fmla="*/ 4 w 938"/>
                <a:gd name="T17" fmla="*/ 48 h 942"/>
                <a:gd name="T18" fmla="*/ 4 w 938"/>
                <a:gd name="T19" fmla="*/ 65 h 942"/>
                <a:gd name="T20" fmla="*/ 6 w 938"/>
                <a:gd name="T21" fmla="*/ 94 h 942"/>
                <a:gd name="T22" fmla="*/ 7 w 938"/>
                <a:gd name="T23" fmla="*/ 125 h 942"/>
                <a:gd name="T24" fmla="*/ 7 w 938"/>
                <a:gd name="T25" fmla="*/ 161 h 942"/>
                <a:gd name="T26" fmla="*/ 8 w 938"/>
                <a:gd name="T27" fmla="*/ 192 h 942"/>
                <a:gd name="T28" fmla="*/ 8 w 938"/>
                <a:gd name="T29" fmla="*/ 195 h 942"/>
                <a:gd name="T30" fmla="*/ 8 w 938"/>
                <a:gd name="T31" fmla="*/ 198 h 942"/>
                <a:gd name="T32" fmla="*/ 8 w 938"/>
                <a:gd name="T33" fmla="*/ 201 h 942"/>
                <a:gd name="T34" fmla="*/ 8 w 938"/>
                <a:gd name="T35" fmla="*/ 204 h 942"/>
                <a:gd name="T36" fmla="*/ 8 w 938"/>
                <a:gd name="T37" fmla="*/ 207 h 942"/>
                <a:gd name="T38" fmla="*/ 8 w 938"/>
                <a:gd name="T39" fmla="*/ 210 h 942"/>
                <a:gd name="T40" fmla="*/ 8 w 938"/>
                <a:gd name="T41" fmla="*/ 223 h 942"/>
                <a:gd name="T42" fmla="*/ 8 w 938"/>
                <a:gd name="T43" fmla="*/ 244 h 942"/>
                <a:gd name="T44" fmla="*/ 8 w 938"/>
                <a:gd name="T45" fmla="*/ 264 h 942"/>
                <a:gd name="T46" fmla="*/ 8 w 938"/>
                <a:gd name="T47" fmla="*/ 276 h 942"/>
                <a:gd name="T48" fmla="*/ 8 w 938"/>
                <a:gd name="T49" fmla="*/ 277 h 942"/>
                <a:gd name="T50" fmla="*/ 8 w 938"/>
                <a:gd name="T51" fmla="*/ 279 h 942"/>
                <a:gd name="T52" fmla="*/ 7 w 938"/>
                <a:gd name="T53" fmla="*/ 277 h 942"/>
                <a:gd name="T54" fmla="*/ 7 w 938"/>
                <a:gd name="T55" fmla="*/ 271 h 942"/>
                <a:gd name="T56" fmla="*/ 7 w 938"/>
                <a:gd name="T57" fmla="*/ 265 h 942"/>
                <a:gd name="T58" fmla="*/ 7 w 938"/>
                <a:gd name="T59" fmla="*/ 259 h 942"/>
                <a:gd name="T60" fmla="*/ 6 w 938"/>
                <a:gd name="T61" fmla="*/ 240 h 942"/>
                <a:gd name="T62" fmla="*/ 5 w 938"/>
                <a:gd name="T63" fmla="*/ 216 h 942"/>
                <a:gd name="T64" fmla="*/ 4 w 938"/>
                <a:gd name="T65" fmla="*/ 191 h 942"/>
                <a:gd name="T66" fmla="*/ 3 w 938"/>
                <a:gd name="T67" fmla="*/ 169 h 942"/>
                <a:gd name="T68" fmla="*/ 3 w 938"/>
                <a:gd name="T69" fmla="*/ 166 h 942"/>
                <a:gd name="T70" fmla="*/ 3 w 938"/>
                <a:gd name="T71" fmla="*/ 163 h 942"/>
                <a:gd name="T72" fmla="*/ 3 w 938"/>
                <a:gd name="T73" fmla="*/ 160 h 942"/>
                <a:gd name="T74" fmla="*/ 3 w 938"/>
                <a:gd name="T75" fmla="*/ 158 h 942"/>
                <a:gd name="T76" fmla="*/ 4 w 938"/>
                <a:gd name="T77" fmla="*/ 154 h 942"/>
                <a:gd name="T78" fmla="*/ 4 w 938"/>
                <a:gd name="T79" fmla="*/ 149 h 942"/>
                <a:gd name="T80" fmla="*/ 4 w 938"/>
                <a:gd name="T81" fmla="*/ 137 h 942"/>
                <a:gd name="T82" fmla="*/ 3 w 938"/>
                <a:gd name="T83" fmla="*/ 123 h 942"/>
                <a:gd name="T84" fmla="*/ 3 w 938"/>
                <a:gd name="T85" fmla="*/ 116 h 942"/>
                <a:gd name="T86" fmla="*/ 3 w 938"/>
                <a:gd name="T87" fmla="*/ 107 h 942"/>
                <a:gd name="T88" fmla="*/ 3 w 938"/>
                <a:gd name="T89" fmla="*/ 88 h 942"/>
                <a:gd name="T90" fmla="*/ 3 w 938"/>
                <a:gd name="T91" fmla="*/ 70 h 942"/>
                <a:gd name="T92" fmla="*/ 2 w 938"/>
                <a:gd name="T93" fmla="*/ 55 h 942"/>
                <a:gd name="T94" fmla="*/ 2 w 938"/>
                <a:gd name="T95" fmla="*/ 52 h 942"/>
                <a:gd name="T96" fmla="*/ 2 w 938"/>
                <a:gd name="T97" fmla="*/ 52 h 942"/>
                <a:gd name="T98" fmla="*/ 2 w 938"/>
                <a:gd name="T99" fmla="*/ 53 h 942"/>
                <a:gd name="T100" fmla="*/ 2 w 938"/>
                <a:gd name="T101" fmla="*/ 50 h 942"/>
                <a:gd name="T102" fmla="*/ 2 w 938"/>
                <a:gd name="T103" fmla="*/ 44 h 942"/>
                <a:gd name="T104" fmla="*/ 2 w 938"/>
                <a:gd name="T105" fmla="*/ 39 h 942"/>
                <a:gd name="T106" fmla="*/ 1 w 938"/>
                <a:gd name="T107" fmla="*/ 31 h 942"/>
                <a:gd name="T108" fmla="*/ 1 w 938"/>
                <a:gd name="T109" fmla="*/ 21 h 942"/>
                <a:gd name="T110" fmla="*/ 1 w 938"/>
                <a:gd name="T111" fmla="*/ 13 h 942"/>
                <a:gd name="T112" fmla="*/ 1 w 938"/>
                <a:gd name="T113" fmla="*/ 1 h 9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38"/>
                <a:gd name="T172" fmla="*/ 0 h 942"/>
                <a:gd name="T173" fmla="*/ 938 w 938"/>
                <a:gd name="T174" fmla="*/ 942 h 9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38" h="942">
                  <a:moveTo>
                    <a:pt x="0" y="0"/>
                  </a:moveTo>
                  <a:lnTo>
                    <a:pt x="24" y="1"/>
                  </a:lnTo>
                  <a:lnTo>
                    <a:pt x="44" y="0"/>
                  </a:lnTo>
                  <a:lnTo>
                    <a:pt x="66" y="0"/>
                  </a:lnTo>
                  <a:lnTo>
                    <a:pt x="88" y="0"/>
                  </a:lnTo>
                  <a:lnTo>
                    <a:pt x="108" y="0"/>
                  </a:lnTo>
                  <a:lnTo>
                    <a:pt x="130" y="0"/>
                  </a:lnTo>
                  <a:lnTo>
                    <a:pt x="152" y="0"/>
                  </a:lnTo>
                  <a:lnTo>
                    <a:pt x="172" y="0"/>
                  </a:lnTo>
                  <a:lnTo>
                    <a:pt x="194" y="1"/>
                  </a:lnTo>
                  <a:lnTo>
                    <a:pt x="216" y="3"/>
                  </a:lnTo>
                  <a:lnTo>
                    <a:pt x="227" y="6"/>
                  </a:lnTo>
                  <a:lnTo>
                    <a:pt x="238" y="8"/>
                  </a:lnTo>
                  <a:lnTo>
                    <a:pt x="249" y="11"/>
                  </a:lnTo>
                  <a:lnTo>
                    <a:pt x="260" y="16"/>
                  </a:lnTo>
                  <a:lnTo>
                    <a:pt x="271" y="21"/>
                  </a:lnTo>
                  <a:lnTo>
                    <a:pt x="280" y="25"/>
                  </a:lnTo>
                  <a:lnTo>
                    <a:pt x="291" y="32"/>
                  </a:lnTo>
                  <a:lnTo>
                    <a:pt x="300" y="38"/>
                  </a:lnTo>
                  <a:lnTo>
                    <a:pt x="309" y="45"/>
                  </a:lnTo>
                  <a:lnTo>
                    <a:pt x="318" y="49"/>
                  </a:lnTo>
                  <a:lnTo>
                    <a:pt x="344" y="67"/>
                  </a:lnTo>
                  <a:lnTo>
                    <a:pt x="368" y="86"/>
                  </a:lnTo>
                  <a:lnTo>
                    <a:pt x="392" y="104"/>
                  </a:lnTo>
                  <a:lnTo>
                    <a:pt x="415" y="123"/>
                  </a:lnTo>
                  <a:lnTo>
                    <a:pt x="437" y="142"/>
                  </a:lnTo>
                  <a:lnTo>
                    <a:pt x="459" y="161"/>
                  </a:lnTo>
                  <a:lnTo>
                    <a:pt x="479" y="181"/>
                  </a:lnTo>
                  <a:lnTo>
                    <a:pt x="501" y="201"/>
                  </a:lnTo>
                  <a:lnTo>
                    <a:pt x="523" y="221"/>
                  </a:lnTo>
                  <a:lnTo>
                    <a:pt x="543" y="241"/>
                  </a:lnTo>
                  <a:lnTo>
                    <a:pt x="585" y="278"/>
                  </a:lnTo>
                  <a:lnTo>
                    <a:pt x="627" y="315"/>
                  </a:lnTo>
                  <a:lnTo>
                    <a:pt x="669" y="350"/>
                  </a:lnTo>
                  <a:lnTo>
                    <a:pt x="713" y="385"/>
                  </a:lnTo>
                  <a:lnTo>
                    <a:pt x="753" y="422"/>
                  </a:lnTo>
                  <a:lnTo>
                    <a:pt x="792" y="461"/>
                  </a:lnTo>
                  <a:lnTo>
                    <a:pt x="825" y="501"/>
                  </a:lnTo>
                  <a:lnTo>
                    <a:pt x="852" y="545"/>
                  </a:lnTo>
                  <a:lnTo>
                    <a:pt x="874" y="592"/>
                  </a:lnTo>
                  <a:lnTo>
                    <a:pt x="887" y="645"/>
                  </a:lnTo>
                  <a:lnTo>
                    <a:pt x="889" y="648"/>
                  </a:lnTo>
                  <a:lnTo>
                    <a:pt x="890" y="651"/>
                  </a:lnTo>
                  <a:lnTo>
                    <a:pt x="894" y="654"/>
                  </a:lnTo>
                  <a:lnTo>
                    <a:pt x="896" y="659"/>
                  </a:lnTo>
                  <a:lnTo>
                    <a:pt x="900" y="662"/>
                  </a:lnTo>
                  <a:lnTo>
                    <a:pt x="903" y="665"/>
                  </a:lnTo>
                  <a:lnTo>
                    <a:pt x="907" y="669"/>
                  </a:lnTo>
                  <a:lnTo>
                    <a:pt x="911" y="673"/>
                  </a:lnTo>
                  <a:lnTo>
                    <a:pt x="912" y="677"/>
                  </a:lnTo>
                  <a:lnTo>
                    <a:pt x="914" y="681"/>
                  </a:lnTo>
                  <a:lnTo>
                    <a:pt x="914" y="685"/>
                  </a:lnTo>
                  <a:lnTo>
                    <a:pt x="916" y="688"/>
                  </a:lnTo>
                  <a:lnTo>
                    <a:pt x="916" y="691"/>
                  </a:lnTo>
                  <a:lnTo>
                    <a:pt x="914" y="694"/>
                  </a:lnTo>
                  <a:lnTo>
                    <a:pt x="914" y="697"/>
                  </a:lnTo>
                  <a:lnTo>
                    <a:pt x="914" y="701"/>
                  </a:lnTo>
                  <a:lnTo>
                    <a:pt x="914" y="704"/>
                  </a:lnTo>
                  <a:lnTo>
                    <a:pt x="914" y="707"/>
                  </a:lnTo>
                  <a:lnTo>
                    <a:pt x="916" y="710"/>
                  </a:lnTo>
                  <a:lnTo>
                    <a:pt x="916" y="712"/>
                  </a:lnTo>
                  <a:lnTo>
                    <a:pt x="923" y="734"/>
                  </a:lnTo>
                  <a:lnTo>
                    <a:pt x="931" y="757"/>
                  </a:lnTo>
                  <a:lnTo>
                    <a:pt x="934" y="777"/>
                  </a:lnTo>
                  <a:lnTo>
                    <a:pt x="938" y="800"/>
                  </a:lnTo>
                  <a:lnTo>
                    <a:pt x="938" y="824"/>
                  </a:lnTo>
                  <a:lnTo>
                    <a:pt x="938" y="846"/>
                  </a:lnTo>
                  <a:lnTo>
                    <a:pt x="936" y="867"/>
                  </a:lnTo>
                  <a:lnTo>
                    <a:pt x="934" y="889"/>
                  </a:lnTo>
                  <a:lnTo>
                    <a:pt x="929" y="912"/>
                  </a:lnTo>
                  <a:lnTo>
                    <a:pt x="921" y="933"/>
                  </a:lnTo>
                  <a:lnTo>
                    <a:pt x="920" y="934"/>
                  </a:lnTo>
                  <a:lnTo>
                    <a:pt x="918" y="936"/>
                  </a:lnTo>
                  <a:lnTo>
                    <a:pt x="914" y="939"/>
                  </a:lnTo>
                  <a:lnTo>
                    <a:pt x="909" y="939"/>
                  </a:lnTo>
                  <a:lnTo>
                    <a:pt x="903" y="941"/>
                  </a:lnTo>
                  <a:lnTo>
                    <a:pt x="898" y="941"/>
                  </a:lnTo>
                  <a:lnTo>
                    <a:pt x="890" y="942"/>
                  </a:lnTo>
                  <a:lnTo>
                    <a:pt x="885" y="941"/>
                  </a:lnTo>
                  <a:lnTo>
                    <a:pt x="878" y="941"/>
                  </a:lnTo>
                  <a:lnTo>
                    <a:pt x="872" y="939"/>
                  </a:lnTo>
                  <a:lnTo>
                    <a:pt x="863" y="934"/>
                  </a:lnTo>
                  <a:lnTo>
                    <a:pt x="854" y="928"/>
                  </a:lnTo>
                  <a:lnTo>
                    <a:pt x="847" y="920"/>
                  </a:lnTo>
                  <a:lnTo>
                    <a:pt x="839" y="913"/>
                  </a:lnTo>
                  <a:lnTo>
                    <a:pt x="834" y="905"/>
                  </a:lnTo>
                  <a:lnTo>
                    <a:pt x="828" y="896"/>
                  </a:lnTo>
                  <a:lnTo>
                    <a:pt x="821" y="888"/>
                  </a:lnTo>
                  <a:lnTo>
                    <a:pt x="815" y="880"/>
                  </a:lnTo>
                  <a:lnTo>
                    <a:pt x="806" y="873"/>
                  </a:lnTo>
                  <a:lnTo>
                    <a:pt x="797" y="867"/>
                  </a:lnTo>
                  <a:lnTo>
                    <a:pt x="752" y="838"/>
                  </a:lnTo>
                  <a:lnTo>
                    <a:pt x="708" y="813"/>
                  </a:lnTo>
                  <a:lnTo>
                    <a:pt x="664" y="785"/>
                  </a:lnTo>
                  <a:lnTo>
                    <a:pt x="620" y="758"/>
                  </a:lnTo>
                  <a:lnTo>
                    <a:pt x="578" y="731"/>
                  </a:lnTo>
                  <a:lnTo>
                    <a:pt x="536" y="704"/>
                  </a:lnTo>
                  <a:lnTo>
                    <a:pt x="498" y="673"/>
                  </a:lnTo>
                  <a:lnTo>
                    <a:pt x="457" y="643"/>
                  </a:lnTo>
                  <a:lnTo>
                    <a:pt x="421" y="609"/>
                  </a:lnTo>
                  <a:lnTo>
                    <a:pt x="384" y="574"/>
                  </a:lnTo>
                  <a:lnTo>
                    <a:pt x="382" y="571"/>
                  </a:lnTo>
                  <a:lnTo>
                    <a:pt x="381" y="568"/>
                  </a:lnTo>
                  <a:lnTo>
                    <a:pt x="381" y="565"/>
                  </a:lnTo>
                  <a:lnTo>
                    <a:pt x="381" y="560"/>
                  </a:lnTo>
                  <a:lnTo>
                    <a:pt x="381" y="557"/>
                  </a:lnTo>
                  <a:lnTo>
                    <a:pt x="381" y="552"/>
                  </a:lnTo>
                  <a:lnTo>
                    <a:pt x="382" y="549"/>
                  </a:lnTo>
                  <a:lnTo>
                    <a:pt x="384" y="545"/>
                  </a:lnTo>
                  <a:lnTo>
                    <a:pt x="386" y="544"/>
                  </a:lnTo>
                  <a:lnTo>
                    <a:pt x="390" y="542"/>
                  </a:lnTo>
                  <a:lnTo>
                    <a:pt x="397" y="541"/>
                  </a:lnTo>
                  <a:lnTo>
                    <a:pt x="404" y="537"/>
                  </a:lnTo>
                  <a:lnTo>
                    <a:pt x="410" y="533"/>
                  </a:lnTo>
                  <a:lnTo>
                    <a:pt x="415" y="528"/>
                  </a:lnTo>
                  <a:lnTo>
                    <a:pt x="419" y="523"/>
                  </a:lnTo>
                  <a:lnTo>
                    <a:pt x="421" y="518"/>
                  </a:lnTo>
                  <a:lnTo>
                    <a:pt x="423" y="513"/>
                  </a:lnTo>
                  <a:lnTo>
                    <a:pt x="426" y="507"/>
                  </a:lnTo>
                  <a:lnTo>
                    <a:pt x="428" y="502"/>
                  </a:lnTo>
                  <a:lnTo>
                    <a:pt x="428" y="496"/>
                  </a:lnTo>
                  <a:lnTo>
                    <a:pt x="434" y="478"/>
                  </a:lnTo>
                  <a:lnTo>
                    <a:pt x="432" y="461"/>
                  </a:lnTo>
                  <a:lnTo>
                    <a:pt x="426" y="445"/>
                  </a:lnTo>
                  <a:lnTo>
                    <a:pt x="417" y="430"/>
                  </a:lnTo>
                  <a:lnTo>
                    <a:pt x="406" y="417"/>
                  </a:lnTo>
                  <a:lnTo>
                    <a:pt x="392" y="408"/>
                  </a:lnTo>
                  <a:lnTo>
                    <a:pt x="373" y="398"/>
                  </a:lnTo>
                  <a:lnTo>
                    <a:pt x="355" y="392"/>
                  </a:lnTo>
                  <a:lnTo>
                    <a:pt x="335" y="387"/>
                  </a:lnTo>
                  <a:lnTo>
                    <a:pt x="315" y="385"/>
                  </a:lnTo>
                  <a:lnTo>
                    <a:pt x="324" y="365"/>
                  </a:lnTo>
                  <a:lnTo>
                    <a:pt x="331" y="342"/>
                  </a:lnTo>
                  <a:lnTo>
                    <a:pt x="335" y="320"/>
                  </a:lnTo>
                  <a:lnTo>
                    <a:pt x="335" y="297"/>
                  </a:lnTo>
                  <a:lnTo>
                    <a:pt x="331" y="275"/>
                  </a:lnTo>
                  <a:lnTo>
                    <a:pt x="326" y="253"/>
                  </a:lnTo>
                  <a:lnTo>
                    <a:pt x="315" y="233"/>
                  </a:lnTo>
                  <a:lnTo>
                    <a:pt x="302" y="214"/>
                  </a:lnTo>
                  <a:lnTo>
                    <a:pt x="284" y="198"/>
                  </a:lnTo>
                  <a:lnTo>
                    <a:pt x="264" y="184"/>
                  </a:lnTo>
                  <a:lnTo>
                    <a:pt x="258" y="181"/>
                  </a:lnTo>
                  <a:lnTo>
                    <a:pt x="253" y="179"/>
                  </a:lnTo>
                  <a:lnTo>
                    <a:pt x="245" y="179"/>
                  </a:lnTo>
                  <a:lnTo>
                    <a:pt x="240" y="179"/>
                  </a:lnTo>
                  <a:lnTo>
                    <a:pt x="233" y="179"/>
                  </a:lnTo>
                  <a:lnTo>
                    <a:pt x="225" y="179"/>
                  </a:lnTo>
                  <a:lnTo>
                    <a:pt x="220" y="179"/>
                  </a:lnTo>
                  <a:lnTo>
                    <a:pt x="212" y="179"/>
                  </a:lnTo>
                  <a:lnTo>
                    <a:pt x="205" y="181"/>
                  </a:lnTo>
                  <a:lnTo>
                    <a:pt x="198" y="181"/>
                  </a:lnTo>
                  <a:lnTo>
                    <a:pt x="198" y="174"/>
                  </a:lnTo>
                  <a:lnTo>
                    <a:pt x="198" y="166"/>
                  </a:lnTo>
                  <a:lnTo>
                    <a:pt x="198" y="160"/>
                  </a:lnTo>
                  <a:lnTo>
                    <a:pt x="196" y="153"/>
                  </a:lnTo>
                  <a:lnTo>
                    <a:pt x="194" y="147"/>
                  </a:lnTo>
                  <a:lnTo>
                    <a:pt x="192" y="141"/>
                  </a:lnTo>
                  <a:lnTo>
                    <a:pt x="191" y="134"/>
                  </a:lnTo>
                  <a:lnTo>
                    <a:pt x="187" y="129"/>
                  </a:lnTo>
                  <a:lnTo>
                    <a:pt x="183" y="123"/>
                  </a:lnTo>
                  <a:lnTo>
                    <a:pt x="178" y="118"/>
                  </a:lnTo>
                  <a:lnTo>
                    <a:pt x="161" y="105"/>
                  </a:lnTo>
                  <a:lnTo>
                    <a:pt x="143" y="93"/>
                  </a:lnTo>
                  <a:lnTo>
                    <a:pt x="125" y="83"/>
                  </a:lnTo>
                  <a:lnTo>
                    <a:pt x="105" y="73"/>
                  </a:lnTo>
                  <a:lnTo>
                    <a:pt x="85" y="64"/>
                  </a:lnTo>
                  <a:lnTo>
                    <a:pt x="66" y="54"/>
                  </a:lnTo>
                  <a:lnTo>
                    <a:pt x="48" y="43"/>
                  </a:lnTo>
                  <a:lnTo>
                    <a:pt x="30" y="32"/>
                  </a:lnTo>
                  <a:lnTo>
                    <a:pt x="15" y="17"/>
                  </a:lnTo>
                  <a:lnTo>
                    <a:pt x="2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Freeform 75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76"/>
            <p:cNvSpPr>
              <a:spLocks/>
            </p:cNvSpPr>
            <p:nvPr/>
          </p:nvSpPr>
          <p:spPr bwMode="auto">
            <a:xfrm>
              <a:off x="4316" y="3452"/>
              <a:ext cx="609" cy="314"/>
            </a:xfrm>
            <a:custGeom>
              <a:avLst/>
              <a:gdLst>
                <a:gd name="T0" fmla="*/ 0 w 1252"/>
                <a:gd name="T1" fmla="*/ 0 h 629"/>
                <a:gd name="T2" fmla="*/ 0 w 1252"/>
                <a:gd name="T3" fmla="*/ 0 h 629"/>
                <a:gd name="T4" fmla="*/ 0 w 1252"/>
                <a:gd name="T5" fmla="*/ 0 h 629"/>
                <a:gd name="T6" fmla="*/ 1 w 1252"/>
                <a:gd name="T7" fmla="*/ 0 h 629"/>
                <a:gd name="T8" fmla="*/ 1 w 1252"/>
                <a:gd name="T9" fmla="*/ 0 h 629"/>
                <a:gd name="T10" fmla="*/ 2 w 1252"/>
                <a:gd name="T11" fmla="*/ 0 h 629"/>
                <a:gd name="T12" fmla="*/ 2 w 1252"/>
                <a:gd name="T13" fmla="*/ 0 h 629"/>
                <a:gd name="T14" fmla="*/ 3 w 1252"/>
                <a:gd name="T15" fmla="*/ 0 h 629"/>
                <a:gd name="T16" fmla="*/ 3 w 1252"/>
                <a:gd name="T17" fmla="*/ 0 h 629"/>
                <a:gd name="T18" fmla="*/ 3 w 1252"/>
                <a:gd name="T19" fmla="*/ 1 h 629"/>
                <a:gd name="T20" fmla="*/ 3 w 1252"/>
                <a:gd name="T21" fmla="*/ 1 h 629"/>
                <a:gd name="T22" fmla="*/ 3 w 1252"/>
                <a:gd name="T23" fmla="*/ 1 h 629"/>
                <a:gd name="T24" fmla="*/ 3 w 1252"/>
                <a:gd name="T25" fmla="*/ 1 h 629"/>
                <a:gd name="T26" fmla="*/ 4 w 1252"/>
                <a:gd name="T27" fmla="*/ 1 h 629"/>
                <a:gd name="T28" fmla="*/ 4 w 1252"/>
                <a:gd name="T29" fmla="*/ 1 h 629"/>
                <a:gd name="T30" fmla="*/ 4 w 1252"/>
                <a:gd name="T31" fmla="*/ 2 h 629"/>
                <a:gd name="T32" fmla="*/ 4 w 1252"/>
                <a:gd name="T33" fmla="*/ 2 h 629"/>
                <a:gd name="T34" fmla="*/ 4 w 1252"/>
                <a:gd name="T35" fmla="*/ 2 h 629"/>
                <a:gd name="T36" fmla="*/ 4 w 1252"/>
                <a:gd name="T37" fmla="*/ 2 h 629"/>
                <a:gd name="T38" fmla="*/ 4 w 1252"/>
                <a:gd name="T39" fmla="*/ 2 h 629"/>
                <a:gd name="T40" fmla="*/ 4 w 1252"/>
                <a:gd name="T41" fmla="*/ 2 h 629"/>
                <a:gd name="T42" fmla="*/ 4 w 1252"/>
                <a:gd name="T43" fmla="*/ 2 h 629"/>
                <a:gd name="T44" fmla="*/ 4 w 1252"/>
                <a:gd name="T45" fmla="*/ 2 h 629"/>
                <a:gd name="T46" fmla="*/ 4 w 1252"/>
                <a:gd name="T47" fmla="*/ 2 h 629"/>
                <a:gd name="T48" fmla="*/ 4 w 1252"/>
                <a:gd name="T49" fmla="*/ 2 h 629"/>
                <a:gd name="T50" fmla="*/ 3 w 1252"/>
                <a:gd name="T51" fmla="*/ 2 h 629"/>
                <a:gd name="T52" fmla="*/ 2 w 1252"/>
                <a:gd name="T53" fmla="*/ 1 h 629"/>
                <a:gd name="T54" fmla="*/ 2 w 1252"/>
                <a:gd name="T55" fmla="*/ 1 h 629"/>
                <a:gd name="T56" fmla="*/ 2 w 1252"/>
                <a:gd name="T57" fmla="*/ 1 h 629"/>
                <a:gd name="T58" fmla="*/ 2 w 1252"/>
                <a:gd name="T59" fmla="*/ 1 h 629"/>
                <a:gd name="T60" fmla="*/ 2 w 1252"/>
                <a:gd name="T61" fmla="*/ 1 h 629"/>
                <a:gd name="T62" fmla="*/ 2 w 1252"/>
                <a:gd name="T63" fmla="*/ 1 h 629"/>
                <a:gd name="T64" fmla="*/ 1 w 1252"/>
                <a:gd name="T65" fmla="*/ 1 h 629"/>
                <a:gd name="T66" fmla="*/ 1 w 1252"/>
                <a:gd name="T67" fmla="*/ 1 h 629"/>
                <a:gd name="T68" fmla="*/ 1 w 1252"/>
                <a:gd name="T69" fmla="*/ 1 h 629"/>
                <a:gd name="T70" fmla="*/ 1 w 1252"/>
                <a:gd name="T71" fmla="*/ 1 h 629"/>
                <a:gd name="T72" fmla="*/ 1 w 1252"/>
                <a:gd name="T73" fmla="*/ 1 h 629"/>
                <a:gd name="T74" fmla="*/ 1 w 1252"/>
                <a:gd name="T75" fmla="*/ 0 h 629"/>
                <a:gd name="T76" fmla="*/ 1 w 1252"/>
                <a:gd name="T77" fmla="*/ 0 h 629"/>
                <a:gd name="T78" fmla="*/ 1 w 1252"/>
                <a:gd name="T79" fmla="*/ 0 h 629"/>
                <a:gd name="T80" fmla="*/ 1 w 1252"/>
                <a:gd name="T81" fmla="*/ 0 h 629"/>
                <a:gd name="T82" fmla="*/ 1 w 1252"/>
                <a:gd name="T83" fmla="*/ 0 h 629"/>
                <a:gd name="T84" fmla="*/ 1 w 1252"/>
                <a:gd name="T85" fmla="*/ 0 h 629"/>
                <a:gd name="T86" fmla="*/ 1 w 1252"/>
                <a:gd name="T87" fmla="*/ 0 h 629"/>
                <a:gd name="T88" fmla="*/ 0 w 1252"/>
                <a:gd name="T89" fmla="*/ 0 h 629"/>
                <a:gd name="T90" fmla="*/ 0 w 1252"/>
                <a:gd name="T91" fmla="*/ 0 h 629"/>
                <a:gd name="T92" fmla="*/ 0 w 1252"/>
                <a:gd name="T93" fmla="*/ 0 h 629"/>
                <a:gd name="T94" fmla="*/ 0 w 1252"/>
                <a:gd name="T95" fmla="*/ 0 h 629"/>
                <a:gd name="T96" fmla="*/ 0 w 1252"/>
                <a:gd name="T97" fmla="*/ 0 h 629"/>
                <a:gd name="T98" fmla="*/ 0 w 1252"/>
                <a:gd name="T99" fmla="*/ 0 h 6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52"/>
                <a:gd name="T151" fmla="*/ 0 h 629"/>
                <a:gd name="T152" fmla="*/ 1252 w 1252"/>
                <a:gd name="T153" fmla="*/ 629 h 6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52" h="629">
                  <a:moveTo>
                    <a:pt x="0" y="101"/>
                  </a:moveTo>
                  <a:lnTo>
                    <a:pt x="4" y="93"/>
                  </a:lnTo>
                  <a:lnTo>
                    <a:pt x="9" y="85"/>
                  </a:lnTo>
                  <a:lnTo>
                    <a:pt x="15" y="78"/>
                  </a:lnTo>
                  <a:lnTo>
                    <a:pt x="20" y="72"/>
                  </a:lnTo>
                  <a:lnTo>
                    <a:pt x="28" y="66"/>
                  </a:lnTo>
                  <a:lnTo>
                    <a:pt x="35" y="61"/>
                  </a:lnTo>
                  <a:lnTo>
                    <a:pt x="44" y="56"/>
                  </a:lnTo>
                  <a:lnTo>
                    <a:pt x="51" y="53"/>
                  </a:lnTo>
                  <a:lnTo>
                    <a:pt x="61" y="48"/>
                  </a:lnTo>
                  <a:lnTo>
                    <a:pt x="70" y="45"/>
                  </a:lnTo>
                  <a:lnTo>
                    <a:pt x="115" y="32"/>
                  </a:lnTo>
                  <a:lnTo>
                    <a:pt x="161" y="21"/>
                  </a:lnTo>
                  <a:lnTo>
                    <a:pt x="207" y="11"/>
                  </a:lnTo>
                  <a:lnTo>
                    <a:pt x="254" y="6"/>
                  </a:lnTo>
                  <a:lnTo>
                    <a:pt x="302" y="2"/>
                  </a:lnTo>
                  <a:lnTo>
                    <a:pt x="349" y="0"/>
                  </a:lnTo>
                  <a:lnTo>
                    <a:pt x="397" y="2"/>
                  </a:lnTo>
                  <a:lnTo>
                    <a:pt x="444" y="3"/>
                  </a:lnTo>
                  <a:lnTo>
                    <a:pt x="492" y="8"/>
                  </a:lnTo>
                  <a:lnTo>
                    <a:pt x="539" y="13"/>
                  </a:lnTo>
                  <a:lnTo>
                    <a:pt x="585" y="21"/>
                  </a:lnTo>
                  <a:lnTo>
                    <a:pt x="631" y="34"/>
                  </a:lnTo>
                  <a:lnTo>
                    <a:pt x="673" y="50"/>
                  </a:lnTo>
                  <a:lnTo>
                    <a:pt x="713" y="67"/>
                  </a:lnTo>
                  <a:lnTo>
                    <a:pt x="753" y="88"/>
                  </a:lnTo>
                  <a:lnTo>
                    <a:pt x="793" y="110"/>
                  </a:lnTo>
                  <a:lnTo>
                    <a:pt x="832" y="133"/>
                  </a:lnTo>
                  <a:lnTo>
                    <a:pt x="870" y="158"/>
                  </a:lnTo>
                  <a:lnTo>
                    <a:pt x="908" y="184"/>
                  </a:lnTo>
                  <a:lnTo>
                    <a:pt x="949" y="208"/>
                  </a:lnTo>
                  <a:lnTo>
                    <a:pt x="958" y="214"/>
                  </a:lnTo>
                  <a:lnTo>
                    <a:pt x="967" y="219"/>
                  </a:lnTo>
                  <a:lnTo>
                    <a:pt x="976" y="226"/>
                  </a:lnTo>
                  <a:lnTo>
                    <a:pt x="985" y="230"/>
                  </a:lnTo>
                  <a:lnTo>
                    <a:pt x="996" y="237"/>
                  </a:lnTo>
                  <a:lnTo>
                    <a:pt x="1005" y="243"/>
                  </a:lnTo>
                  <a:lnTo>
                    <a:pt x="1014" y="250"/>
                  </a:lnTo>
                  <a:lnTo>
                    <a:pt x="1025" y="258"/>
                  </a:lnTo>
                  <a:lnTo>
                    <a:pt x="1035" y="266"/>
                  </a:lnTo>
                  <a:lnTo>
                    <a:pt x="1044" y="275"/>
                  </a:lnTo>
                  <a:lnTo>
                    <a:pt x="1051" y="282"/>
                  </a:lnTo>
                  <a:lnTo>
                    <a:pt x="1058" y="288"/>
                  </a:lnTo>
                  <a:lnTo>
                    <a:pt x="1066" y="294"/>
                  </a:lnTo>
                  <a:lnTo>
                    <a:pt x="1075" y="299"/>
                  </a:lnTo>
                  <a:lnTo>
                    <a:pt x="1084" y="304"/>
                  </a:lnTo>
                  <a:lnTo>
                    <a:pt x="1093" y="309"/>
                  </a:lnTo>
                  <a:lnTo>
                    <a:pt x="1102" y="315"/>
                  </a:lnTo>
                  <a:lnTo>
                    <a:pt x="1109" y="322"/>
                  </a:lnTo>
                  <a:lnTo>
                    <a:pt x="1119" y="328"/>
                  </a:lnTo>
                  <a:lnTo>
                    <a:pt x="1126" y="336"/>
                  </a:lnTo>
                  <a:lnTo>
                    <a:pt x="1137" y="352"/>
                  </a:lnTo>
                  <a:lnTo>
                    <a:pt x="1148" y="368"/>
                  </a:lnTo>
                  <a:lnTo>
                    <a:pt x="1157" y="386"/>
                  </a:lnTo>
                  <a:lnTo>
                    <a:pt x="1166" y="403"/>
                  </a:lnTo>
                  <a:lnTo>
                    <a:pt x="1173" y="421"/>
                  </a:lnTo>
                  <a:lnTo>
                    <a:pt x="1181" y="438"/>
                  </a:lnTo>
                  <a:lnTo>
                    <a:pt x="1190" y="456"/>
                  </a:lnTo>
                  <a:lnTo>
                    <a:pt x="1199" y="474"/>
                  </a:lnTo>
                  <a:lnTo>
                    <a:pt x="1208" y="490"/>
                  </a:lnTo>
                  <a:lnTo>
                    <a:pt x="1221" y="507"/>
                  </a:lnTo>
                  <a:lnTo>
                    <a:pt x="1226" y="512"/>
                  </a:lnTo>
                  <a:lnTo>
                    <a:pt x="1228" y="518"/>
                  </a:lnTo>
                  <a:lnTo>
                    <a:pt x="1228" y="523"/>
                  </a:lnTo>
                  <a:lnTo>
                    <a:pt x="1228" y="530"/>
                  </a:lnTo>
                  <a:lnTo>
                    <a:pt x="1226" y="534"/>
                  </a:lnTo>
                  <a:lnTo>
                    <a:pt x="1226" y="539"/>
                  </a:lnTo>
                  <a:lnTo>
                    <a:pt x="1225" y="544"/>
                  </a:lnTo>
                  <a:lnTo>
                    <a:pt x="1225" y="550"/>
                  </a:lnTo>
                  <a:lnTo>
                    <a:pt x="1225" y="555"/>
                  </a:lnTo>
                  <a:lnTo>
                    <a:pt x="1226" y="560"/>
                  </a:lnTo>
                  <a:lnTo>
                    <a:pt x="1230" y="563"/>
                  </a:lnTo>
                  <a:lnTo>
                    <a:pt x="1232" y="565"/>
                  </a:lnTo>
                  <a:lnTo>
                    <a:pt x="1234" y="568"/>
                  </a:lnTo>
                  <a:lnTo>
                    <a:pt x="1237" y="571"/>
                  </a:lnTo>
                  <a:lnTo>
                    <a:pt x="1239" y="573"/>
                  </a:lnTo>
                  <a:lnTo>
                    <a:pt x="1241" y="576"/>
                  </a:lnTo>
                  <a:lnTo>
                    <a:pt x="1245" y="579"/>
                  </a:lnTo>
                  <a:lnTo>
                    <a:pt x="1247" y="581"/>
                  </a:lnTo>
                  <a:lnTo>
                    <a:pt x="1248" y="584"/>
                  </a:lnTo>
                  <a:lnTo>
                    <a:pt x="1250" y="587"/>
                  </a:lnTo>
                  <a:lnTo>
                    <a:pt x="1250" y="590"/>
                  </a:lnTo>
                  <a:lnTo>
                    <a:pt x="1252" y="595"/>
                  </a:lnTo>
                  <a:lnTo>
                    <a:pt x="1252" y="598"/>
                  </a:lnTo>
                  <a:lnTo>
                    <a:pt x="1250" y="603"/>
                  </a:lnTo>
                  <a:lnTo>
                    <a:pt x="1248" y="608"/>
                  </a:lnTo>
                  <a:lnTo>
                    <a:pt x="1248" y="611"/>
                  </a:lnTo>
                  <a:lnTo>
                    <a:pt x="1247" y="616"/>
                  </a:lnTo>
                  <a:lnTo>
                    <a:pt x="1247" y="621"/>
                  </a:lnTo>
                  <a:lnTo>
                    <a:pt x="1245" y="624"/>
                  </a:lnTo>
                  <a:lnTo>
                    <a:pt x="1245" y="629"/>
                  </a:lnTo>
                  <a:lnTo>
                    <a:pt x="1236" y="626"/>
                  </a:lnTo>
                  <a:lnTo>
                    <a:pt x="1226" y="622"/>
                  </a:lnTo>
                  <a:lnTo>
                    <a:pt x="1217" y="618"/>
                  </a:lnTo>
                  <a:lnTo>
                    <a:pt x="1210" y="613"/>
                  </a:lnTo>
                  <a:lnTo>
                    <a:pt x="1203" y="608"/>
                  </a:lnTo>
                  <a:lnTo>
                    <a:pt x="1195" y="602"/>
                  </a:lnTo>
                  <a:lnTo>
                    <a:pt x="1188" y="597"/>
                  </a:lnTo>
                  <a:lnTo>
                    <a:pt x="1181" y="590"/>
                  </a:lnTo>
                  <a:lnTo>
                    <a:pt x="1173" y="586"/>
                  </a:lnTo>
                  <a:lnTo>
                    <a:pt x="1164" y="582"/>
                  </a:lnTo>
                  <a:lnTo>
                    <a:pt x="1111" y="560"/>
                  </a:lnTo>
                  <a:lnTo>
                    <a:pt x="1056" y="538"/>
                  </a:lnTo>
                  <a:lnTo>
                    <a:pt x="1003" y="515"/>
                  </a:lnTo>
                  <a:lnTo>
                    <a:pt x="950" y="494"/>
                  </a:lnTo>
                  <a:lnTo>
                    <a:pt x="897" y="472"/>
                  </a:lnTo>
                  <a:lnTo>
                    <a:pt x="844" y="450"/>
                  </a:lnTo>
                  <a:lnTo>
                    <a:pt x="791" y="427"/>
                  </a:lnTo>
                  <a:lnTo>
                    <a:pt x="738" y="403"/>
                  </a:lnTo>
                  <a:lnTo>
                    <a:pt x="684" y="381"/>
                  </a:lnTo>
                  <a:lnTo>
                    <a:pt x="631" y="357"/>
                  </a:lnTo>
                  <a:lnTo>
                    <a:pt x="627" y="355"/>
                  </a:lnTo>
                  <a:lnTo>
                    <a:pt x="622" y="354"/>
                  </a:lnTo>
                  <a:lnTo>
                    <a:pt x="618" y="354"/>
                  </a:lnTo>
                  <a:lnTo>
                    <a:pt x="612" y="354"/>
                  </a:lnTo>
                  <a:lnTo>
                    <a:pt x="609" y="354"/>
                  </a:lnTo>
                  <a:lnTo>
                    <a:pt x="603" y="354"/>
                  </a:lnTo>
                  <a:lnTo>
                    <a:pt x="598" y="355"/>
                  </a:lnTo>
                  <a:lnTo>
                    <a:pt x="592" y="355"/>
                  </a:lnTo>
                  <a:lnTo>
                    <a:pt x="589" y="354"/>
                  </a:lnTo>
                  <a:lnTo>
                    <a:pt x="583" y="354"/>
                  </a:lnTo>
                  <a:lnTo>
                    <a:pt x="581" y="352"/>
                  </a:lnTo>
                  <a:lnTo>
                    <a:pt x="578" y="350"/>
                  </a:lnTo>
                  <a:lnTo>
                    <a:pt x="576" y="349"/>
                  </a:lnTo>
                  <a:lnTo>
                    <a:pt x="574" y="346"/>
                  </a:lnTo>
                  <a:lnTo>
                    <a:pt x="570" y="344"/>
                  </a:lnTo>
                  <a:lnTo>
                    <a:pt x="569" y="342"/>
                  </a:lnTo>
                  <a:lnTo>
                    <a:pt x="567" y="339"/>
                  </a:lnTo>
                  <a:lnTo>
                    <a:pt x="563" y="338"/>
                  </a:lnTo>
                  <a:lnTo>
                    <a:pt x="561" y="336"/>
                  </a:lnTo>
                  <a:lnTo>
                    <a:pt x="558" y="334"/>
                  </a:lnTo>
                  <a:lnTo>
                    <a:pt x="554" y="334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33"/>
                  </a:lnTo>
                  <a:lnTo>
                    <a:pt x="534" y="333"/>
                  </a:lnTo>
                  <a:lnTo>
                    <a:pt x="530" y="333"/>
                  </a:lnTo>
                  <a:lnTo>
                    <a:pt x="525" y="333"/>
                  </a:lnTo>
                  <a:lnTo>
                    <a:pt x="519" y="333"/>
                  </a:lnTo>
                  <a:lnTo>
                    <a:pt x="514" y="333"/>
                  </a:lnTo>
                  <a:lnTo>
                    <a:pt x="510" y="333"/>
                  </a:lnTo>
                  <a:lnTo>
                    <a:pt x="512" y="325"/>
                  </a:lnTo>
                  <a:lnTo>
                    <a:pt x="512" y="317"/>
                  </a:lnTo>
                  <a:lnTo>
                    <a:pt x="510" y="307"/>
                  </a:lnTo>
                  <a:lnTo>
                    <a:pt x="506" y="301"/>
                  </a:lnTo>
                  <a:lnTo>
                    <a:pt x="503" y="293"/>
                  </a:lnTo>
                  <a:lnTo>
                    <a:pt x="499" y="286"/>
                  </a:lnTo>
                  <a:lnTo>
                    <a:pt x="494" y="278"/>
                  </a:lnTo>
                  <a:lnTo>
                    <a:pt x="486" y="272"/>
                  </a:lnTo>
                  <a:lnTo>
                    <a:pt x="479" y="266"/>
                  </a:lnTo>
                  <a:lnTo>
                    <a:pt x="472" y="261"/>
                  </a:lnTo>
                  <a:lnTo>
                    <a:pt x="463" y="253"/>
                  </a:lnTo>
                  <a:lnTo>
                    <a:pt x="452" y="248"/>
                  </a:lnTo>
                  <a:lnTo>
                    <a:pt x="441" y="243"/>
                  </a:lnTo>
                  <a:lnTo>
                    <a:pt x="430" y="238"/>
                  </a:lnTo>
                  <a:lnTo>
                    <a:pt x="417" y="237"/>
                  </a:lnTo>
                  <a:lnTo>
                    <a:pt x="406" y="234"/>
                  </a:lnTo>
                  <a:lnTo>
                    <a:pt x="393" y="234"/>
                  </a:lnTo>
                  <a:lnTo>
                    <a:pt x="380" y="232"/>
                  </a:lnTo>
                  <a:lnTo>
                    <a:pt x="369" y="232"/>
                  </a:lnTo>
                  <a:lnTo>
                    <a:pt x="357" y="234"/>
                  </a:lnTo>
                  <a:lnTo>
                    <a:pt x="358" y="226"/>
                  </a:lnTo>
                  <a:lnTo>
                    <a:pt x="358" y="218"/>
                  </a:lnTo>
                  <a:lnTo>
                    <a:pt x="357" y="210"/>
                  </a:lnTo>
                  <a:lnTo>
                    <a:pt x="355" y="202"/>
                  </a:lnTo>
                  <a:lnTo>
                    <a:pt x="353" y="194"/>
                  </a:lnTo>
                  <a:lnTo>
                    <a:pt x="349" y="187"/>
                  </a:lnTo>
                  <a:lnTo>
                    <a:pt x="346" y="179"/>
                  </a:lnTo>
                  <a:lnTo>
                    <a:pt x="342" y="173"/>
                  </a:lnTo>
                  <a:lnTo>
                    <a:pt x="336" y="166"/>
                  </a:lnTo>
                  <a:lnTo>
                    <a:pt x="329" y="162"/>
                  </a:lnTo>
                  <a:lnTo>
                    <a:pt x="320" y="154"/>
                  </a:lnTo>
                  <a:lnTo>
                    <a:pt x="311" y="147"/>
                  </a:lnTo>
                  <a:lnTo>
                    <a:pt x="300" y="142"/>
                  </a:lnTo>
                  <a:lnTo>
                    <a:pt x="287" y="141"/>
                  </a:lnTo>
                  <a:lnTo>
                    <a:pt x="276" y="139"/>
                  </a:lnTo>
                  <a:lnTo>
                    <a:pt x="265" y="139"/>
                  </a:lnTo>
                  <a:lnTo>
                    <a:pt x="254" y="142"/>
                  </a:lnTo>
                  <a:lnTo>
                    <a:pt x="241" y="146"/>
                  </a:lnTo>
                  <a:lnTo>
                    <a:pt x="232" y="152"/>
                  </a:lnTo>
                  <a:lnTo>
                    <a:pt x="221" y="160"/>
                  </a:lnTo>
                  <a:lnTo>
                    <a:pt x="218" y="150"/>
                  </a:lnTo>
                  <a:lnTo>
                    <a:pt x="214" y="142"/>
                  </a:lnTo>
                  <a:lnTo>
                    <a:pt x="209" y="134"/>
                  </a:lnTo>
                  <a:lnTo>
                    <a:pt x="203" y="128"/>
                  </a:lnTo>
                  <a:lnTo>
                    <a:pt x="196" y="122"/>
                  </a:lnTo>
                  <a:lnTo>
                    <a:pt x="188" y="117"/>
                  </a:lnTo>
                  <a:lnTo>
                    <a:pt x="179" y="112"/>
                  </a:lnTo>
                  <a:lnTo>
                    <a:pt x="170" y="109"/>
                  </a:lnTo>
                  <a:lnTo>
                    <a:pt x="163" y="107"/>
                  </a:lnTo>
                  <a:lnTo>
                    <a:pt x="154" y="106"/>
                  </a:lnTo>
                  <a:lnTo>
                    <a:pt x="139" y="102"/>
                  </a:lnTo>
                  <a:lnTo>
                    <a:pt x="123" y="101"/>
                  </a:lnTo>
                  <a:lnTo>
                    <a:pt x="108" y="101"/>
                  </a:lnTo>
                  <a:lnTo>
                    <a:pt x="93" y="99"/>
                  </a:lnTo>
                  <a:lnTo>
                    <a:pt x="77" y="99"/>
                  </a:lnTo>
                  <a:lnTo>
                    <a:pt x="62" y="98"/>
                  </a:lnTo>
                  <a:lnTo>
                    <a:pt x="48" y="99"/>
                  </a:lnTo>
                  <a:lnTo>
                    <a:pt x="31" y="99"/>
                  </a:lnTo>
                  <a:lnTo>
                    <a:pt x="17" y="99"/>
                  </a:lnTo>
                  <a:lnTo>
                    <a:pt x="0" y="10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77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  <a:lnTo>
                    <a:pt x="1107" y="20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78"/>
            <p:cNvSpPr>
              <a:spLocks/>
            </p:cNvSpPr>
            <p:nvPr/>
          </p:nvSpPr>
          <p:spPr bwMode="auto">
            <a:xfrm>
              <a:off x="4374" y="3644"/>
              <a:ext cx="538" cy="286"/>
            </a:xfrm>
            <a:custGeom>
              <a:avLst/>
              <a:gdLst>
                <a:gd name="T0" fmla="*/ 3 w 1107"/>
                <a:gd name="T1" fmla="*/ 1 h 571"/>
                <a:gd name="T2" fmla="*/ 3 w 1107"/>
                <a:gd name="T3" fmla="*/ 1 h 571"/>
                <a:gd name="T4" fmla="*/ 3 w 1107"/>
                <a:gd name="T5" fmla="*/ 1 h 571"/>
                <a:gd name="T6" fmla="*/ 3 w 1107"/>
                <a:gd name="T7" fmla="*/ 1 h 571"/>
                <a:gd name="T8" fmla="*/ 3 w 1107"/>
                <a:gd name="T9" fmla="*/ 1 h 571"/>
                <a:gd name="T10" fmla="*/ 3 w 1107"/>
                <a:gd name="T11" fmla="*/ 1 h 571"/>
                <a:gd name="T12" fmla="*/ 2 w 1107"/>
                <a:gd name="T13" fmla="*/ 1 h 571"/>
                <a:gd name="T14" fmla="*/ 2 w 1107"/>
                <a:gd name="T15" fmla="*/ 1 h 571"/>
                <a:gd name="T16" fmla="*/ 2 w 1107"/>
                <a:gd name="T17" fmla="*/ 1 h 571"/>
                <a:gd name="T18" fmla="*/ 2 w 1107"/>
                <a:gd name="T19" fmla="*/ 1 h 571"/>
                <a:gd name="T20" fmla="*/ 1 w 1107"/>
                <a:gd name="T21" fmla="*/ 0 h 571"/>
                <a:gd name="T22" fmla="*/ 1 w 1107"/>
                <a:gd name="T23" fmla="*/ 1 h 571"/>
                <a:gd name="T24" fmla="*/ 1 w 1107"/>
                <a:gd name="T25" fmla="*/ 1 h 571"/>
                <a:gd name="T26" fmla="*/ 1 w 1107"/>
                <a:gd name="T27" fmla="*/ 1 h 571"/>
                <a:gd name="T28" fmla="*/ 0 w 1107"/>
                <a:gd name="T29" fmla="*/ 1 h 571"/>
                <a:gd name="T30" fmla="*/ 0 w 1107"/>
                <a:gd name="T31" fmla="*/ 1 h 571"/>
                <a:gd name="T32" fmla="*/ 0 w 1107"/>
                <a:gd name="T33" fmla="*/ 1 h 571"/>
                <a:gd name="T34" fmla="*/ 0 w 1107"/>
                <a:gd name="T35" fmla="*/ 1 h 571"/>
                <a:gd name="T36" fmla="*/ 0 w 1107"/>
                <a:gd name="T37" fmla="*/ 1 h 571"/>
                <a:gd name="T38" fmla="*/ 0 w 1107"/>
                <a:gd name="T39" fmla="*/ 1 h 571"/>
                <a:gd name="T40" fmla="*/ 0 w 1107"/>
                <a:gd name="T41" fmla="*/ 1 h 571"/>
                <a:gd name="T42" fmla="*/ 0 w 1107"/>
                <a:gd name="T43" fmla="*/ 1 h 571"/>
                <a:gd name="T44" fmla="*/ 0 w 1107"/>
                <a:gd name="T45" fmla="*/ 1 h 571"/>
                <a:gd name="T46" fmla="*/ 0 w 1107"/>
                <a:gd name="T47" fmla="*/ 1 h 571"/>
                <a:gd name="T48" fmla="*/ 0 w 1107"/>
                <a:gd name="T49" fmla="*/ 2 h 571"/>
                <a:gd name="T50" fmla="*/ 0 w 1107"/>
                <a:gd name="T51" fmla="*/ 2 h 571"/>
                <a:gd name="T52" fmla="*/ 0 w 1107"/>
                <a:gd name="T53" fmla="*/ 2 h 571"/>
                <a:gd name="T54" fmla="*/ 0 w 1107"/>
                <a:gd name="T55" fmla="*/ 3 h 571"/>
                <a:gd name="T56" fmla="*/ 0 w 1107"/>
                <a:gd name="T57" fmla="*/ 3 h 571"/>
                <a:gd name="T58" fmla="*/ 0 w 1107"/>
                <a:gd name="T59" fmla="*/ 3 h 571"/>
                <a:gd name="T60" fmla="*/ 0 w 1107"/>
                <a:gd name="T61" fmla="*/ 2 h 571"/>
                <a:gd name="T62" fmla="*/ 0 w 1107"/>
                <a:gd name="T63" fmla="*/ 2 h 571"/>
                <a:gd name="T64" fmla="*/ 0 w 1107"/>
                <a:gd name="T65" fmla="*/ 2 h 571"/>
                <a:gd name="T66" fmla="*/ 1 w 1107"/>
                <a:gd name="T67" fmla="*/ 2 h 571"/>
                <a:gd name="T68" fmla="*/ 1 w 1107"/>
                <a:gd name="T69" fmla="*/ 2 h 571"/>
                <a:gd name="T70" fmla="*/ 1 w 1107"/>
                <a:gd name="T71" fmla="*/ 2 h 571"/>
                <a:gd name="T72" fmla="*/ 1 w 1107"/>
                <a:gd name="T73" fmla="*/ 2 h 571"/>
                <a:gd name="T74" fmla="*/ 1 w 1107"/>
                <a:gd name="T75" fmla="*/ 2 h 571"/>
                <a:gd name="T76" fmla="*/ 1 w 1107"/>
                <a:gd name="T77" fmla="*/ 2 h 571"/>
                <a:gd name="T78" fmla="*/ 2 w 1107"/>
                <a:gd name="T79" fmla="*/ 2 h 571"/>
                <a:gd name="T80" fmla="*/ 2 w 1107"/>
                <a:gd name="T81" fmla="*/ 2 h 571"/>
                <a:gd name="T82" fmla="*/ 2 w 1107"/>
                <a:gd name="T83" fmla="*/ 2 h 571"/>
                <a:gd name="T84" fmla="*/ 2 w 1107"/>
                <a:gd name="T85" fmla="*/ 2 h 571"/>
                <a:gd name="T86" fmla="*/ 2 w 1107"/>
                <a:gd name="T87" fmla="*/ 2 h 571"/>
                <a:gd name="T88" fmla="*/ 2 w 1107"/>
                <a:gd name="T89" fmla="*/ 2 h 571"/>
                <a:gd name="T90" fmla="*/ 2 w 1107"/>
                <a:gd name="T91" fmla="*/ 2 h 571"/>
                <a:gd name="T92" fmla="*/ 2 w 1107"/>
                <a:gd name="T93" fmla="*/ 2 h 571"/>
                <a:gd name="T94" fmla="*/ 2 w 1107"/>
                <a:gd name="T95" fmla="*/ 2 h 571"/>
                <a:gd name="T96" fmla="*/ 2 w 1107"/>
                <a:gd name="T97" fmla="*/ 2 h 571"/>
                <a:gd name="T98" fmla="*/ 2 w 1107"/>
                <a:gd name="T99" fmla="*/ 1 h 571"/>
                <a:gd name="T100" fmla="*/ 3 w 1107"/>
                <a:gd name="T101" fmla="*/ 1 h 571"/>
                <a:gd name="T102" fmla="*/ 3 w 1107"/>
                <a:gd name="T103" fmla="*/ 1 h 571"/>
                <a:gd name="T104" fmla="*/ 3 w 1107"/>
                <a:gd name="T105" fmla="*/ 1 h 571"/>
                <a:gd name="T106" fmla="*/ 3 w 1107"/>
                <a:gd name="T107" fmla="*/ 1 h 571"/>
                <a:gd name="T108" fmla="*/ 3 w 1107"/>
                <a:gd name="T109" fmla="*/ 1 h 5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7"/>
                <a:gd name="T166" fmla="*/ 0 h 571"/>
                <a:gd name="T167" fmla="*/ 1107 w 1107"/>
                <a:gd name="T168" fmla="*/ 571 h 5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7" h="571">
                  <a:moveTo>
                    <a:pt x="1107" y="206"/>
                  </a:moveTo>
                  <a:lnTo>
                    <a:pt x="1104" y="200"/>
                  </a:lnTo>
                  <a:lnTo>
                    <a:pt x="1100" y="192"/>
                  </a:lnTo>
                  <a:lnTo>
                    <a:pt x="1096" y="186"/>
                  </a:lnTo>
                  <a:lnTo>
                    <a:pt x="1093" y="179"/>
                  </a:lnTo>
                  <a:lnTo>
                    <a:pt x="1087" y="173"/>
                  </a:lnTo>
                  <a:lnTo>
                    <a:pt x="1084" y="166"/>
                  </a:lnTo>
                  <a:lnTo>
                    <a:pt x="1078" y="162"/>
                  </a:lnTo>
                  <a:lnTo>
                    <a:pt x="1071" y="155"/>
                  </a:lnTo>
                  <a:lnTo>
                    <a:pt x="1065" y="150"/>
                  </a:lnTo>
                  <a:lnTo>
                    <a:pt x="1058" y="146"/>
                  </a:lnTo>
                  <a:lnTo>
                    <a:pt x="1042" y="136"/>
                  </a:lnTo>
                  <a:lnTo>
                    <a:pt x="1027" y="130"/>
                  </a:lnTo>
                  <a:lnTo>
                    <a:pt x="1012" y="123"/>
                  </a:lnTo>
                  <a:lnTo>
                    <a:pt x="1000" y="118"/>
                  </a:lnTo>
                  <a:lnTo>
                    <a:pt x="987" y="115"/>
                  </a:lnTo>
                  <a:lnTo>
                    <a:pt x="974" y="110"/>
                  </a:lnTo>
                  <a:lnTo>
                    <a:pt x="961" y="107"/>
                  </a:lnTo>
                  <a:lnTo>
                    <a:pt x="947" y="102"/>
                  </a:lnTo>
                  <a:lnTo>
                    <a:pt x="932" y="96"/>
                  </a:lnTo>
                  <a:lnTo>
                    <a:pt x="916" y="88"/>
                  </a:lnTo>
                  <a:lnTo>
                    <a:pt x="901" y="82"/>
                  </a:lnTo>
                  <a:lnTo>
                    <a:pt x="886" y="75"/>
                  </a:lnTo>
                  <a:lnTo>
                    <a:pt x="872" y="70"/>
                  </a:lnTo>
                  <a:lnTo>
                    <a:pt x="859" y="67"/>
                  </a:lnTo>
                  <a:lnTo>
                    <a:pt x="844" y="64"/>
                  </a:lnTo>
                  <a:lnTo>
                    <a:pt x="831" y="61"/>
                  </a:lnTo>
                  <a:lnTo>
                    <a:pt x="817" y="58"/>
                  </a:lnTo>
                  <a:lnTo>
                    <a:pt x="802" y="53"/>
                  </a:lnTo>
                  <a:lnTo>
                    <a:pt x="786" y="50"/>
                  </a:lnTo>
                  <a:lnTo>
                    <a:pt x="771" y="45"/>
                  </a:lnTo>
                  <a:lnTo>
                    <a:pt x="751" y="38"/>
                  </a:lnTo>
                  <a:lnTo>
                    <a:pt x="729" y="34"/>
                  </a:lnTo>
                  <a:lnTo>
                    <a:pt x="709" y="30"/>
                  </a:lnTo>
                  <a:lnTo>
                    <a:pt x="687" y="27"/>
                  </a:lnTo>
                  <a:lnTo>
                    <a:pt x="665" y="24"/>
                  </a:lnTo>
                  <a:lnTo>
                    <a:pt x="643" y="21"/>
                  </a:lnTo>
                  <a:lnTo>
                    <a:pt x="619" y="19"/>
                  </a:lnTo>
                  <a:lnTo>
                    <a:pt x="598" y="16"/>
                  </a:lnTo>
                  <a:lnTo>
                    <a:pt x="577" y="13"/>
                  </a:lnTo>
                  <a:lnTo>
                    <a:pt x="556" y="10"/>
                  </a:lnTo>
                  <a:lnTo>
                    <a:pt x="526" y="5"/>
                  </a:lnTo>
                  <a:lnTo>
                    <a:pt x="508" y="2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92" y="2"/>
                  </a:lnTo>
                  <a:lnTo>
                    <a:pt x="488" y="5"/>
                  </a:lnTo>
                  <a:lnTo>
                    <a:pt x="479" y="8"/>
                  </a:lnTo>
                  <a:lnTo>
                    <a:pt x="462" y="10"/>
                  </a:lnTo>
                  <a:lnTo>
                    <a:pt x="433" y="13"/>
                  </a:lnTo>
                  <a:lnTo>
                    <a:pt x="408" y="14"/>
                  </a:lnTo>
                  <a:lnTo>
                    <a:pt x="386" y="14"/>
                  </a:lnTo>
                  <a:lnTo>
                    <a:pt x="365" y="14"/>
                  </a:lnTo>
                  <a:lnTo>
                    <a:pt x="349" y="16"/>
                  </a:lnTo>
                  <a:lnTo>
                    <a:pt x="334" y="18"/>
                  </a:lnTo>
                  <a:lnTo>
                    <a:pt x="318" y="19"/>
                  </a:lnTo>
                  <a:lnTo>
                    <a:pt x="303" y="26"/>
                  </a:lnTo>
                  <a:lnTo>
                    <a:pt x="287" y="32"/>
                  </a:lnTo>
                  <a:lnTo>
                    <a:pt x="269" y="43"/>
                  </a:lnTo>
                  <a:lnTo>
                    <a:pt x="247" y="58"/>
                  </a:lnTo>
                  <a:lnTo>
                    <a:pt x="221" y="74"/>
                  </a:lnTo>
                  <a:lnTo>
                    <a:pt x="203" y="82"/>
                  </a:lnTo>
                  <a:lnTo>
                    <a:pt x="190" y="86"/>
                  </a:lnTo>
                  <a:lnTo>
                    <a:pt x="179" y="88"/>
                  </a:lnTo>
                  <a:lnTo>
                    <a:pt x="170" y="88"/>
                  </a:lnTo>
                  <a:lnTo>
                    <a:pt x="163" y="88"/>
                  </a:lnTo>
                  <a:lnTo>
                    <a:pt x="155" y="93"/>
                  </a:lnTo>
                  <a:lnTo>
                    <a:pt x="148" y="101"/>
                  </a:lnTo>
                  <a:lnTo>
                    <a:pt x="137" y="115"/>
                  </a:lnTo>
                  <a:lnTo>
                    <a:pt x="124" y="138"/>
                  </a:lnTo>
                  <a:lnTo>
                    <a:pt x="121" y="141"/>
                  </a:lnTo>
                  <a:lnTo>
                    <a:pt x="119" y="144"/>
                  </a:lnTo>
                  <a:lnTo>
                    <a:pt x="115" y="146"/>
                  </a:lnTo>
                  <a:lnTo>
                    <a:pt x="111" y="147"/>
                  </a:lnTo>
                  <a:lnTo>
                    <a:pt x="108" y="150"/>
                  </a:lnTo>
                  <a:lnTo>
                    <a:pt x="104" y="152"/>
                  </a:lnTo>
                  <a:lnTo>
                    <a:pt x="101" y="154"/>
                  </a:lnTo>
                  <a:lnTo>
                    <a:pt x="97" y="157"/>
                  </a:lnTo>
                  <a:lnTo>
                    <a:pt x="93" y="158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71"/>
                  </a:lnTo>
                  <a:lnTo>
                    <a:pt x="86" y="174"/>
                  </a:lnTo>
                  <a:lnTo>
                    <a:pt x="86" y="176"/>
                  </a:lnTo>
                  <a:lnTo>
                    <a:pt x="84" y="179"/>
                  </a:lnTo>
                  <a:lnTo>
                    <a:pt x="84" y="181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69" y="197"/>
                  </a:lnTo>
                  <a:lnTo>
                    <a:pt x="58" y="206"/>
                  </a:lnTo>
                  <a:lnTo>
                    <a:pt x="49" y="218"/>
                  </a:lnTo>
                  <a:lnTo>
                    <a:pt x="42" y="227"/>
                  </a:lnTo>
                  <a:lnTo>
                    <a:pt x="35" y="238"/>
                  </a:lnTo>
                  <a:lnTo>
                    <a:pt x="31" y="248"/>
                  </a:lnTo>
                  <a:lnTo>
                    <a:pt x="26" y="259"/>
                  </a:lnTo>
                  <a:lnTo>
                    <a:pt x="22" y="272"/>
                  </a:lnTo>
                  <a:lnTo>
                    <a:pt x="18" y="285"/>
                  </a:lnTo>
                  <a:lnTo>
                    <a:pt x="15" y="299"/>
                  </a:lnTo>
                  <a:lnTo>
                    <a:pt x="9" y="322"/>
                  </a:lnTo>
                  <a:lnTo>
                    <a:pt x="4" y="344"/>
                  </a:lnTo>
                  <a:lnTo>
                    <a:pt x="2" y="368"/>
                  </a:lnTo>
                  <a:lnTo>
                    <a:pt x="0" y="390"/>
                  </a:lnTo>
                  <a:lnTo>
                    <a:pt x="0" y="414"/>
                  </a:lnTo>
                  <a:lnTo>
                    <a:pt x="0" y="437"/>
                  </a:lnTo>
                  <a:lnTo>
                    <a:pt x="0" y="459"/>
                  </a:lnTo>
                  <a:lnTo>
                    <a:pt x="2" y="483"/>
                  </a:lnTo>
                  <a:lnTo>
                    <a:pt x="4" y="506"/>
                  </a:lnTo>
                  <a:lnTo>
                    <a:pt x="4" y="530"/>
                  </a:lnTo>
                  <a:lnTo>
                    <a:pt x="5" y="536"/>
                  </a:lnTo>
                  <a:lnTo>
                    <a:pt x="7" y="542"/>
                  </a:lnTo>
                  <a:lnTo>
                    <a:pt x="11" y="547"/>
                  </a:lnTo>
                  <a:lnTo>
                    <a:pt x="16" y="552"/>
                  </a:lnTo>
                  <a:lnTo>
                    <a:pt x="22" y="555"/>
                  </a:lnTo>
                  <a:lnTo>
                    <a:pt x="27" y="558"/>
                  </a:lnTo>
                  <a:lnTo>
                    <a:pt x="33" y="562"/>
                  </a:lnTo>
                  <a:lnTo>
                    <a:pt x="40" y="565"/>
                  </a:lnTo>
                  <a:lnTo>
                    <a:pt x="46" y="568"/>
                  </a:lnTo>
                  <a:lnTo>
                    <a:pt x="53" y="571"/>
                  </a:lnTo>
                  <a:lnTo>
                    <a:pt x="60" y="550"/>
                  </a:lnTo>
                  <a:lnTo>
                    <a:pt x="71" y="531"/>
                  </a:lnTo>
                  <a:lnTo>
                    <a:pt x="86" y="512"/>
                  </a:lnTo>
                  <a:lnTo>
                    <a:pt x="102" y="494"/>
                  </a:lnTo>
                  <a:lnTo>
                    <a:pt x="121" y="478"/>
                  </a:lnTo>
                  <a:lnTo>
                    <a:pt x="143" y="466"/>
                  </a:lnTo>
                  <a:lnTo>
                    <a:pt x="164" y="456"/>
                  </a:lnTo>
                  <a:lnTo>
                    <a:pt x="190" y="451"/>
                  </a:lnTo>
                  <a:lnTo>
                    <a:pt x="216" y="448"/>
                  </a:lnTo>
                  <a:lnTo>
                    <a:pt x="243" y="450"/>
                  </a:lnTo>
                  <a:lnTo>
                    <a:pt x="249" y="438"/>
                  </a:lnTo>
                  <a:lnTo>
                    <a:pt x="254" y="427"/>
                  </a:lnTo>
                  <a:lnTo>
                    <a:pt x="261" y="418"/>
                  </a:lnTo>
                  <a:lnTo>
                    <a:pt x="269" y="406"/>
                  </a:lnTo>
                  <a:lnTo>
                    <a:pt x="276" y="397"/>
                  </a:lnTo>
                  <a:lnTo>
                    <a:pt x="283" y="387"/>
                  </a:lnTo>
                  <a:lnTo>
                    <a:pt x="292" y="378"/>
                  </a:lnTo>
                  <a:lnTo>
                    <a:pt x="303" y="370"/>
                  </a:lnTo>
                  <a:lnTo>
                    <a:pt x="312" y="362"/>
                  </a:lnTo>
                  <a:lnTo>
                    <a:pt x="325" y="354"/>
                  </a:lnTo>
                  <a:lnTo>
                    <a:pt x="334" y="349"/>
                  </a:lnTo>
                  <a:lnTo>
                    <a:pt x="344" y="347"/>
                  </a:lnTo>
                  <a:lnTo>
                    <a:pt x="356" y="346"/>
                  </a:lnTo>
                  <a:lnTo>
                    <a:pt x="367" y="346"/>
                  </a:lnTo>
                  <a:lnTo>
                    <a:pt x="380" y="347"/>
                  </a:lnTo>
                  <a:lnTo>
                    <a:pt x="393" y="349"/>
                  </a:lnTo>
                  <a:lnTo>
                    <a:pt x="406" y="350"/>
                  </a:lnTo>
                  <a:lnTo>
                    <a:pt x="417" y="354"/>
                  </a:lnTo>
                  <a:lnTo>
                    <a:pt x="429" y="357"/>
                  </a:lnTo>
                  <a:lnTo>
                    <a:pt x="440" y="360"/>
                  </a:lnTo>
                  <a:lnTo>
                    <a:pt x="451" y="344"/>
                  </a:lnTo>
                  <a:lnTo>
                    <a:pt x="466" y="331"/>
                  </a:lnTo>
                  <a:lnTo>
                    <a:pt x="481" y="323"/>
                  </a:lnTo>
                  <a:lnTo>
                    <a:pt x="499" y="315"/>
                  </a:lnTo>
                  <a:lnTo>
                    <a:pt x="519" y="310"/>
                  </a:lnTo>
                  <a:lnTo>
                    <a:pt x="537" y="309"/>
                  </a:lnTo>
                  <a:lnTo>
                    <a:pt x="559" y="309"/>
                  </a:lnTo>
                  <a:lnTo>
                    <a:pt x="579" y="310"/>
                  </a:lnTo>
                  <a:lnTo>
                    <a:pt x="598" y="314"/>
                  </a:lnTo>
                  <a:lnTo>
                    <a:pt x="616" y="320"/>
                  </a:lnTo>
                  <a:lnTo>
                    <a:pt x="618" y="315"/>
                  </a:lnTo>
                  <a:lnTo>
                    <a:pt x="621" y="310"/>
                  </a:lnTo>
                  <a:lnTo>
                    <a:pt x="625" y="306"/>
                  </a:lnTo>
                  <a:lnTo>
                    <a:pt x="630" y="302"/>
                  </a:lnTo>
                  <a:lnTo>
                    <a:pt x="634" y="299"/>
                  </a:lnTo>
                  <a:lnTo>
                    <a:pt x="640" y="296"/>
                  </a:lnTo>
                  <a:lnTo>
                    <a:pt x="645" y="294"/>
                  </a:lnTo>
                  <a:lnTo>
                    <a:pt x="651" y="291"/>
                  </a:lnTo>
                  <a:lnTo>
                    <a:pt x="656" y="288"/>
                  </a:lnTo>
                  <a:lnTo>
                    <a:pt x="662" y="285"/>
                  </a:lnTo>
                  <a:lnTo>
                    <a:pt x="663" y="283"/>
                  </a:lnTo>
                  <a:lnTo>
                    <a:pt x="667" y="280"/>
                  </a:lnTo>
                  <a:lnTo>
                    <a:pt x="671" y="278"/>
                  </a:lnTo>
                  <a:lnTo>
                    <a:pt x="674" y="275"/>
                  </a:lnTo>
                  <a:lnTo>
                    <a:pt x="678" y="274"/>
                  </a:lnTo>
                  <a:lnTo>
                    <a:pt x="682" y="270"/>
                  </a:lnTo>
                  <a:lnTo>
                    <a:pt x="685" y="269"/>
                  </a:lnTo>
                  <a:lnTo>
                    <a:pt x="689" y="267"/>
                  </a:lnTo>
                  <a:lnTo>
                    <a:pt x="694" y="264"/>
                  </a:lnTo>
                  <a:lnTo>
                    <a:pt x="698" y="264"/>
                  </a:lnTo>
                  <a:lnTo>
                    <a:pt x="707" y="261"/>
                  </a:lnTo>
                  <a:lnTo>
                    <a:pt x="716" y="261"/>
                  </a:lnTo>
                  <a:lnTo>
                    <a:pt x="727" y="261"/>
                  </a:lnTo>
                  <a:lnTo>
                    <a:pt x="736" y="262"/>
                  </a:lnTo>
                  <a:lnTo>
                    <a:pt x="746" y="264"/>
                  </a:lnTo>
                  <a:lnTo>
                    <a:pt x="755" y="266"/>
                  </a:lnTo>
                  <a:lnTo>
                    <a:pt x="764" y="267"/>
                  </a:lnTo>
                  <a:lnTo>
                    <a:pt x="773" y="269"/>
                  </a:lnTo>
                  <a:lnTo>
                    <a:pt x="782" y="270"/>
                  </a:lnTo>
                  <a:lnTo>
                    <a:pt x="791" y="272"/>
                  </a:lnTo>
                  <a:lnTo>
                    <a:pt x="797" y="272"/>
                  </a:lnTo>
                  <a:lnTo>
                    <a:pt x="802" y="272"/>
                  </a:lnTo>
                  <a:lnTo>
                    <a:pt x="810" y="270"/>
                  </a:lnTo>
                  <a:lnTo>
                    <a:pt x="815" y="267"/>
                  </a:lnTo>
                  <a:lnTo>
                    <a:pt x="821" y="266"/>
                  </a:lnTo>
                  <a:lnTo>
                    <a:pt x="828" y="262"/>
                  </a:lnTo>
                  <a:lnTo>
                    <a:pt x="833" y="259"/>
                  </a:lnTo>
                  <a:lnTo>
                    <a:pt x="839" y="258"/>
                  </a:lnTo>
                  <a:lnTo>
                    <a:pt x="846" y="254"/>
                  </a:lnTo>
                  <a:lnTo>
                    <a:pt x="852" y="253"/>
                  </a:lnTo>
                  <a:lnTo>
                    <a:pt x="877" y="250"/>
                  </a:lnTo>
                  <a:lnTo>
                    <a:pt x="903" y="245"/>
                  </a:lnTo>
                  <a:lnTo>
                    <a:pt x="928" y="243"/>
                  </a:lnTo>
                  <a:lnTo>
                    <a:pt x="954" y="240"/>
                  </a:lnTo>
                  <a:lnTo>
                    <a:pt x="979" y="238"/>
                  </a:lnTo>
                  <a:lnTo>
                    <a:pt x="1003" y="235"/>
                  </a:lnTo>
                  <a:lnTo>
                    <a:pt x="1029" y="232"/>
                  </a:lnTo>
                  <a:lnTo>
                    <a:pt x="1053" y="227"/>
                  </a:lnTo>
                  <a:lnTo>
                    <a:pt x="1078" y="222"/>
                  </a:lnTo>
                  <a:lnTo>
                    <a:pt x="1102" y="216"/>
                  </a:lnTo>
                  <a:lnTo>
                    <a:pt x="1104" y="216"/>
                  </a:lnTo>
                  <a:lnTo>
                    <a:pt x="1104" y="214"/>
                  </a:lnTo>
                  <a:lnTo>
                    <a:pt x="1106" y="214"/>
                  </a:lnTo>
                  <a:lnTo>
                    <a:pt x="1107" y="213"/>
                  </a:lnTo>
                  <a:lnTo>
                    <a:pt x="1107" y="211"/>
                  </a:lnTo>
                  <a:lnTo>
                    <a:pt x="1107" y="210"/>
                  </a:lnTo>
                  <a:lnTo>
                    <a:pt x="1107" y="2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79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  <a:lnTo>
                    <a:pt x="73" y="64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80"/>
            <p:cNvSpPr>
              <a:spLocks/>
            </p:cNvSpPr>
            <p:nvPr/>
          </p:nvSpPr>
          <p:spPr bwMode="auto">
            <a:xfrm>
              <a:off x="4973" y="3423"/>
              <a:ext cx="417" cy="585"/>
            </a:xfrm>
            <a:custGeom>
              <a:avLst/>
              <a:gdLst>
                <a:gd name="T0" fmla="*/ 1 w 757"/>
                <a:gd name="T1" fmla="*/ 189 h 682"/>
                <a:gd name="T2" fmla="*/ 2 w 757"/>
                <a:gd name="T3" fmla="*/ 189 h 682"/>
                <a:gd name="T4" fmla="*/ 3 w 757"/>
                <a:gd name="T5" fmla="*/ 190 h 682"/>
                <a:gd name="T6" fmla="*/ 4 w 757"/>
                <a:gd name="T7" fmla="*/ 193 h 682"/>
                <a:gd name="T8" fmla="*/ 4 w 757"/>
                <a:gd name="T9" fmla="*/ 197 h 682"/>
                <a:gd name="T10" fmla="*/ 5 w 757"/>
                <a:gd name="T11" fmla="*/ 199 h 682"/>
                <a:gd name="T12" fmla="*/ 6 w 757"/>
                <a:gd name="T13" fmla="*/ 198 h 682"/>
                <a:gd name="T14" fmla="*/ 6 w 757"/>
                <a:gd name="T15" fmla="*/ 196 h 682"/>
                <a:gd name="T16" fmla="*/ 6 w 757"/>
                <a:gd name="T17" fmla="*/ 193 h 682"/>
                <a:gd name="T18" fmla="*/ 6 w 757"/>
                <a:gd name="T19" fmla="*/ 189 h 682"/>
                <a:gd name="T20" fmla="*/ 7 w 757"/>
                <a:gd name="T21" fmla="*/ 105 h 682"/>
                <a:gd name="T22" fmla="*/ 6 w 757"/>
                <a:gd name="T23" fmla="*/ 106 h 682"/>
                <a:gd name="T24" fmla="*/ 6 w 757"/>
                <a:gd name="T25" fmla="*/ 108 h 682"/>
                <a:gd name="T26" fmla="*/ 6 w 757"/>
                <a:gd name="T27" fmla="*/ 109 h 682"/>
                <a:gd name="T28" fmla="*/ 6 w 757"/>
                <a:gd name="T29" fmla="*/ 109 h 682"/>
                <a:gd name="T30" fmla="*/ 6 w 757"/>
                <a:gd name="T31" fmla="*/ 109 h 682"/>
                <a:gd name="T32" fmla="*/ 5 w 757"/>
                <a:gd name="T33" fmla="*/ 109 h 682"/>
                <a:gd name="T34" fmla="*/ 5 w 757"/>
                <a:gd name="T35" fmla="*/ 112 h 682"/>
                <a:gd name="T36" fmla="*/ 4 w 757"/>
                <a:gd name="T37" fmla="*/ 119 h 682"/>
                <a:gd name="T38" fmla="*/ 4 w 757"/>
                <a:gd name="T39" fmla="*/ 127 h 682"/>
                <a:gd name="T40" fmla="*/ 3 w 757"/>
                <a:gd name="T41" fmla="*/ 133 h 682"/>
                <a:gd name="T42" fmla="*/ 3 w 757"/>
                <a:gd name="T43" fmla="*/ 139 h 682"/>
                <a:gd name="T44" fmla="*/ 2 w 757"/>
                <a:gd name="T45" fmla="*/ 148 h 682"/>
                <a:gd name="T46" fmla="*/ 1 w 757"/>
                <a:gd name="T47" fmla="*/ 172 h 682"/>
                <a:gd name="T48" fmla="*/ 1 w 757"/>
                <a:gd name="T49" fmla="*/ 178 h 682"/>
                <a:gd name="T50" fmla="*/ 1 w 757"/>
                <a:gd name="T51" fmla="*/ 184 h 682"/>
                <a:gd name="T52" fmla="*/ 1 w 757"/>
                <a:gd name="T53" fmla="*/ 191 h 682"/>
                <a:gd name="T54" fmla="*/ 1 w 757"/>
                <a:gd name="T55" fmla="*/ 191 h 682"/>
                <a:gd name="T56" fmla="*/ 1 w 757"/>
                <a:gd name="T57" fmla="*/ 184 h 682"/>
                <a:gd name="T58" fmla="*/ 1 w 757"/>
                <a:gd name="T59" fmla="*/ 178 h 682"/>
                <a:gd name="T60" fmla="*/ 1 w 757"/>
                <a:gd name="T61" fmla="*/ 164 h 682"/>
                <a:gd name="T62" fmla="*/ 1 w 757"/>
                <a:gd name="T63" fmla="*/ 136 h 682"/>
                <a:gd name="T64" fmla="*/ 1 w 757"/>
                <a:gd name="T65" fmla="*/ 109 h 682"/>
                <a:gd name="T66" fmla="*/ 2 w 757"/>
                <a:gd name="T67" fmla="*/ 81 h 682"/>
                <a:gd name="T68" fmla="*/ 2 w 757"/>
                <a:gd name="T69" fmla="*/ 87 h 682"/>
                <a:gd name="T70" fmla="*/ 3 w 757"/>
                <a:gd name="T71" fmla="*/ 56 h 682"/>
                <a:gd name="T72" fmla="*/ 4 w 757"/>
                <a:gd name="T73" fmla="*/ 21 h 682"/>
                <a:gd name="T74" fmla="*/ 5 w 757"/>
                <a:gd name="T75" fmla="*/ 13 h 682"/>
                <a:gd name="T76" fmla="*/ 5 w 757"/>
                <a:gd name="T77" fmla="*/ 11 h 682"/>
                <a:gd name="T78" fmla="*/ 5 w 757"/>
                <a:gd name="T79" fmla="*/ 9 h 682"/>
                <a:gd name="T80" fmla="*/ 5 w 757"/>
                <a:gd name="T81" fmla="*/ 8 h 682"/>
                <a:gd name="T82" fmla="*/ 6 w 757"/>
                <a:gd name="T83" fmla="*/ 6 h 682"/>
                <a:gd name="T84" fmla="*/ 6 w 757"/>
                <a:gd name="T85" fmla="*/ 3 h 682"/>
                <a:gd name="T86" fmla="*/ 6 w 757"/>
                <a:gd name="T87" fmla="*/ 3 h 682"/>
                <a:gd name="T88" fmla="*/ 6 w 757"/>
                <a:gd name="T89" fmla="*/ 3 h 682"/>
                <a:gd name="T90" fmla="*/ 6 w 757"/>
                <a:gd name="T91" fmla="*/ 2 h 682"/>
                <a:gd name="T92" fmla="*/ 7 w 757"/>
                <a:gd name="T93" fmla="*/ 0 h 682"/>
                <a:gd name="T94" fmla="*/ 6 w 757"/>
                <a:gd name="T95" fmla="*/ 101 h 682"/>
                <a:gd name="T96" fmla="*/ 4 w 757"/>
                <a:gd name="T97" fmla="*/ 126 h 682"/>
                <a:gd name="T98" fmla="*/ 2 w 757"/>
                <a:gd name="T99" fmla="*/ 160 h 682"/>
                <a:gd name="T100" fmla="*/ 1 w 757"/>
                <a:gd name="T101" fmla="*/ 184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682"/>
                <a:gd name="T155" fmla="*/ 757 w 757"/>
                <a:gd name="T156" fmla="*/ 682 h 6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682">
                  <a:moveTo>
                    <a:pt x="73" y="640"/>
                  </a:moveTo>
                  <a:lnTo>
                    <a:pt x="92" y="642"/>
                  </a:lnTo>
                  <a:lnTo>
                    <a:pt x="119" y="642"/>
                  </a:lnTo>
                  <a:lnTo>
                    <a:pt x="154" y="642"/>
                  </a:lnTo>
                  <a:lnTo>
                    <a:pt x="192" y="644"/>
                  </a:lnTo>
                  <a:lnTo>
                    <a:pt x="234" y="644"/>
                  </a:lnTo>
                  <a:lnTo>
                    <a:pt x="276" y="645"/>
                  </a:lnTo>
                  <a:lnTo>
                    <a:pt x="316" y="647"/>
                  </a:lnTo>
                  <a:lnTo>
                    <a:pt x="351" y="648"/>
                  </a:lnTo>
                  <a:lnTo>
                    <a:pt x="379" y="650"/>
                  </a:lnTo>
                  <a:lnTo>
                    <a:pt x="395" y="652"/>
                  </a:lnTo>
                  <a:lnTo>
                    <a:pt x="419" y="656"/>
                  </a:lnTo>
                  <a:lnTo>
                    <a:pt x="444" y="661"/>
                  </a:lnTo>
                  <a:lnTo>
                    <a:pt x="468" y="666"/>
                  </a:lnTo>
                  <a:lnTo>
                    <a:pt x="492" y="671"/>
                  </a:lnTo>
                  <a:lnTo>
                    <a:pt x="516" y="676"/>
                  </a:lnTo>
                  <a:lnTo>
                    <a:pt x="539" y="679"/>
                  </a:lnTo>
                  <a:lnTo>
                    <a:pt x="565" y="680"/>
                  </a:lnTo>
                  <a:lnTo>
                    <a:pt x="589" y="682"/>
                  </a:lnTo>
                  <a:lnTo>
                    <a:pt x="613" y="680"/>
                  </a:lnTo>
                  <a:lnTo>
                    <a:pt x="636" y="677"/>
                  </a:lnTo>
                  <a:lnTo>
                    <a:pt x="649" y="674"/>
                  </a:lnTo>
                  <a:lnTo>
                    <a:pt x="662" y="671"/>
                  </a:lnTo>
                  <a:lnTo>
                    <a:pt x="675" y="668"/>
                  </a:lnTo>
                  <a:lnTo>
                    <a:pt x="686" y="664"/>
                  </a:lnTo>
                  <a:lnTo>
                    <a:pt x="698" y="660"/>
                  </a:lnTo>
                  <a:lnTo>
                    <a:pt x="709" y="656"/>
                  </a:lnTo>
                  <a:lnTo>
                    <a:pt x="722" y="652"/>
                  </a:lnTo>
                  <a:lnTo>
                    <a:pt x="733" y="647"/>
                  </a:lnTo>
                  <a:lnTo>
                    <a:pt x="746" y="644"/>
                  </a:lnTo>
                  <a:lnTo>
                    <a:pt x="757" y="639"/>
                  </a:lnTo>
                  <a:lnTo>
                    <a:pt x="755" y="354"/>
                  </a:lnTo>
                  <a:lnTo>
                    <a:pt x="750" y="354"/>
                  </a:lnTo>
                  <a:lnTo>
                    <a:pt x="744" y="356"/>
                  </a:lnTo>
                  <a:lnTo>
                    <a:pt x="740" y="357"/>
                  </a:lnTo>
                  <a:lnTo>
                    <a:pt x="735" y="360"/>
                  </a:lnTo>
                  <a:lnTo>
                    <a:pt x="729" y="362"/>
                  </a:lnTo>
                  <a:lnTo>
                    <a:pt x="726" y="364"/>
                  </a:lnTo>
                  <a:lnTo>
                    <a:pt x="720" y="367"/>
                  </a:lnTo>
                  <a:lnTo>
                    <a:pt x="715" y="368"/>
                  </a:lnTo>
                  <a:lnTo>
                    <a:pt x="711" y="370"/>
                  </a:lnTo>
                  <a:lnTo>
                    <a:pt x="706" y="372"/>
                  </a:lnTo>
                  <a:lnTo>
                    <a:pt x="695" y="372"/>
                  </a:lnTo>
                  <a:lnTo>
                    <a:pt x="684" y="373"/>
                  </a:lnTo>
                  <a:lnTo>
                    <a:pt x="673" y="373"/>
                  </a:lnTo>
                  <a:lnTo>
                    <a:pt x="662" y="373"/>
                  </a:lnTo>
                  <a:lnTo>
                    <a:pt x="651" y="373"/>
                  </a:lnTo>
                  <a:lnTo>
                    <a:pt x="640" y="373"/>
                  </a:lnTo>
                  <a:lnTo>
                    <a:pt x="629" y="373"/>
                  </a:lnTo>
                  <a:lnTo>
                    <a:pt x="618" y="373"/>
                  </a:lnTo>
                  <a:lnTo>
                    <a:pt x="607" y="373"/>
                  </a:lnTo>
                  <a:lnTo>
                    <a:pt x="596" y="373"/>
                  </a:lnTo>
                  <a:lnTo>
                    <a:pt x="578" y="376"/>
                  </a:lnTo>
                  <a:lnTo>
                    <a:pt x="560" y="381"/>
                  </a:lnTo>
                  <a:lnTo>
                    <a:pt x="541" y="388"/>
                  </a:lnTo>
                  <a:lnTo>
                    <a:pt x="521" y="397"/>
                  </a:lnTo>
                  <a:lnTo>
                    <a:pt x="503" y="407"/>
                  </a:lnTo>
                  <a:lnTo>
                    <a:pt x="485" y="416"/>
                  </a:lnTo>
                  <a:lnTo>
                    <a:pt x="465" y="428"/>
                  </a:lnTo>
                  <a:lnTo>
                    <a:pt x="446" y="436"/>
                  </a:lnTo>
                  <a:lnTo>
                    <a:pt x="430" y="444"/>
                  </a:lnTo>
                  <a:lnTo>
                    <a:pt x="413" y="450"/>
                  </a:lnTo>
                  <a:lnTo>
                    <a:pt x="395" y="455"/>
                  </a:lnTo>
                  <a:lnTo>
                    <a:pt x="379" y="460"/>
                  </a:lnTo>
                  <a:lnTo>
                    <a:pt x="362" y="464"/>
                  </a:lnTo>
                  <a:lnTo>
                    <a:pt x="344" y="471"/>
                  </a:lnTo>
                  <a:lnTo>
                    <a:pt x="324" y="480"/>
                  </a:lnTo>
                  <a:lnTo>
                    <a:pt x="298" y="492"/>
                  </a:lnTo>
                  <a:lnTo>
                    <a:pt x="269" y="508"/>
                  </a:lnTo>
                  <a:lnTo>
                    <a:pt x="234" y="528"/>
                  </a:lnTo>
                  <a:lnTo>
                    <a:pt x="192" y="554"/>
                  </a:lnTo>
                  <a:lnTo>
                    <a:pt x="143" y="586"/>
                  </a:lnTo>
                  <a:lnTo>
                    <a:pt x="130" y="592"/>
                  </a:lnTo>
                  <a:lnTo>
                    <a:pt x="115" y="600"/>
                  </a:lnTo>
                  <a:lnTo>
                    <a:pt x="101" y="607"/>
                  </a:lnTo>
                  <a:lnTo>
                    <a:pt x="84" y="615"/>
                  </a:lnTo>
                  <a:lnTo>
                    <a:pt x="68" y="621"/>
                  </a:lnTo>
                  <a:lnTo>
                    <a:pt x="52" y="629"/>
                  </a:lnTo>
                  <a:lnTo>
                    <a:pt x="37" y="636"/>
                  </a:lnTo>
                  <a:lnTo>
                    <a:pt x="24" y="644"/>
                  </a:lnTo>
                  <a:lnTo>
                    <a:pt x="11" y="653"/>
                  </a:lnTo>
                  <a:lnTo>
                    <a:pt x="0" y="663"/>
                  </a:lnTo>
                  <a:lnTo>
                    <a:pt x="4" y="660"/>
                  </a:lnTo>
                  <a:lnTo>
                    <a:pt x="4" y="653"/>
                  </a:lnTo>
                  <a:lnTo>
                    <a:pt x="6" y="647"/>
                  </a:lnTo>
                  <a:lnTo>
                    <a:pt x="6" y="640"/>
                  </a:lnTo>
                  <a:lnTo>
                    <a:pt x="6" y="632"/>
                  </a:lnTo>
                  <a:lnTo>
                    <a:pt x="6" y="624"/>
                  </a:lnTo>
                  <a:lnTo>
                    <a:pt x="6" y="616"/>
                  </a:lnTo>
                  <a:lnTo>
                    <a:pt x="8" y="610"/>
                  </a:lnTo>
                  <a:lnTo>
                    <a:pt x="9" y="602"/>
                  </a:lnTo>
                  <a:lnTo>
                    <a:pt x="11" y="596"/>
                  </a:lnTo>
                  <a:lnTo>
                    <a:pt x="30" y="559"/>
                  </a:lnTo>
                  <a:lnTo>
                    <a:pt x="48" y="524"/>
                  </a:lnTo>
                  <a:lnTo>
                    <a:pt x="68" y="492"/>
                  </a:lnTo>
                  <a:lnTo>
                    <a:pt x="88" y="461"/>
                  </a:lnTo>
                  <a:lnTo>
                    <a:pt x="110" y="431"/>
                  </a:lnTo>
                  <a:lnTo>
                    <a:pt x="134" y="400"/>
                  </a:lnTo>
                  <a:lnTo>
                    <a:pt x="158" y="370"/>
                  </a:lnTo>
                  <a:lnTo>
                    <a:pt x="183" y="340"/>
                  </a:lnTo>
                  <a:lnTo>
                    <a:pt x="211" y="309"/>
                  </a:lnTo>
                  <a:lnTo>
                    <a:pt x="238" y="276"/>
                  </a:lnTo>
                  <a:lnTo>
                    <a:pt x="212" y="304"/>
                  </a:lnTo>
                  <a:lnTo>
                    <a:pt x="207" y="312"/>
                  </a:lnTo>
                  <a:lnTo>
                    <a:pt x="220" y="300"/>
                  </a:lnTo>
                  <a:lnTo>
                    <a:pt x="247" y="272"/>
                  </a:lnTo>
                  <a:lnTo>
                    <a:pt x="287" y="234"/>
                  </a:lnTo>
                  <a:lnTo>
                    <a:pt x="337" y="191"/>
                  </a:lnTo>
                  <a:lnTo>
                    <a:pt x="391" y="146"/>
                  </a:lnTo>
                  <a:lnTo>
                    <a:pt x="452" y="104"/>
                  </a:lnTo>
                  <a:lnTo>
                    <a:pt x="512" y="71"/>
                  </a:lnTo>
                  <a:lnTo>
                    <a:pt x="571" y="48"/>
                  </a:lnTo>
                  <a:lnTo>
                    <a:pt x="572" y="47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4" y="40"/>
                  </a:lnTo>
                  <a:lnTo>
                    <a:pt x="574" y="39"/>
                  </a:lnTo>
                  <a:lnTo>
                    <a:pt x="574" y="36"/>
                  </a:lnTo>
                  <a:lnTo>
                    <a:pt x="576" y="34"/>
                  </a:lnTo>
                  <a:lnTo>
                    <a:pt x="576" y="32"/>
                  </a:lnTo>
                  <a:lnTo>
                    <a:pt x="578" y="32"/>
                  </a:lnTo>
                  <a:lnTo>
                    <a:pt x="592" y="29"/>
                  </a:lnTo>
                  <a:lnTo>
                    <a:pt x="607" y="26"/>
                  </a:lnTo>
                  <a:lnTo>
                    <a:pt x="622" y="23"/>
                  </a:lnTo>
                  <a:lnTo>
                    <a:pt x="636" y="20"/>
                  </a:lnTo>
                  <a:lnTo>
                    <a:pt x="651" y="18"/>
                  </a:lnTo>
                  <a:lnTo>
                    <a:pt x="666" y="15"/>
                  </a:lnTo>
                  <a:lnTo>
                    <a:pt x="680" y="13"/>
                  </a:lnTo>
                  <a:lnTo>
                    <a:pt x="695" y="10"/>
                  </a:lnTo>
                  <a:lnTo>
                    <a:pt x="709" y="8"/>
                  </a:lnTo>
                  <a:lnTo>
                    <a:pt x="724" y="5"/>
                  </a:lnTo>
                  <a:lnTo>
                    <a:pt x="728" y="4"/>
                  </a:lnTo>
                  <a:lnTo>
                    <a:pt x="731" y="4"/>
                  </a:lnTo>
                  <a:lnTo>
                    <a:pt x="735" y="4"/>
                  </a:lnTo>
                  <a:lnTo>
                    <a:pt x="739" y="2"/>
                  </a:lnTo>
                  <a:lnTo>
                    <a:pt x="740" y="2"/>
                  </a:lnTo>
                  <a:lnTo>
                    <a:pt x="744" y="2"/>
                  </a:lnTo>
                  <a:lnTo>
                    <a:pt x="748" y="0"/>
                  </a:lnTo>
                  <a:lnTo>
                    <a:pt x="751" y="0"/>
                  </a:lnTo>
                  <a:lnTo>
                    <a:pt x="755" y="0"/>
                  </a:lnTo>
                  <a:lnTo>
                    <a:pt x="757" y="0"/>
                  </a:lnTo>
                  <a:lnTo>
                    <a:pt x="757" y="338"/>
                  </a:lnTo>
                  <a:lnTo>
                    <a:pt x="700" y="346"/>
                  </a:lnTo>
                  <a:lnTo>
                    <a:pt x="625" y="365"/>
                  </a:lnTo>
                  <a:lnTo>
                    <a:pt x="543" y="392"/>
                  </a:lnTo>
                  <a:lnTo>
                    <a:pt x="454" y="428"/>
                  </a:lnTo>
                  <a:lnTo>
                    <a:pt x="364" y="466"/>
                  </a:lnTo>
                  <a:lnTo>
                    <a:pt x="280" y="506"/>
                  </a:lnTo>
                  <a:lnTo>
                    <a:pt x="205" y="544"/>
                  </a:lnTo>
                  <a:lnTo>
                    <a:pt x="145" y="580"/>
                  </a:lnTo>
                  <a:lnTo>
                    <a:pt x="105" y="608"/>
                  </a:lnTo>
                  <a:lnTo>
                    <a:pt x="90" y="62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Freeform 81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  <a:lnTo>
                    <a:pt x="91" y="8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82"/>
            <p:cNvSpPr>
              <a:spLocks/>
            </p:cNvSpPr>
            <p:nvPr/>
          </p:nvSpPr>
          <p:spPr bwMode="auto">
            <a:xfrm>
              <a:off x="4949" y="3705"/>
              <a:ext cx="446" cy="319"/>
            </a:xfrm>
            <a:custGeom>
              <a:avLst/>
              <a:gdLst>
                <a:gd name="T0" fmla="*/ 1 w 810"/>
                <a:gd name="T1" fmla="*/ 24 h 372"/>
                <a:gd name="T2" fmla="*/ 1 w 810"/>
                <a:gd name="T3" fmla="*/ 24 h 372"/>
                <a:gd name="T4" fmla="*/ 1 w 810"/>
                <a:gd name="T5" fmla="*/ 24 h 372"/>
                <a:gd name="T6" fmla="*/ 1 w 810"/>
                <a:gd name="T7" fmla="*/ 25 h 372"/>
                <a:gd name="T8" fmla="*/ 1 w 810"/>
                <a:gd name="T9" fmla="*/ 26 h 372"/>
                <a:gd name="T10" fmla="*/ 1 w 810"/>
                <a:gd name="T11" fmla="*/ 28 h 372"/>
                <a:gd name="T12" fmla="*/ 1 w 810"/>
                <a:gd name="T13" fmla="*/ 33 h 372"/>
                <a:gd name="T14" fmla="*/ 2 w 810"/>
                <a:gd name="T15" fmla="*/ 38 h 372"/>
                <a:gd name="T16" fmla="*/ 2 w 810"/>
                <a:gd name="T17" fmla="*/ 42 h 372"/>
                <a:gd name="T18" fmla="*/ 2 w 810"/>
                <a:gd name="T19" fmla="*/ 47 h 372"/>
                <a:gd name="T20" fmla="*/ 2 w 810"/>
                <a:gd name="T21" fmla="*/ 48 h 372"/>
                <a:gd name="T22" fmla="*/ 3 w 810"/>
                <a:gd name="T23" fmla="*/ 46 h 372"/>
                <a:gd name="T24" fmla="*/ 3 w 810"/>
                <a:gd name="T25" fmla="*/ 49 h 372"/>
                <a:gd name="T26" fmla="*/ 4 w 810"/>
                <a:gd name="T27" fmla="*/ 54 h 372"/>
                <a:gd name="T28" fmla="*/ 4 w 810"/>
                <a:gd name="T29" fmla="*/ 65 h 372"/>
                <a:gd name="T30" fmla="*/ 4 w 810"/>
                <a:gd name="T31" fmla="*/ 70 h 372"/>
                <a:gd name="T32" fmla="*/ 4 w 810"/>
                <a:gd name="T33" fmla="*/ 69 h 372"/>
                <a:gd name="T34" fmla="*/ 4 w 810"/>
                <a:gd name="T35" fmla="*/ 64 h 372"/>
                <a:gd name="T36" fmla="*/ 4 w 810"/>
                <a:gd name="T37" fmla="*/ 63 h 372"/>
                <a:gd name="T38" fmla="*/ 4 w 810"/>
                <a:gd name="T39" fmla="*/ 60 h 372"/>
                <a:gd name="T40" fmla="*/ 5 w 810"/>
                <a:gd name="T41" fmla="*/ 59 h 372"/>
                <a:gd name="T42" fmla="*/ 5 w 810"/>
                <a:gd name="T43" fmla="*/ 59 h 372"/>
                <a:gd name="T44" fmla="*/ 5 w 810"/>
                <a:gd name="T45" fmla="*/ 60 h 372"/>
                <a:gd name="T46" fmla="*/ 6 w 810"/>
                <a:gd name="T47" fmla="*/ 63 h 372"/>
                <a:gd name="T48" fmla="*/ 6 w 810"/>
                <a:gd name="T49" fmla="*/ 64 h 372"/>
                <a:gd name="T50" fmla="*/ 6 w 810"/>
                <a:gd name="T51" fmla="*/ 69 h 372"/>
                <a:gd name="T52" fmla="*/ 6 w 810"/>
                <a:gd name="T53" fmla="*/ 77 h 372"/>
                <a:gd name="T54" fmla="*/ 6 w 810"/>
                <a:gd name="T55" fmla="*/ 86 h 372"/>
                <a:gd name="T56" fmla="*/ 7 w 810"/>
                <a:gd name="T57" fmla="*/ 95 h 372"/>
                <a:gd name="T58" fmla="*/ 7 w 810"/>
                <a:gd name="T59" fmla="*/ 105 h 372"/>
                <a:gd name="T60" fmla="*/ 7 w 810"/>
                <a:gd name="T61" fmla="*/ 108 h 372"/>
                <a:gd name="T62" fmla="*/ 7 w 810"/>
                <a:gd name="T63" fmla="*/ 107 h 372"/>
                <a:gd name="T64" fmla="*/ 7 w 810"/>
                <a:gd name="T65" fmla="*/ 105 h 372"/>
                <a:gd name="T66" fmla="*/ 7 w 810"/>
                <a:gd name="T67" fmla="*/ 105 h 372"/>
                <a:gd name="T68" fmla="*/ 7 w 810"/>
                <a:gd name="T69" fmla="*/ 104 h 372"/>
                <a:gd name="T70" fmla="*/ 7 w 810"/>
                <a:gd name="T71" fmla="*/ 3 h 372"/>
                <a:gd name="T72" fmla="*/ 6 w 810"/>
                <a:gd name="T73" fmla="*/ 1 h 372"/>
                <a:gd name="T74" fmla="*/ 4 w 810"/>
                <a:gd name="T75" fmla="*/ 0 h 372"/>
                <a:gd name="T76" fmla="*/ 2 w 810"/>
                <a:gd name="T77" fmla="*/ 5 h 372"/>
                <a:gd name="T78" fmla="*/ 1 w 810"/>
                <a:gd name="T79" fmla="*/ 17 h 372"/>
                <a:gd name="T80" fmla="*/ 0 w 810"/>
                <a:gd name="T81" fmla="*/ 38 h 3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10"/>
                <a:gd name="T124" fmla="*/ 0 h 372"/>
                <a:gd name="T125" fmla="*/ 810 w 810"/>
                <a:gd name="T126" fmla="*/ 372 h 3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10" h="372">
                  <a:moveTo>
                    <a:pt x="91" y="83"/>
                  </a:moveTo>
                  <a:lnTo>
                    <a:pt x="97" y="83"/>
                  </a:lnTo>
                  <a:lnTo>
                    <a:pt x="99" y="84"/>
                  </a:lnTo>
                  <a:lnTo>
                    <a:pt x="102" y="84"/>
                  </a:lnTo>
                  <a:lnTo>
                    <a:pt x="106" y="84"/>
                  </a:lnTo>
                  <a:lnTo>
                    <a:pt x="108" y="86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7" y="89"/>
                  </a:lnTo>
                  <a:lnTo>
                    <a:pt x="119" y="89"/>
                  </a:lnTo>
                  <a:lnTo>
                    <a:pt x="121" y="91"/>
                  </a:lnTo>
                  <a:lnTo>
                    <a:pt x="135" y="99"/>
                  </a:lnTo>
                  <a:lnTo>
                    <a:pt x="148" y="105"/>
                  </a:lnTo>
                  <a:lnTo>
                    <a:pt x="161" y="113"/>
                  </a:lnTo>
                  <a:lnTo>
                    <a:pt x="174" y="121"/>
                  </a:lnTo>
                  <a:lnTo>
                    <a:pt x="186" y="129"/>
                  </a:lnTo>
                  <a:lnTo>
                    <a:pt x="199" y="137"/>
                  </a:lnTo>
                  <a:lnTo>
                    <a:pt x="210" y="145"/>
                  </a:lnTo>
                  <a:lnTo>
                    <a:pt x="223" y="155"/>
                  </a:lnTo>
                  <a:lnTo>
                    <a:pt x="234" y="163"/>
                  </a:lnTo>
                  <a:lnTo>
                    <a:pt x="247" y="172"/>
                  </a:lnTo>
                  <a:lnTo>
                    <a:pt x="272" y="164"/>
                  </a:lnTo>
                  <a:lnTo>
                    <a:pt x="300" y="160"/>
                  </a:lnTo>
                  <a:lnTo>
                    <a:pt x="327" y="158"/>
                  </a:lnTo>
                  <a:lnTo>
                    <a:pt x="356" y="160"/>
                  </a:lnTo>
                  <a:lnTo>
                    <a:pt x="384" y="166"/>
                  </a:lnTo>
                  <a:lnTo>
                    <a:pt x="409" y="174"/>
                  </a:lnTo>
                  <a:lnTo>
                    <a:pt x="433" y="187"/>
                  </a:lnTo>
                  <a:lnTo>
                    <a:pt x="453" y="203"/>
                  </a:lnTo>
                  <a:lnTo>
                    <a:pt x="470" y="224"/>
                  </a:lnTo>
                  <a:lnTo>
                    <a:pt x="479" y="246"/>
                  </a:lnTo>
                  <a:lnTo>
                    <a:pt x="488" y="243"/>
                  </a:lnTo>
                  <a:lnTo>
                    <a:pt x="495" y="238"/>
                  </a:lnTo>
                  <a:lnTo>
                    <a:pt x="504" y="233"/>
                  </a:lnTo>
                  <a:lnTo>
                    <a:pt x="512" y="228"/>
                  </a:lnTo>
                  <a:lnTo>
                    <a:pt x="521" y="222"/>
                  </a:lnTo>
                  <a:lnTo>
                    <a:pt x="528" y="217"/>
                  </a:lnTo>
                  <a:lnTo>
                    <a:pt x="537" y="214"/>
                  </a:lnTo>
                  <a:lnTo>
                    <a:pt x="546" y="209"/>
                  </a:lnTo>
                  <a:lnTo>
                    <a:pt x="556" y="208"/>
                  </a:lnTo>
                  <a:lnTo>
                    <a:pt x="565" y="206"/>
                  </a:lnTo>
                  <a:lnTo>
                    <a:pt x="576" y="204"/>
                  </a:lnTo>
                  <a:lnTo>
                    <a:pt x="587" y="204"/>
                  </a:lnTo>
                  <a:lnTo>
                    <a:pt x="598" y="204"/>
                  </a:lnTo>
                  <a:lnTo>
                    <a:pt x="609" y="206"/>
                  </a:lnTo>
                  <a:lnTo>
                    <a:pt x="620" y="208"/>
                  </a:lnTo>
                  <a:lnTo>
                    <a:pt x="629" y="209"/>
                  </a:lnTo>
                  <a:lnTo>
                    <a:pt x="640" y="212"/>
                  </a:lnTo>
                  <a:lnTo>
                    <a:pt x="649" y="217"/>
                  </a:lnTo>
                  <a:lnTo>
                    <a:pt x="658" y="222"/>
                  </a:lnTo>
                  <a:lnTo>
                    <a:pt x="667" y="227"/>
                  </a:lnTo>
                  <a:lnTo>
                    <a:pt x="683" y="238"/>
                  </a:lnTo>
                  <a:lnTo>
                    <a:pt x="696" y="251"/>
                  </a:lnTo>
                  <a:lnTo>
                    <a:pt x="709" y="265"/>
                  </a:lnTo>
                  <a:lnTo>
                    <a:pt x="720" y="280"/>
                  </a:lnTo>
                  <a:lnTo>
                    <a:pt x="731" y="294"/>
                  </a:lnTo>
                  <a:lnTo>
                    <a:pt x="740" y="308"/>
                  </a:lnTo>
                  <a:lnTo>
                    <a:pt x="749" y="324"/>
                  </a:lnTo>
                  <a:lnTo>
                    <a:pt x="757" y="340"/>
                  </a:lnTo>
                  <a:lnTo>
                    <a:pt x="766" y="356"/>
                  </a:lnTo>
                  <a:lnTo>
                    <a:pt x="773" y="372"/>
                  </a:lnTo>
                  <a:lnTo>
                    <a:pt x="777" y="371"/>
                  </a:lnTo>
                  <a:lnTo>
                    <a:pt x="780" y="368"/>
                  </a:lnTo>
                  <a:lnTo>
                    <a:pt x="782" y="366"/>
                  </a:lnTo>
                  <a:lnTo>
                    <a:pt x="786" y="364"/>
                  </a:lnTo>
                  <a:lnTo>
                    <a:pt x="789" y="363"/>
                  </a:lnTo>
                  <a:lnTo>
                    <a:pt x="793" y="360"/>
                  </a:lnTo>
                  <a:lnTo>
                    <a:pt x="797" y="358"/>
                  </a:lnTo>
                  <a:lnTo>
                    <a:pt x="799" y="356"/>
                  </a:lnTo>
                  <a:lnTo>
                    <a:pt x="802" y="355"/>
                  </a:lnTo>
                  <a:lnTo>
                    <a:pt x="806" y="353"/>
                  </a:lnTo>
                  <a:lnTo>
                    <a:pt x="810" y="11"/>
                  </a:lnTo>
                  <a:lnTo>
                    <a:pt x="725" y="4"/>
                  </a:lnTo>
                  <a:lnTo>
                    <a:pt x="641" y="1"/>
                  </a:lnTo>
                  <a:lnTo>
                    <a:pt x="557" y="0"/>
                  </a:lnTo>
                  <a:lnTo>
                    <a:pt x="473" y="0"/>
                  </a:lnTo>
                  <a:lnTo>
                    <a:pt x="389" y="6"/>
                  </a:lnTo>
                  <a:lnTo>
                    <a:pt x="307" y="16"/>
                  </a:lnTo>
                  <a:lnTo>
                    <a:pt x="225" y="33"/>
                  </a:lnTo>
                  <a:lnTo>
                    <a:pt x="148" y="57"/>
                  </a:lnTo>
                  <a:lnTo>
                    <a:pt x="71" y="89"/>
                  </a:lnTo>
                  <a:lnTo>
                    <a:pt x="0" y="13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83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84"/>
            <p:cNvSpPr>
              <a:spLocks/>
            </p:cNvSpPr>
            <p:nvPr/>
          </p:nvSpPr>
          <p:spPr bwMode="auto">
            <a:xfrm flipV="1">
              <a:off x="0" y="3732"/>
              <a:ext cx="1163" cy="576"/>
            </a:xfrm>
            <a:custGeom>
              <a:avLst/>
              <a:gdLst>
                <a:gd name="T0" fmla="*/ 0 w 2388"/>
                <a:gd name="T1" fmla="*/ 816 h 381"/>
                <a:gd name="T2" fmla="*/ 0 w 2388"/>
                <a:gd name="T3" fmla="*/ 2919 h 381"/>
                <a:gd name="T4" fmla="*/ 0 w 2388"/>
                <a:gd name="T5" fmla="*/ 6176 h 381"/>
                <a:gd name="T6" fmla="*/ 1 w 2388"/>
                <a:gd name="T7" fmla="*/ 8073 h 381"/>
                <a:gd name="T8" fmla="*/ 1 w 2388"/>
                <a:gd name="T9" fmla="*/ 6029 h 381"/>
                <a:gd name="T10" fmla="*/ 1 w 2388"/>
                <a:gd name="T11" fmla="*/ 3777 h 381"/>
                <a:gd name="T12" fmla="*/ 2 w 2388"/>
                <a:gd name="T13" fmla="*/ 4800 h 381"/>
                <a:gd name="T14" fmla="*/ 2 w 2388"/>
                <a:gd name="T15" fmla="*/ 4969 h 381"/>
                <a:gd name="T16" fmla="*/ 2 w 2388"/>
                <a:gd name="T17" fmla="*/ 3876 h 381"/>
                <a:gd name="T18" fmla="*/ 2 w 2388"/>
                <a:gd name="T19" fmla="*/ 1376 h 381"/>
                <a:gd name="T20" fmla="*/ 2 w 2388"/>
                <a:gd name="T21" fmla="*/ 2188 h 381"/>
                <a:gd name="T22" fmla="*/ 3 w 2388"/>
                <a:gd name="T23" fmla="*/ 1911 h 381"/>
                <a:gd name="T24" fmla="*/ 3 w 2388"/>
                <a:gd name="T25" fmla="*/ 528 h 381"/>
                <a:gd name="T26" fmla="*/ 3 w 2388"/>
                <a:gd name="T27" fmla="*/ 1541 h 381"/>
                <a:gd name="T28" fmla="*/ 3 w 2388"/>
                <a:gd name="T29" fmla="*/ 2498 h 381"/>
                <a:gd name="T30" fmla="*/ 3 w 2388"/>
                <a:gd name="T31" fmla="*/ 2126 h 381"/>
                <a:gd name="T32" fmla="*/ 4 w 2388"/>
                <a:gd name="T33" fmla="*/ 1589 h 381"/>
                <a:gd name="T34" fmla="*/ 3 w 2388"/>
                <a:gd name="T35" fmla="*/ 2756 h 381"/>
                <a:gd name="T36" fmla="*/ 3 w 2388"/>
                <a:gd name="T37" fmla="*/ 4274 h 381"/>
                <a:gd name="T38" fmla="*/ 4 w 2388"/>
                <a:gd name="T39" fmla="*/ 4011 h 381"/>
                <a:gd name="T40" fmla="*/ 4 w 2388"/>
                <a:gd name="T41" fmla="*/ 3429 h 381"/>
                <a:gd name="T42" fmla="*/ 4 w 2388"/>
                <a:gd name="T43" fmla="*/ 3777 h 381"/>
                <a:gd name="T44" fmla="*/ 4 w 2388"/>
                <a:gd name="T45" fmla="*/ 5387 h 381"/>
                <a:gd name="T46" fmla="*/ 4 w 2388"/>
                <a:gd name="T47" fmla="*/ 5719 h 381"/>
                <a:gd name="T48" fmla="*/ 4 w 2388"/>
                <a:gd name="T49" fmla="*/ 4895 h 381"/>
                <a:gd name="T50" fmla="*/ 4 w 2388"/>
                <a:gd name="T51" fmla="*/ 3663 h 381"/>
                <a:gd name="T52" fmla="*/ 4 w 2388"/>
                <a:gd name="T53" fmla="*/ 2457 h 381"/>
                <a:gd name="T54" fmla="*/ 4 w 2388"/>
                <a:gd name="T55" fmla="*/ 5387 h 381"/>
                <a:gd name="T56" fmla="*/ 4 w 2388"/>
                <a:gd name="T57" fmla="*/ 9026 h 381"/>
                <a:gd name="T58" fmla="*/ 4 w 2388"/>
                <a:gd name="T59" fmla="*/ 8427 h 381"/>
                <a:gd name="T60" fmla="*/ 5 w 2388"/>
                <a:gd name="T61" fmla="*/ 5719 h 381"/>
                <a:gd name="T62" fmla="*/ 5 w 2388"/>
                <a:gd name="T63" fmla="*/ 5015 h 381"/>
                <a:gd name="T64" fmla="*/ 5 w 2388"/>
                <a:gd name="T65" fmla="*/ 7695 h 381"/>
                <a:gd name="T66" fmla="*/ 5 w 2388"/>
                <a:gd name="T67" fmla="*/ 9230 h 381"/>
                <a:gd name="T68" fmla="*/ 5 w 2388"/>
                <a:gd name="T69" fmla="*/ 10338 h 381"/>
                <a:gd name="T70" fmla="*/ 5 w 2388"/>
                <a:gd name="T71" fmla="*/ 9552 h 381"/>
                <a:gd name="T72" fmla="*/ 5 w 2388"/>
                <a:gd name="T73" fmla="*/ 8256 h 381"/>
                <a:gd name="T74" fmla="*/ 5 w 2388"/>
                <a:gd name="T75" fmla="*/ 6900 h 381"/>
                <a:gd name="T76" fmla="*/ 5 w 2388"/>
                <a:gd name="T77" fmla="*/ 6247 h 381"/>
                <a:gd name="T78" fmla="*/ 6 w 2388"/>
                <a:gd name="T79" fmla="*/ 7904 h 381"/>
                <a:gd name="T80" fmla="*/ 6 w 2388"/>
                <a:gd name="T81" fmla="*/ 8596 h 381"/>
                <a:gd name="T82" fmla="*/ 6 w 2388"/>
                <a:gd name="T83" fmla="*/ 7561 h 381"/>
                <a:gd name="T84" fmla="*/ 6 w 2388"/>
                <a:gd name="T85" fmla="*/ 5601 h 381"/>
                <a:gd name="T86" fmla="*/ 6 w 2388"/>
                <a:gd name="T87" fmla="*/ 5538 h 381"/>
                <a:gd name="T88" fmla="*/ 6 w 2388"/>
                <a:gd name="T89" fmla="*/ 6461 h 381"/>
                <a:gd name="T90" fmla="*/ 6 w 2388"/>
                <a:gd name="T91" fmla="*/ 6176 h 381"/>
                <a:gd name="T92" fmla="*/ 6 w 2388"/>
                <a:gd name="T93" fmla="*/ 4733 h 381"/>
                <a:gd name="T94" fmla="*/ 7 w 2388"/>
                <a:gd name="T95" fmla="*/ 4523 h 381"/>
                <a:gd name="T96" fmla="*/ 7 w 2388"/>
                <a:gd name="T97" fmla="*/ 4440 h 381"/>
                <a:gd name="T98" fmla="*/ 7 w 2388"/>
                <a:gd name="T99" fmla="*/ 4059 h 381"/>
                <a:gd name="T100" fmla="*/ 7 w 2388"/>
                <a:gd name="T101" fmla="*/ 2612 h 381"/>
                <a:gd name="T102" fmla="*/ 7 w 2388"/>
                <a:gd name="T103" fmla="*/ 1804 h 381"/>
                <a:gd name="T104" fmla="*/ 7 w 2388"/>
                <a:gd name="T105" fmla="*/ 1696 h 381"/>
                <a:gd name="T106" fmla="*/ 7 w 2388"/>
                <a:gd name="T107" fmla="*/ 2256 h 381"/>
                <a:gd name="T108" fmla="*/ 8 w 2388"/>
                <a:gd name="T109" fmla="*/ 1019 h 381"/>
                <a:gd name="T110" fmla="*/ 0 w 2388"/>
                <a:gd name="T111" fmla="*/ 0 h 3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8"/>
                <a:gd name="T169" fmla="*/ 0 h 381"/>
                <a:gd name="T170" fmla="*/ 2388 w 2388"/>
                <a:gd name="T171" fmla="*/ 381 h 3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8" h="381">
                  <a:moveTo>
                    <a:pt x="0" y="0"/>
                  </a:moveTo>
                  <a:lnTo>
                    <a:pt x="4" y="5"/>
                  </a:lnTo>
                  <a:lnTo>
                    <a:pt x="5" y="11"/>
                  </a:lnTo>
                  <a:lnTo>
                    <a:pt x="7" y="16"/>
                  </a:lnTo>
                  <a:lnTo>
                    <a:pt x="9" y="21"/>
                  </a:lnTo>
                  <a:lnTo>
                    <a:pt x="13" y="26"/>
                  </a:lnTo>
                  <a:lnTo>
                    <a:pt x="15" y="30"/>
                  </a:lnTo>
                  <a:lnTo>
                    <a:pt x="16" y="35"/>
                  </a:lnTo>
                  <a:lnTo>
                    <a:pt x="20" y="40"/>
                  </a:lnTo>
                  <a:lnTo>
                    <a:pt x="22" y="45"/>
                  </a:lnTo>
                  <a:lnTo>
                    <a:pt x="26" y="51"/>
                  </a:lnTo>
                  <a:lnTo>
                    <a:pt x="38" y="70"/>
                  </a:lnTo>
                  <a:lnTo>
                    <a:pt x="51" y="90"/>
                  </a:lnTo>
                  <a:lnTo>
                    <a:pt x="66" y="107"/>
                  </a:lnTo>
                  <a:lnTo>
                    <a:pt x="79" y="126"/>
                  </a:lnTo>
                  <a:lnTo>
                    <a:pt x="95" y="144"/>
                  </a:lnTo>
                  <a:lnTo>
                    <a:pt x="110" y="162"/>
                  </a:lnTo>
                  <a:lnTo>
                    <a:pt x="126" y="178"/>
                  </a:lnTo>
                  <a:lnTo>
                    <a:pt x="142" y="194"/>
                  </a:lnTo>
                  <a:lnTo>
                    <a:pt x="159" y="210"/>
                  </a:lnTo>
                  <a:lnTo>
                    <a:pt x="177" y="226"/>
                  </a:lnTo>
                  <a:lnTo>
                    <a:pt x="203" y="245"/>
                  </a:lnTo>
                  <a:lnTo>
                    <a:pt x="232" y="262"/>
                  </a:lnTo>
                  <a:lnTo>
                    <a:pt x="263" y="275"/>
                  </a:lnTo>
                  <a:lnTo>
                    <a:pt x="298" y="285"/>
                  </a:lnTo>
                  <a:lnTo>
                    <a:pt x="333" y="293"/>
                  </a:lnTo>
                  <a:lnTo>
                    <a:pt x="367" y="296"/>
                  </a:lnTo>
                  <a:lnTo>
                    <a:pt x="404" y="296"/>
                  </a:lnTo>
                  <a:lnTo>
                    <a:pt x="439" y="291"/>
                  </a:lnTo>
                  <a:lnTo>
                    <a:pt x="471" y="283"/>
                  </a:lnTo>
                  <a:lnTo>
                    <a:pt x="504" y="270"/>
                  </a:lnTo>
                  <a:lnTo>
                    <a:pt x="517" y="262"/>
                  </a:lnTo>
                  <a:lnTo>
                    <a:pt x="528" y="250"/>
                  </a:lnTo>
                  <a:lnTo>
                    <a:pt x="534" y="237"/>
                  </a:lnTo>
                  <a:lnTo>
                    <a:pt x="535" y="221"/>
                  </a:lnTo>
                  <a:lnTo>
                    <a:pt x="534" y="205"/>
                  </a:lnTo>
                  <a:lnTo>
                    <a:pt x="528" y="187"/>
                  </a:lnTo>
                  <a:lnTo>
                    <a:pt x="521" y="171"/>
                  </a:lnTo>
                  <a:lnTo>
                    <a:pt x="512" y="155"/>
                  </a:lnTo>
                  <a:lnTo>
                    <a:pt x="499" y="142"/>
                  </a:lnTo>
                  <a:lnTo>
                    <a:pt x="482" y="131"/>
                  </a:lnTo>
                  <a:lnTo>
                    <a:pt x="493" y="138"/>
                  </a:lnTo>
                  <a:lnTo>
                    <a:pt x="504" y="144"/>
                  </a:lnTo>
                  <a:lnTo>
                    <a:pt x="515" y="149"/>
                  </a:lnTo>
                  <a:lnTo>
                    <a:pt x="526" y="155"/>
                  </a:lnTo>
                  <a:lnTo>
                    <a:pt x="537" y="160"/>
                  </a:lnTo>
                  <a:lnTo>
                    <a:pt x="548" y="165"/>
                  </a:lnTo>
                  <a:lnTo>
                    <a:pt x="561" y="171"/>
                  </a:lnTo>
                  <a:lnTo>
                    <a:pt x="572" y="176"/>
                  </a:lnTo>
                  <a:lnTo>
                    <a:pt x="583" y="181"/>
                  </a:lnTo>
                  <a:lnTo>
                    <a:pt x="596" y="186"/>
                  </a:lnTo>
                  <a:lnTo>
                    <a:pt x="601" y="187"/>
                  </a:lnTo>
                  <a:lnTo>
                    <a:pt x="607" y="189"/>
                  </a:lnTo>
                  <a:lnTo>
                    <a:pt x="612" y="187"/>
                  </a:lnTo>
                  <a:lnTo>
                    <a:pt x="618" y="186"/>
                  </a:lnTo>
                  <a:lnTo>
                    <a:pt x="623" y="182"/>
                  </a:lnTo>
                  <a:lnTo>
                    <a:pt x="629" y="179"/>
                  </a:lnTo>
                  <a:lnTo>
                    <a:pt x="634" y="176"/>
                  </a:lnTo>
                  <a:lnTo>
                    <a:pt x="638" y="173"/>
                  </a:lnTo>
                  <a:lnTo>
                    <a:pt x="641" y="168"/>
                  </a:lnTo>
                  <a:lnTo>
                    <a:pt x="645" y="165"/>
                  </a:lnTo>
                  <a:lnTo>
                    <a:pt x="654" y="154"/>
                  </a:lnTo>
                  <a:lnTo>
                    <a:pt x="660" y="142"/>
                  </a:lnTo>
                  <a:lnTo>
                    <a:pt x="665" y="130"/>
                  </a:lnTo>
                  <a:lnTo>
                    <a:pt x="669" y="117"/>
                  </a:lnTo>
                  <a:lnTo>
                    <a:pt x="669" y="104"/>
                  </a:lnTo>
                  <a:lnTo>
                    <a:pt x="669" y="90"/>
                  </a:lnTo>
                  <a:lnTo>
                    <a:pt x="669" y="77"/>
                  </a:lnTo>
                  <a:lnTo>
                    <a:pt x="667" y="62"/>
                  </a:lnTo>
                  <a:lnTo>
                    <a:pt x="663" y="50"/>
                  </a:lnTo>
                  <a:lnTo>
                    <a:pt x="661" y="35"/>
                  </a:lnTo>
                  <a:lnTo>
                    <a:pt x="680" y="51"/>
                  </a:lnTo>
                  <a:lnTo>
                    <a:pt x="702" y="62"/>
                  </a:lnTo>
                  <a:lnTo>
                    <a:pt x="725" y="70"/>
                  </a:lnTo>
                  <a:lnTo>
                    <a:pt x="749" y="75"/>
                  </a:lnTo>
                  <a:lnTo>
                    <a:pt x="773" y="78"/>
                  </a:lnTo>
                  <a:lnTo>
                    <a:pt x="799" y="80"/>
                  </a:lnTo>
                  <a:lnTo>
                    <a:pt x="824" y="78"/>
                  </a:lnTo>
                  <a:lnTo>
                    <a:pt x="850" y="78"/>
                  </a:lnTo>
                  <a:lnTo>
                    <a:pt x="875" y="77"/>
                  </a:lnTo>
                  <a:lnTo>
                    <a:pt x="899" y="75"/>
                  </a:lnTo>
                  <a:lnTo>
                    <a:pt x="915" y="75"/>
                  </a:lnTo>
                  <a:lnTo>
                    <a:pt x="928" y="74"/>
                  </a:lnTo>
                  <a:lnTo>
                    <a:pt x="943" y="70"/>
                  </a:lnTo>
                  <a:lnTo>
                    <a:pt x="956" y="66"/>
                  </a:lnTo>
                  <a:lnTo>
                    <a:pt x="968" y="61"/>
                  </a:lnTo>
                  <a:lnTo>
                    <a:pt x="979" y="54"/>
                  </a:lnTo>
                  <a:lnTo>
                    <a:pt x="992" y="48"/>
                  </a:lnTo>
                  <a:lnTo>
                    <a:pt x="1003" y="38"/>
                  </a:lnTo>
                  <a:lnTo>
                    <a:pt x="1012" y="30"/>
                  </a:lnTo>
                  <a:lnTo>
                    <a:pt x="1023" y="19"/>
                  </a:lnTo>
                  <a:lnTo>
                    <a:pt x="1020" y="24"/>
                  </a:lnTo>
                  <a:lnTo>
                    <a:pt x="1016" y="30"/>
                  </a:lnTo>
                  <a:lnTo>
                    <a:pt x="1014" y="35"/>
                  </a:lnTo>
                  <a:lnTo>
                    <a:pt x="1012" y="40"/>
                  </a:lnTo>
                  <a:lnTo>
                    <a:pt x="1010" y="46"/>
                  </a:lnTo>
                  <a:lnTo>
                    <a:pt x="1009" y="51"/>
                  </a:lnTo>
                  <a:lnTo>
                    <a:pt x="1009" y="56"/>
                  </a:lnTo>
                  <a:lnTo>
                    <a:pt x="1009" y="61"/>
                  </a:lnTo>
                  <a:lnTo>
                    <a:pt x="1010" y="67"/>
                  </a:lnTo>
                  <a:lnTo>
                    <a:pt x="1012" y="70"/>
                  </a:lnTo>
                  <a:lnTo>
                    <a:pt x="1020" y="78"/>
                  </a:lnTo>
                  <a:lnTo>
                    <a:pt x="1027" y="85"/>
                  </a:lnTo>
                  <a:lnTo>
                    <a:pt x="1036" y="90"/>
                  </a:lnTo>
                  <a:lnTo>
                    <a:pt x="1045" y="91"/>
                  </a:lnTo>
                  <a:lnTo>
                    <a:pt x="1056" y="94"/>
                  </a:lnTo>
                  <a:lnTo>
                    <a:pt x="1065" y="94"/>
                  </a:lnTo>
                  <a:lnTo>
                    <a:pt x="1074" y="93"/>
                  </a:lnTo>
                  <a:lnTo>
                    <a:pt x="1084" y="91"/>
                  </a:lnTo>
                  <a:lnTo>
                    <a:pt x="1091" y="88"/>
                  </a:lnTo>
                  <a:lnTo>
                    <a:pt x="1096" y="83"/>
                  </a:lnTo>
                  <a:lnTo>
                    <a:pt x="1102" y="78"/>
                  </a:lnTo>
                  <a:lnTo>
                    <a:pt x="1107" y="75"/>
                  </a:lnTo>
                  <a:lnTo>
                    <a:pt x="1113" y="72"/>
                  </a:lnTo>
                  <a:lnTo>
                    <a:pt x="1120" y="69"/>
                  </a:lnTo>
                  <a:lnTo>
                    <a:pt x="1127" y="66"/>
                  </a:lnTo>
                  <a:lnTo>
                    <a:pt x="1135" y="64"/>
                  </a:lnTo>
                  <a:lnTo>
                    <a:pt x="1142" y="61"/>
                  </a:lnTo>
                  <a:lnTo>
                    <a:pt x="1149" y="58"/>
                  </a:lnTo>
                  <a:lnTo>
                    <a:pt x="1157" y="54"/>
                  </a:lnTo>
                  <a:lnTo>
                    <a:pt x="1164" y="51"/>
                  </a:lnTo>
                  <a:lnTo>
                    <a:pt x="1157" y="61"/>
                  </a:lnTo>
                  <a:lnTo>
                    <a:pt x="1149" y="70"/>
                  </a:lnTo>
                  <a:lnTo>
                    <a:pt x="1140" y="80"/>
                  </a:lnTo>
                  <a:lnTo>
                    <a:pt x="1131" y="90"/>
                  </a:lnTo>
                  <a:lnTo>
                    <a:pt x="1124" y="101"/>
                  </a:lnTo>
                  <a:lnTo>
                    <a:pt x="1118" y="110"/>
                  </a:lnTo>
                  <a:lnTo>
                    <a:pt x="1115" y="120"/>
                  </a:lnTo>
                  <a:lnTo>
                    <a:pt x="1113" y="128"/>
                  </a:lnTo>
                  <a:lnTo>
                    <a:pt x="1115" y="138"/>
                  </a:lnTo>
                  <a:lnTo>
                    <a:pt x="1120" y="147"/>
                  </a:lnTo>
                  <a:lnTo>
                    <a:pt x="1127" y="154"/>
                  </a:lnTo>
                  <a:lnTo>
                    <a:pt x="1135" y="157"/>
                  </a:lnTo>
                  <a:lnTo>
                    <a:pt x="1144" y="158"/>
                  </a:lnTo>
                  <a:lnTo>
                    <a:pt x="1155" y="160"/>
                  </a:lnTo>
                  <a:lnTo>
                    <a:pt x="1164" y="158"/>
                  </a:lnTo>
                  <a:lnTo>
                    <a:pt x="1175" y="157"/>
                  </a:lnTo>
                  <a:lnTo>
                    <a:pt x="1186" y="154"/>
                  </a:lnTo>
                  <a:lnTo>
                    <a:pt x="1197" y="150"/>
                  </a:lnTo>
                  <a:lnTo>
                    <a:pt x="1208" y="147"/>
                  </a:lnTo>
                  <a:lnTo>
                    <a:pt x="1217" y="144"/>
                  </a:lnTo>
                  <a:lnTo>
                    <a:pt x="1226" y="141"/>
                  </a:lnTo>
                  <a:lnTo>
                    <a:pt x="1233" y="138"/>
                  </a:lnTo>
                  <a:lnTo>
                    <a:pt x="1243" y="134"/>
                  </a:lnTo>
                  <a:lnTo>
                    <a:pt x="1252" y="133"/>
                  </a:lnTo>
                  <a:lnTo>
                    <a:pt x="1259" y="130"/>
                  </a:lnTo>
                  <a:lnTo>
                    <a:pt x="1268" y="126"/>
                  </a:lnTo>
                  <a:lnTo>
                    <a:pt x="1275" y="123"/>
                  </a:lnTo>
                  <a:lnTo>
                    <a:pt x="1285" y="120"/>
                  </a:lnTo>
                  <a:lnTo>
                    <a:pt x="1292" y="115"/>
                  </a:lnTo>
                  <a:lnTo>
                    <a:pt x="1297" y="109"/>
                  </a:lnTo>
                  <a:lnTo>
                    <a:pt x="1296" y="120"/>
                  </a:lnTo>
                  <a:lnTo>
                    <a:pt x="1290" y="128"/>
                  </a:lnTo>
                  <a:lnTo>
                    <a:pt x="1283" y="138"/>
                  </a:lnTo>
                  <a:lnTo>
                    <a:pt x="1275" y="146"/>
                  </a:lnTo>
                  <a:lnTo>
                    <a:pt x="1268" y="154"/>
                  </a:lnTo>
                  <a:lnTo>
                    <a:pt x="1263" y="162"/>
                  </a:lnTo>
                  <a:lnTo>
                    <a:pt x="1257" y="170"/>
                  </a:lnTo>
                  <a:lnTo>
                    <a:pt x="1255" y="179"/>
                  </a:lnTo>
                  <a:lnTo>
                    <a:pt x="1255" y="187"/>
                  </a:lnTo>
                  <a:lnTo>
                    <a:pt x="1261" y="197"/>
                  </a:lnTo>
                  <a:lnTo>
                    <a:pt x="1266" y="203"/>
                  </a:lnTo>
                  <a:lnTo>
                    <a:pt x="1274" y="208"/>
                  </a:lnTo>
                  <a:lnTo>
                    <a:pt x="1283" y="211"/>
                  </a:lnTo>
                  <a:lnTo>
                    <a:pt x="1292" y="213"/>
                  </a:lnTo>
                  <a:lnTo>
                    <a:pt x="1303" y="213"/>
                  </a:lnTo>
                  <a:lnTo>
                    <a:pt x="1314" y="211"/>
                  </a:lnTo>
                  <a:lnTo>
                    <a:pt x="1323" y="210"/>
                  </a:lnTo>
                  <a:lnTo>
                    <a:pt x="1334" y="205"/>
                  </a:lnTo>
                  <a:lnTo>
                    <a:pt x="1343" y="202"/>
                  </a:lnTo>
                  <a:lnTo>
                    <a:pt x="1350" y="197"/>
                  </a:lnTo>
                  <a:lnTo>
                    <a:pt x="1356" y="192"/>
                  </a:lnTo>
                  <a:lnTo>
                    <a:pt x="1363" y="187"/>
                  </a:lnTo>
                  <a:lnTo>
                    <a:pt x="1369" y="182"/>
                  </a:lnTo>
                  <a:lnTo>
                    <a:pt x="1376" y="179"/>
                  </a:lnTo>
                  <a:lnTo>
                    <a:pt x="1381" y="174"/>
                  </a:lnTo>
                  <a:lnTo>
                    <a:pt x="1387" y="168"/>
                  </a:lnTo>
                  <a:lnTo>
                    <a:pt x="1392" y="163"/>
                  </a:lnTo>
                  <a:lnTo>
                    <a:pt x="1398" y="157"/>
                  </a:lnTo>
                  <a:lnTo>
                    <a:pt x="1402" y="150"/>
                  </a:lnTo>
                  <a:lnTo>
                    <a:pt x="1407" y="142"/>
                  </a:lnTo>
                  <a:lnTo>
                    <a:pt x="1411" y="134"/>
                  </a:lnTo>
                  <a:lnTo>
                    <a:pt x="1416" y="128"/>
                  </a:lnTo>
                  <a:lnTo>
                    <a:pt x="1422" y="122"/>
                  </a:lnTo>
                  <a:lnTo>
                    <a:pt x="1429" y="115"/>
                  </a:lnTo>
                  <a:lnTo>
                    <a:pt x="1436" y="109"/>
                  </a:lnTo>
                  <a:lnTo>
                    <a:pt x="1445" y="102"/>
                  </a:lnTo>
                  <a:lnTo>
                    <a:pt x="1453" y="96"/>
                  </a:lnTo>
                  <a:lnTo>
                    <a:pt x="1460" y="90"/>
                  </a:lnTo>
                  <a:lnTo>
                    <a:pt x="1469" y="83"/>
                  </a:lnTo>
                  <a:lnTo>
                    <a:pt x="1476" y="78"/>
                  </a:lnTo>
                  <a:lnTo>
                    <a:pt x="1466" y="102"/>
                  </a:lnTo>
                  <a:lnTo>
                    <a:pt x="1451" y="126"/>
                  </a:lnTo>
                  <a:lnTo>
                    <a:pt x="1434" y="150"/>
                  </a:lnTo>
                  <a:lnTo>
                    <a:pt x="1416" y="173"/>
                  </a:lnTo>
                  <a:lnTo>
                    <a:pt x="1398" y="197"/>
                  </a:lnTo>
                  <a:lnTo>
                    <a:pt x="1383" y="219"/>
                  </a:lnTo>
                  <a:lnTo>
                    <a:pt x="1369" y="243"/>
                  </a:lnTo>
                  <a:lnTo>
                    <a:pt x="1361" y="267"/>
                  </a:lnTo>
                  <a:lnTo>
                    <a:pt x="1358" y="293"/>
                  </a:lnTo>
                  <a:lnTo>
                    <a:pt x="1361" y="318"/>
                  </a:lnTo>
                  <a:lnTo>
                    <a:pt x="1365" y="326"/>
                  </a:lnTo>
                  <a:lnTo>
                    <a:pt x="1370" y="331"/>
                  </a:lnTo>
                  <a:lnTo>
                    <a:pt x="1380" y="333"/>
                  </a:lnTo>
                  <a:lnTo>
                    <a:pt x="1389" y="333"/>
                  </a:lnTo>
                  <a:lnTo>
                    <a:pt x="1400" y="330"/>
                  </a:lnTo>
                  <a:lnTo>
                    <a:pt x="1411" y="326"/>
                  </a:lnTo>
                  <a:lnTo>
                    <a:pt x="1422" y="322"/>
                  </a:lnTo>
                  <a:lnTo>
                    <a:pt x="1433" y="315"/>
                  </a:lnTo>
                  <a:lnTo>
                    <a:pt x="1442" y="309"/>
                  </a:lnTo>
                  <a:lnTo>
                    <a:pt x="1449" y="302"/>
                  </a:lnTo>
                  <a:lnTo>
                    <a:pt x="1462" y="288"/>
                  </a:lnTo>
                  <a:lnTo>
                    <a:pt x="1473" y="274"/>
                  </a:lnTo>
                  <a:lnTo>
                    <a:pt x="1484" y="258"/>
                  </a:lnTo>
                  <a:lnTo>
                    <a:pt x="1493" y="242"/>
                  </a:lnTo>
                  <a:lnTo>
                    <a:pt x="1500" y="226"/>
                  </a:lnTo>
                  <a:lnTo>
                    <a:pt x="1508" y="210"/>
                  </a:lnTo>
                  <a:lnTo>
                    <a:pt x="1515" y="192"/>
                  </a:lnTo>
                  <a:lnTo>
                    <a:pt x="1520" y="176"/>
                  </a:lnTo>
                  <a:lnTo>
                    <a:pt x="1526" y="158"/>
                  </a:lnTo>
                  <a:lnTo>
                    <a:pt x="1531" y="141"/>
                  </a:lnTo>
                  <a:lnTo>
                    <a:pt x="1529" y="155"/>
                  </a:lnTo>
                  <a:lnTo>
                    <a:pt x="1529" y="170"/>
                  </a:lnTo>
                  <a:lnTo>
                    <a:pt x="1529" y="184"/>
                  </a:lnTo>
                  <a:lnTo>
                    <a:pt x="1529" y="198"/>
                  </a:lnTo>
                  <a:lnTo>
                    <a:pt x="1529" y="213"/>
                  </a:lnTo>
                  <a:lnTo>
                    <a:pt x="1531" y="227"/>
                  </a:lnTo>
                  <a:lnTo>
                    <a:pt x="1533" y="242"/>
                  </a:lnTo>
                  <a:lnTo>
                    <a:pt x="1537" y="254"/>
                  </a:lnTo>
                  <a:lnTo>
                    <a:pt x="1542" y="269"/>
                  </a:lnTo>
                  <a:lnTo>
                    <a:pt x="1548" y="282"/>
                  </a:lnTo>
                  <a:lnTo>
                    <a:pt x="1551" y="290"/>
                  </a:lnTo>
                  <a:lnTo>
                    <a:pt x="1555" y="298"/>
                  </a:lnTo>
                  <a:lnTo>
                    <a:pt x="1559" y="306"/>
                  </a:lnTo>
                  <a:lnTo>
                    <a:pt x="1562" y="314"/>
                  </a:lnTo>
                  <a:lnTo>
                    <a:pt x="1566" y="322"/>
                  </a:lnTo>
                  <a:lnTo>
                    <a:pt x="1570" y="330"/>
                  </a:lnTo>
                  <a:lnTo>
                    <a:pt x="1573" y="338"/>
                  </a:lnTo>
                  <a:lnTo>
                    <a:pt x="1579" y="346"/>
                  </a:lnTo>
                  <a:lnTo>
                    <a:pt x="1584" y="354"/>
                  </a:lnTo>
                  <a:lnTo>
                    <a:pt x="1590" y="360"/>
                  </a:lnTo>
                  <a:lnTo>
                    <a:pt x="1599" y="368"/>
                  </a:lnTo>
                  <a:lnTo>
                    <a:pt x="1608" y="373"/>
                  </a:lnTo>
                  <a:lnTo>
                    <a:pt x="1619" y="378"/>
                  </a:lnTo>
                  <a:lnTo>
                    <a:pt x="1632" y="379"/>
                  </a:lnTo>
                  <a:lnTo>
                    <a:pt x="1645" y="381"/>
                  </a:lnTo>
                  <a:lnTo>
                    <a:pt x="1656" y="379"/>
                  </a:lnTo>
                  <a:lnTo>
                    <a:pt x="1668" y="378"/>
                  </a:lnTo>
                  <a:lnTo>
                    <a:pt x="1677" y="373"/>
                  </a:lnTo>
                  <a:lnTo>
                    <a:pt x="1687" y="365"/>
                  </a:lnTo>
                  <a:lnTo>
                    <a:pt x="1694" y="357"/>
                  </a:lnTo>
                  <a:lnTo>
                    <a:pt x="1698" y="350"/>
                  </a:lnTo>
                  <a:lnTo>
                    <a:pt x="1699" y="344"/>
                  </a:lnTo>
                  <a:lnTo>
                    <a:pt x="1701" y="338"/>
                  </a:lnTo>
                  <a:lnTo>
                    <a:pt x="1703" y="330"/>
                  </a:lnTo>
                  <a:lnTo>
                    <a:pt x="1705" y="323"/>
                  </a:lnTo>
                  <a:lnTo>
                    <a:pt x="1705" y="317"/>
                  </a:lnTo>
                  <a:lnTo>
                    <a:pt x="1705" y="309"/>
                  </a:lnTo>
                  <a:lnTo>
                    <a:pt x="1705" y="302"/>
                  </a:lnTo>
                  <a:lnTo>
                    <a:pt x="1703" y="296"/>
                  </a:lnTo>
                  <a:lnTo>
                    <a:pt x="1699" y="290"/>
                  </a:lnTo>
                  <a:lnTo>
                    <a:pt x="1698" y="282"/>
                  </a:lnTo>
                  <a:lnTo>
                    <a:pt x="1694" y="275"/>
                  </a:lnTo>
                  <a:lnTo>
                    <a:pt x="1692" y="267"/>
                  </a:lnTo>
                  <a:lnTo>
                    <a:pt x="1692" y="259"/>
                  </a:lnTo>
                  <a:lnTo>
                    <a:pt x="1692" y="253"/>
                  </a:lnTo>
                  <a:lnTo>
                    <a:pt x="1690" y="245"/>
                  </a:lnTo>
                  <a:lnTo>
                    <a:pt x="1690" y="237"/>
                  </a:lnTo>
                  <a:lnTo>
                    <a:pt x="1690" y="230"/>
                  </a:lnTo>
                  <a:lnTo>
                    <a:pt x="1690" y="222"/>
                  </a:lnTo>
                  <a:lnTo>
                    <a:pt x="1690" y="214"/>
                  </a:lnTo>
                  <a:lnTo>
                    <a:pt x="1703" y="221"/>
                  </a:lnTo>
                  <a:lnTo>
                    <a:pt x="1712" y="229"/>
                  </a:lnTo>
                  <a:lnTo>
                    <a:pt x="1723" y="237"/>
                  </a:lnTo>
                  <a:lnTo>
                    <a:pt x="1732" y="245"/>
                  </a:lnTo>
                  <a:lnTo>
                    <a:pt x="1740" y="254"/>
                  </a:lnTo>
                  <a:lnTo>
                    <a:pt x="1749" y="262"/>
                  </a:lnTo>
                  <a:lnTo>
                    <a:pt x="1756" y="272"/>
                  </a:lnTo>
                  <a:lnTo>
                    <a:pt x="1765" y="282"/>
                  </a:lnTo>
                  <a:lnTo>
                    <a:pt x="1774" y="290"/>
                  </a:lnTo>
                  <a:lnTo>
                    <a:pt x="1783" y="298"/>
                  </a:lnTo>
                  <a:lnTo>
                    <a:pt x="1791" y="302"/>
                  </a:lnTo>
                  <a:lnTo>
                    <a:pt x="1798" y="307"/>
                  </a:lnTo>
                  <a:lnTo>
                    <a:pt x="1805" y="310"/>
                  </a:lnTo>
                  <a:lnTo>
                    <a:pt x="1815" y="314"/>
                  </a:lnTo>
                  <a:lnTo>
                    <a:pt x="1822" y="315"/>
                  </a:lnTo>
                  <a:lnTo>
                    <a:pt x="1831" y="315"/>
                  </a:lnTo>
                  <a:lnTo>
                    <a:pt x="1838" y="315"/>
                  </a:lnTo>
                  <a:lnTo>
                    <a:pt x="1846" y="314"/>
                  </a:lnTo>
                  <a:lnTo>
                    <a:pt x="1853" y="310"/>
                  </a:lnTo>
                  <a:lnTo>
                    <a:pt x="1860" y="307"/>
                  </a:lnTo>
                  <a:lnTo>
                    <a:pt x="1869" y="299"/>
                  </a:lnTo>
                  <a:lnTo>
                    <a:pt x="1875" y="288"/>
                  </a:lnTo>
                  <a:lnTo>
                    <a:pt x="1879" y="277"/>
                  </a:lnTo>
                  <a:lnTo>
                    <a:pt x="1880" y="266"/>
                  </a:lnTo>
                  <a:lnTo>
                    <a:pt x="1880" y="254"/>
                  </a:lnTo>
                  <a:lnTo>
                    <a:pt x="1877" y="243"/>
                  </a:lnTo>
                  <a:lnTo>
                    <a:pt x="1871" y="232"/>
                  </a:lnTo>
                  <a:lnTo>
                    <a:pt x="1864" y="221"/>
                  </a:lnTo>
                  <a:lnTo>
                    <a:pt x="1855" y="211"/>
                  </a:lnTo>
                  <a:lnTo>
                    <a:pt x="1844" y="205"/>
                  </a:lnTo>
                  <a:lnTo>
                    <a:pt x="1847" y="205"/>
                  </a:lnTo>
                  <a:lnTo>
                    <a:pt x="1849" y="205"/>
                  </a:lnTo>
                  <a:lnTo>
                    <a:pt x="1853" y="203"/>
                  </a:lnTo>
                  <a:lnTo>
                    <a:pt x="1857" y="203"/>
                  </a:lnTo>
                  <a:lnTo>
                    <a:pt x="1858" y="203"/>
                  </a:lnTo>
                  <a:lnTo>
                    <a:pt x="1862" y="203"/>
                  </a:lnTo>
                  <a:lnTo>
                    <a:pt x="1866" y="203"/>
                  </a:lnTo>
                  <a:lnTo>
                    <a:pt x="1868" y="205"/>
                  </a:lnTo>
                  <a:lnTo>
                    <a:pt x="1871" y="205"/>
                  </a:lnTo>
                  <a:lnTo>
                    <a:pt x="1875" y="205"/>
                  </a:lnTo>
                  <a:lnTo>
                    <a:pt x="1891" y="211"/>
                  </a:lnTo>
                  <a:lnTo>
                    <a:pt x="1911" y="219"/>
                  </a:lnTo>
                  <a:lnTo>
                    <a:pt x="1930" y="229"/>
                  </a:lnTo>
                  <a:lnTo>
                    <a:pt x="1948" y="237"/>
                  </a:lnTo>
                  <a:lnTo>
                    <a:pt x="1966" y="245"/>
                  </a:lnTo>
                  <a:lnTo>
                    <a:pt x="1986" y="250"/>
                  </a:lnTo>
                  <a:lnTo>
                    <a:pt x="2003" y="253"/>
                  </a:lnTo>
                  <a:lnTo>
                    <a:pt x="2021" y="251"/>
                  </a:lnTo>
                  <a:lnTo>
                    <a:pt x="2037" y="245"/>
                  </a:lnTo>
                  <a:lnTo>
                    <a:pt x="2054" y="232"/>
                  </a:lnTo>
                  <a:lnTo>
                    <a:pt x="2058" y="226"/>
                  </a:lnTo>
                  <a:lnTo>
                    <a:pt x="2061" y="219"/>
                  </a:lnTo>
                  <a:lnTo>
                    <a:pt x="2061" y="211"/>
                  </a:lnTo>
                  <a:lnTo>
                    <a:pt x="2061" y="203"/>
                  </a:lnTo>
                  <a:lnTo>
                    <a:pt x="2058" y="195"/>
                  </a:lnTo>
                  <a:lnTo>
                    <a:pt x="2054" y="187"/>
                  </a:lnTo>
                  <a:lnTo>
                    <a:pt x="2048" y="179"/>
                  </a:lnTo>
                  <a:lnTo>
                    <a:pt x="2041" y="173"/>
                  </a:lnTo>
                  <a:lnTo>
                    <a:pt x="2032" y="166"/>
                  </a:lnTo>
                  <a:lnTo>
                    <a:pt x="2021" y="162"/>
                  </a:lnTo>
                  <a:lnTo>
                    <a:pt x="2039" y="162"/>
                  </a:lnTo>
                  <a:lnTo>
                    <a:pt x="2056" y="163"/>
                  </a:lnTo>
                  <a:lnTo>
                    <a:pt x="2072" y="163"/>
                  </a:lnTo>
                  <a:lnTo>
                    <a:pt x="2090" y="165"/>
                  </a:lnTo>
                  <a:lnTo>
                    <a:pt x="2107" y="166"/>
                  </a:lnTo>
                  <a:lnTo>
                    <a:pt x="2123" y="168"/>
                  </a:lnTo>
                  <a:lnTo>
                    <a:pt x="2140" y="168"/>
                  </a:lnTo>
                  <a:lnTo>
                    <a:pt x="2158" y="168"/>
                  </a:lnTo>
                  <a:lnTo>
                    <a:pt x="2175" y="168"/>
                  </a:lnTo>
                  <a:lnTo>
                    <a:pt x="2193" y="165"/>
                  </a:lnTo>
                  <a:lnTo>
                    <a:pt x="2196" y="165"/>
                  </a:lnTo>
                  <a:lnTo>
                    <a:pt x="2200" y="163"/>
                  </a:lnTo>
                  <a:lnTo>
                    <a:pt x="2204" y="163"/>
                  </a:lnTo>
                  <a:lnTo>
                    <a:pt x="2207" y="162"/>
                  </a:lnTo>
                  <a:lnTo>
                    <a:pt x="2211" y="160"/>
                  </a:lnTo>
                  <a:lnTo>
                    <a:pt x="2215" y="157"/>
                  </a:lnTo>
                  <a:lnTo>
                    <a:pt x="2217" y="155"/>
                  </a:lnTo>
                  <a:lnTo>
                    <a:pt x="2218" y="152"/>
                  </a:lnTo>
                  <a:lnTo>
                    <a:pt x="2220" y="149"/>
                  </a:lnTo>
                  <a:lnTo>
                    <a:pt x="2222" y="146"/>
                  </a:lnTo>
                  <a:lnTo>
                    <a:pt x="2224" y="138"/>
                  </a:lnTo>
                  <a:lnTo>
                    <a:pt x="2224" y="128"/>
                  </a:lnTo>
                  <a:lnTo>
                    <a:pt x="2224" y="120"/>
                  </a:lnTo>
                  <a:lnTo>
                    <a:pt x="2224" y="112"/>
                  </a:lnTo>
                  <a:lnTo>
                    <a:pt x="2222" y="104"/>
                  </a:lnTo>
                  <a:lnTo>
                    <a:pt x="2218" y="96"/>
                  </a:lnTo>
                  <a:lnTo>
                    <a:pt x="2215" y="88"/>
                  </a:lnTo>
                  <a:lnTo>
                    <a:pt x="2209" y="80"/>
                  </a:lnTo>
                  <a:lnTo>
                    <a:pt x="2204" y="72"/>
                  </a:lnTo>
                  <a:lnTo>
                    <a:pt x="2195" y="66"/>
                  </a:lnTo>
                  <a:lnTo>
                    <a:pt x="2193" y="64"/>
                  </a:lnTo>
                  <a:lnTo>
                    <a:pt x="2195" y="66"/>
                  </a:lnTo>
                  <a:lnTo>
                    <a:pt x="2196" y="67"/>
                  </a:lnTo>
                  <a:lnTo>
                    <a:pt x="2200" y="67"/>
                  </a:lnTo>
                  <a:lnTo>
                    <a:pt x="2202" y="69"/>
                  </a:lnTo>
                  <a:lnTo>
                    <a:pt x="2204" y="69"/>
                  </a:lnTo>
                  <a:lnTo>
                    <a:pt x="2206" y="69"/>
                  </a:lnTo>
                  <a:lnTo>
                    <a:pt x="2206" y="66"/>
                  </a:lnTo>
                  <a:lnTo>
                    <a:pt x="2206" y="62"/>
                  </a:lnTo>
                  <a:lnTo>
                    <a:pt x="2220" y="69"/>
                  </a:lnTo>
                  <a:lnTo>
                    <a:pt x="2237" y="75"/>
                  </a:lnTo>
                  <a:lnTo>
                    <a:pt x="2255" y="82"/>
                  </a:lnTo>
                  <a:lnTo>
                    <a:pt x="2273" y="85"/>
                  </a:lnTo>
                  <a:lnTo>
                    <a:pt x="2292" y="86"/>
                  </a:lnTo>
                  <a:lnTo>
                    <a:pt x="2310" y="86"/>
                  </a:lnTo>
                  <a:lnTo>
                    <a:pt x="2328" y="83"/>
                  </a:lnTo>
                  <a:lnTo>
                    <a:pt x="2343" y="77"/>
                  </a:lnTo>
                  <a:lnTo>
                    <a:pt x="2357" y="67"/>
                  </a:lnTo>
                  <a:lnTo>
                    <a:pt x="2368" y="56"/>
                  </a:lnTo>
                  <a:lnTo>
                    <a:pt x="2370" y="51"/>
                  </a:lnTo>
                  <a:lnTo>
                    <a:pt x="2374" y="46"/>
                  </a:lnTo>
                  <a:lnTo>
                    <a:pt x="2376" y="42"/>
                  </a:lnTo>
                  <a:lnTo>
                    <a:pt x="2379" y="37"/>
                  </a:lnTo>
                  <a:lnTo>
                    <a:pt x="2381" y="32"/>
                  </a:lnTo>
                  <a:lnTo>
                    <a:pt x="2383" y="26"/>
                  </a:lnTo>
                  <a:lnTo>
                    <a:pt x="2385" y="21"/>
                  </a:lnTo>
                  <a:lnTo>
                    <a:pt x="2385" y="16"/>
                  </a:lnTo>
                  <a:lnTo>
                    <a:pt x="2387" y="11"/>
                  </a:lnTo>
                  <a:lnTo>
                    <a:pt x="2388" y="6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85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w 62"/>
                <a:gd name="T63" fmla="*/ 170 h 2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224"/>
                <a:gd name="T98" fmla="*/ 62 w 62"/>
                <a:gd name="T99" fmla="*/ 224 h 2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86"/>
            <p:cNvSpPr>
              <a:spLocks/>
            </p:cNvSpPr>
            <p:nvPr/>
          </p:nvSpPr>
          <p:spPr bwMode="auto">
            <a:xfrm flipV="1">
              <a:off x="4600" y="4070"/>
              <a:ext cx="30" cy="340"/>
            </a:xfrm>
            <a:custGeom>
              <a:avLst/>
              <a:gdLst>
                <a:gd name="T0" fmla="*/ 0 w 62"/>
                <a:gd name="T1" fmla="*/ 170 h 224"/>
                <a:gd name="T2" fmla="*/ 0 w 62"/>
                <a:gd name="T3" fmla="*/ 823 h 224"/>
                <a:gd name="T4" fmla="*/ 0 w 62"/>
                <a:gd name="T5" fmla="*/ 1371 h 224"/>
                <a:gd name="T6" fmla="*/ 0 w 62"/>
                <a:gd name="T7" fmla="*/ 2011 h 224"/>
                <a:gd name="T8" fmla="*/ 0 w 62"/>
                <a:gd name="T9" fmla="*/ 2647 h 224"/>
                <a:gd name="T10" fmla="*/ 0 w 62"/>
                <a:gd name="T11" fmla="*/ 3253 h 224"/>
                <a:gd name="T12" fmla="*/ 0 w 62"/>
                <a:gd name="T13" fmla="*/ 3871 h 224"/>
                <a:gd name="T14" fmla="*/ 0 w 62"/>
                <a:gd name="T15" fmla="*/ 4452 h 224"/>
                <a:gd name="T16" fmla="*/ 0 w 62"/>
                <a:gd name="T17" fmla="*/ 5103 h 224"/>
                <a:gd name="T18" fmla="*/ 0 w 62"/>
                <a:gd name="T19" fmla="*/ 5665 h 224"/>
                <a:gd name="T20" fmla="*/ 0 w 62"/>
                <a:gd name="T21" fmla="*/ 6305 h 224"/>
                <a:gd name="T22" fmla="*/ 0 w 62"/>
                <a:gd name="T23" fmla="*/ 6305 h 224"/>
                <a:gd name="T24" fmla="*/ 0 w 62"/>
                <a:gd name="T25" fmla="*/ 6305 h 224"/>
                <a:gd name="T26" fmla="*/ 0 w 62"/>
                <a:gd name="T27" fmla="*/ 6305 h 224"/>
                <a:gd name="T28" fmla="*/ 0 w 62"/>
                <a:gd name="T29" fmla="*/ 6305 h 224"/>
                <a:gd name="T30" fmla="*/ 0 w 62"/>
                <a:gd name="T31" fmla="*/ 6305 h 224"/>
                <a:gd name="T32" fmla="*/ 0 w 62"/>
                <a:gd name="T33" fmla="*/ 6260 h 224"/>
                <a:gd name="T34" fmla="*/ 0 w 62"/>
                <a:gd name="T35" fmla="*/ 6211 h 224"/>
                <a:gd name="T36" fmla="*/ 0 w 62"/>
                <a:gd name="T37" fmla="*/ 6099 h 224"/>
                <a:gd name="T38" fmla="*/ 0 w 62"/>
                <a:gd name="T39" fmla="*/ 6024 h 224"/>
                <a:gd name="T40" fmla="*/ 0 w 62"/>
                <a:gd name="T41" fmla="*/ 5876 h 224"/>
                <a:gd name="T42" fmla="*/ 0 w 62"/>
                <a:gd name="T43" fmla="*/ 5268 h 224"/>
                <a:gd name="T44" fmla="*/ 0 w 62"/>
                <a:gd name="T45" fmla="*/ 4672 h 224"/>
                <a:gd name="T46" fmla="*/ 0 w 62"/>
                <a:gd name="T47" fmla="*/ 4088 h 224"/>
                <a:gd name="T48" fmla="*/ 0 w 62"/>
                <a:gd name="T49" fmla="*/ 3518 h 224"/>
                <a:gd name="T50" fmla="*/ 0 w 62"/>
                <a:gd name="T51" fmla="*/ 2933 h 224"/>
                <a:gd name="T52" fmla="*/ 0 w 62"/>
                <a:gd name="T53" fmla="*/ 2336 h 224"/>
                <a:gd name="T54" fmla="*/ 0 w 62"/>
                <a:gd name="T55" fmla="*/ 1744 h 224"/>
                <a:gd name="T56" fmla="*/ 0 w 62"/>
                <a:gd name="T57" fmla="*/ 1149 h 224"/>
                <a:gd name="T58" fmla="*/ 0 w 62"/>
                <a:gd name="T59" fmla="*/ 595 h 224"/>
                <a:gd name="T60" fmla="*/ 0 w 62"/>
                <a:gd name="T61" fmla="*/ 0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24"/>
                <a:gd name="T95" fmla="*/ 62 w 62"/>
                <a:gd name="T96" fmla="*/ 224 h 2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24">
                  <a:moveTo>
                    <a:pt x="0" y="6"/>
                  </a:moveTo>
                  <a:lnTo>
                    <a:pt x="2" y="29"/>
                  </a:lnTo>
                  <a:lnTo>
                    <a:pt x="2" y="49"/>
                  </a:lnTo>
                  <a:lnTo>
                    <a:pt x="2" y="72"/>
                  </a:lnTo>
                  <a:lnTo>
                    <a:pt x="0" y="94"/>
                  </a:lnTo>
                  <a:lnTo>
                    <a:pt x="0" y="115"/>
                  </a:lnTo>
                  <a:lnTo>
                    <a:pt x="0" y="137"/>
                  </a:lnTo>
                  <a:lnTo>
                    <a:pt x="0" y="158"/>
                  </a:lnTo>
                  <a:lnTo>
                    <a:pt x="0" y="181"/>
                  </a:lnTo>
                  <a:lnTo>
                    <a:pt x="4" y="201"/>
                  </a:lnTo>
                  <a:lnTo>
                    <a:pt x="8" y="224"/>
                  </a:lnTo>
                  <a:lnTo>
                    <a:pt x="13" y="224"/>
                  </a:lnTo>
                  <a:lnTo>
                    <a:pt x="20" y="224"/>
                  </a:lnTo>
                  <a:lnTo>
                    <a:pt x="28" y="224"/>
                  </a:lnTo>
                  <a:lnTo>
                    <a:pt x="33" y="224"/>
                  </a:lnTo>
                  <a:lnTo>
                    <a:pt x="41" y="224"/>
                  </a:lnTo>
                  <a:lnTo>
                    <a:pt x="46" y="222"/>
                  </a:lnTo>
                  <a:lnTo>
                    <a:pt x="51" y="221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08"/>
                  </a:lnTo>
                  <a:lnTo>
                    <a:pt x="61" y="187"/>
                  </a:lnTo>
                  <a:lnTo>
                    <a:pt x="62" y="166"/>
                  </a:lnTo>
                  <a:lnTo>
                    <a:pt x="62" y="145"/>
                  </a:lnTo>
                  <a:lnTo>
                    <a:pt x="62" y="125"/>
                  </a:lnTo>
                  <a:lnTo>
                    <a:pt x="62" y="104"/>
                  </a:lnTo>
                  <a:lnTo>
                    <a:pt x="62" y="83"/>
                  </a:lnTo>
                  <a:lnTo>
                    <a:pt x="62" y="62"/>
                  </a:lnTo>
                  <a:lnTo>
                    <a:pt x="61" y="41"/>
                  </a:lnTo>
                  <a:lnTo>
                    <a:pt x="61" y="21"/>
                  </a:lnTo>
                  <a:lnTo>
                    <a:pt x="59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87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0F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88"/>
            <p:cNvSpPr>
              <a:spLocks/>
            </p:cNvSpPr>
            <p:nvPr/>
          </p:nvSpPr>
          <p:spPr bwMode="auto">
            <a:xfrm>
              <a:off x="4869" y="3502"/>
              <a:ext cx="244" cy="681"/>
            </a:xfrm>
            <a:custGeom>
              <a:avLst/>
              <a:gdLst>
                <a:gd name="T0" fmla="*/ 1 w 442"/>
                <a:gd name="T1" fmla="*/ 7 h 793"/>
                <a:gd name="T2" fmla="*/ 1 w 442"/>
                <a:gd name="T3" fmla="*/ 21 h 793"/>
                <a:gd name="T4" fmla="*/ 1 w 442"/>
                <a:gd name="T5" fmla="*/ 40 h 793"/>
                <a:gd name="T6" fmla="*/ 1 w 442"/>
                <a:gd name="T7" fmla="*/ 52 h 793"/>
                <a:gd name="T8" fmla="*/ 1 w 442"/>
                <a:gd name="T9" fmla="*/ 61 h 793"/>
                <a:gd name="T10" fmla="*/ 1 w 442"/>
                <a:gd name="T11" fmla="*/ 78 h 793"/>
                <a:gd name="T12" fmla="*/ 1 w 442"/>
                <a:gd name="T13" fmla="*/ 95 h 793"/>
                <a:gd name="T14" fmla="*/ 1 w 442"/>
                <a:gd name="T15" fmla="*/ 95 h 793"/>
                <a:gd name="T16" fmla="*/ 1 w 442"/>
                <a:gd name="T17" fmla="*/ 95 h 793"/>
                <a:gd name="T18" fmla="*/ 1 w 442"/>
                <a:gd name="T19" fmla="*/ 95 h 793"/>
                <a:gd name="T20" fmla="*/ 2 w 442"/>
                <a:gd name="T21" fmla="*/ 100 h 793"/>
                <a:gd name="T22" fmla="*/ 2 w 442"/>
                <a:gd name="T23" fmla="*/ 106 h 793"/>
                <a:gd name="T24" fmla="*/ 2 w 442"/>
                <a:gd name="T25" fmla="*/ 112 h 793"/>
                <a:gd name="T26" fmla="*/ 2 w 442"/>
                <a:gd name="T27" fmla="*/ 119 h 793"/>
                <a:gd name="T28" fmla="*/ 2 w 442"/>
                <a:gd name="T29" fmla="*/ 133 h 793"/>
                <a:gd name="T30" fmla="*/ 2 w 442"/>
                <a:gd name="T31" fmla="*/ 144 h 793"/>
                <a:gd name="T32" fmla="*/ 2 w 442"/>
                <a:gd name="T33" fmla="*/ 155 h 793"/>
                <a:gd name="T34" fmla="*/ 2 w 442"/>
                <a:gd name="T35" fmla="*/ 168 h 793"/>
                <a:gd name="T36" fmla="*/ 2 w 442"/>
                <a:gd name="T37" fmla="*/ 181 h 793"/>
                <a:gd name="T38" fmla="*/ 2 w 442"/>
                <a:gd name="T39" fmla="*/ 194 h 793"/>
                <a:gd name="T40" fmla="*/ 2 w 442"/>
                <a:gd name="T41" fmla="*/ 201 h 793"/>
                <a:gd name="T42" fmla="*/ 2 w 442"/>
                <a:gd name="T43" fmla="*/ 206 h 793"/>
                <a:gd name="T44" fmla="*/ 2 w 442"/>
                <a:gd name="T45" fmla="*/ 210 h 793"/>
                <a:gd name="T46" fmla="*/ 2 w 442"/>
                <a:gd name="T47" fmla="*/ 213 h 793"/>
                <a:gd name="T48" fmla="*/ 2 w 442"/>
                <a:gd name="T49" fmla="*/ 216 h 793"/>
                <a:gd name="T50" fmla="*/ 2 w 442"/>
                <a:gd name="T51" fmla="*/ 217 h 793"/>
                <a:gd name="T52" fmla="*/ 2 w 442"/>
                <a:gd name="T53" fmla="*/ 218 h 793"/>
                <a:gd name="T54" fmla="*/ 3 w 442"/>
                <a:gd name="T55" fmla="*/ 224 h 793"/>
                <a:gd name="T56" fmla="*/ 3 w 442"/>
                <a:gd name="T57" fmla="*/ 228 h 793"/>
                <a:gd name="T58" fmla="*/ 3 w 442"/>
                <a:gd name="T59" fmla="*/ 233 h 793"/>
                <a:gd name="T60" fmla="*/ 3 w 442"/>
                <a:gd name="T61" fmla="*/ 234 h 793"/>
                <a:gd name="T62" fmla="*/ 3 w 442"/>
                <a:gd name="T63" fmla="*/ 234 h 793"/>
                <a:gd name="T64" fmla="*/ 3 w 442"/>
                <a:gd name="T65" fmla="*/ 233 h 793"/>
                <a:gd name="T66" fmla="*/ 3 w 442"/>
                <a:gd name="T67" fmla="*/ 231 h 793"/>
                <a:gd name="T68" fmla="*/ 3 w 442"/>
                <a:gd name="T69" fmla="*/ 222 h 793"/>
                <a:gd name="T70" fmla="*/ 4 w 442"/>
                <a:gd name="T71" fmla="*/ 214 h 793"/>
                <a:gd name="T72" fmla="*/ 4 w 442"/>
                <a:gd name="T73" fmla="*/ 209 h 793"/>
                <a:gd name="T74" fmla="*/ 4 w 442"/>
                <a:gd name="T75" fmla="*/ 174 h 793"/>
                <a:gd name="T76" fmla="*/ 4 w 442"/>
                <a:gd name="T77" fmla="*/ 141 h 793"/>
                <a:gd name="T78" fmla="*/ 4 w 442"/>
                <a:gd name="T79" fmla="*/ 106 h 793"/>
                <a:gd name="T80" fmla="*/ 4 w 442"/>
                <a:gd name="T81" fmla="*/ 82 h 793"/>
                <a:gd name="T82" fmla="*/ 3 w 442"/>
                <a:gd name="T83" fmla="*/ 67 h 793"/>
                <a:gd name="T84" fmla="*/ 3 w 442"/>
                <a:gd name="T85" fmla="*/ 52 h 793"/>
                <a:gd name="T86" fmla="*/ 3 w 442"/>
                <a:gd name="T87" fmla="*/ 40 h 793"/>
                <a:gd name="T88" fmla="*/ 3 w 442"/>
                <a:gd name="T89" fmla="*/ 35 h 793"/>
                <a:gd name="T90" fmla="*/ 3 w 442"/>
                <a:gd name="T91" fmla="*/ 33 h 793"/>
                <a:gd name="T92" fmla="*/ 2 w 442"/>
                <a:gd name="T93" fmla="*/ 29 h 793"/>
                <a:gd name="T94" fmla="*/ 2 w 442"/>
                <a:gd name="T95" fmla="*/ 11 h 793"/>
                <a:gd name="T96" fmla="*/ 1 w 442"/>
                <a:gd name="T97" fmla="*/ 3 h 793"/>
                <a:gd name="T98" fmla="*/ 1 w 442"/>
                <a:gd name="T99" fmla="*/ 0 h 793"/>
                <a:gd name="T100" fmla="*/ 1 w 442"/>
                <a:gd name="T101" fmla="*/ 3 h 793"/>
                <a:gd name="T102" fmla="*/ 1 w 442"/>
                <a:gd name="T103" fmla="*/ 3 h 793"/>
                <a:gd name="T104" fmla="*/ 1 w 442"/>
                <a:gd name="T105" fmla="*/ 3 h 793"/>
                <a:gd name="T106" fmla="*/ 1 w 442"/>
                <a:gd name="T107" fmla="*/ 3 h 79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2"/>
                <a:gd name="T163" fmla="*/ 0 h 793"/>
                <a:gd name="T164" fmla="*/ 442 w 442"/>
                <a:gd name="T165" fmla="*/ 793 h 79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2" h="793">
                  <a:moveTo>
                    <a:pt x="0" y="6"/>
                  </a:moveTo>
                  <a:lnTo>
                    <a:pt x="22" y="14"/>
                  </a:lnTo>
                  <a:lnTo>
                    <a:pt x="38" y="24"/>
                  </a:lnTo>
                  <a:lnTo>
                    <a:pt x="51" y="38"/>
                  </a:lnTo>
                  <a:lnTo>
                    <a:pt x="60" y="56"/>
                  </a:lnTo>
                  <a:lnTo>
                    <a:pt x="65" y="75"/>
                  </a:lnTo>
                  <a:lnTo>
                    <a:pt x="69" y="94"/>
                  </a:lnTo>
                  <a:lnTo>
                    <a:pt x="69" y="115"/>
                  </a:lnTo>
                  <a:lnTo>
                    <a:pt x="67" y="134"/>
                  </a:lnTo>
                  <a:lnTo>
                    <a:pt x="62" y="153"/>
                  </a:lnTo>
                  <a:lnTo>
                    <a:pt x="56" y="171"/>
                  </a:lnTo>
                  <a:lnTo>
                    <a:pt x="80" y="174"/>
                  </a:lnTo>
                  <a:lnTo>
                    <a:pt x="100" y="184"/>
                  </a:lnTo>
                  <a:lnTo>
                    <a:pt x="118" y="195"/>
                  </a:lnTo>
                  <a:lnTo>
                    <a:pt x="133" y="209"/>
                  </a:lnTo>
                  <a:lnTo>
                    <a:pt x="144" y="227"/>
                  </a:lnTo>
                  <a:lnTo>
                    <a:pt x="151" y="244"/>
                  </a:lnTo>
                  <a:lnTo>
                    <a:pt x="155" y="264"/>
                  </a:lnTo>
                  <a:lnTo>
                    <a:pt x="157" y="284"/>
                  </a:lnTo>
                  <a:lnTo>
                    <a:pt x="153" y="304"/>
                  </a:lnTo>
                  <a:lnTo>
                    <a:pt x="148" y="323"/>
                  </a:lnTo>
                  <a:lnTo>
                    <a:pt x="149" y="323"/>
                  </a:lnTo>
                  <a:lnTo>
                    <a:pt x="151" y="323"/>
                  </a:lnTo>
                  <a:lnTo>
                    <a:pt x="153" y="323"/>
                  </a:lnTo>
                  <a:lnTo>
                    <a:pt x="155" y="323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0" y="323"/>
                  </a:lnTo>
                  <a:lnTo>
                    <a:pt x="162" y="323"/>
                  </a:lnTo>
                  <a:lnTo>
                    <a:pt x="164" y="323"/>
                  </a:lnTo>
                  <a:lnTo>
                    <a:pt x="166" y="324"/>
                  </a:lnTo>
                  <a:lnTo>
                    <a:pt x="173" y="329"/>
                  </a:lnTo>
                  <a:lnTo>
                    <a:pt x="181" y="336"/>
                  </a:lnTo>
                  <a:lnTo>
                    <a:pt x="188" y="342"/>
                  </a:lnTo>
                  <a:lnTo>
                    <a:pt x="193" y="348"/>
                  </a:lnTo>
                  <a:lnTo>
                    <a:pt x="199" y="355"/>
                  </a:lnTo>
                  <a:lnTo>
                    <a:pt x="202" y="363"/>
                  </a:lnTo>
                  <a:lnTo>
                    <a:pt x="206" y="369"/>
                  </a:lnTo>
                  <a:lnTo>
                    <a:pt x="208" y="377"/>
                  </a:lnTo>
                  <a:lnTo>
                    <a:pt x="210" y="385"/>
                  </a:lnTo>
                  <a:lnTo>
                    <a:pt x="212" y="392"/>
                  </a:lnTo>
                  <a:lnTo>
                    <a:pt x="213" y="404"/>
                  </a:lnTo>
                  <a:lnTo>
                    <a:pt x="215" y="419"/>
                  </a:lnTo>
                  <a:lnTo>
                    <a:pt x="217" y="433"/>
                  </a:lnTo>
                  <a:lnTo>
                    <a:pt x="219" y="448"/>
                  </a:lnTo>
                  <a:lnTo>
                    <a:pt x="221" y="460"/>
                  </a:lnTo>
                  <a:lnTo>
                    <a:pt x="221" y="475"/>
                  </a:lnTo>
                  <a:lnTo>
                    <a:pt x="219" y="488"/>
                  </a:lnTo>
                  <a:lnTo>
                    <a:pt x="213" y="500"/>
                  </a:lnTo>
                  <a:lnTo>
                    <a:pt x="208" y="513"/>
                  </a:lnTo>
                  <a:lnTo>
                    <a:pt x="197" y="524"/>
                  </a:lnTo>
                  <a:lnTo>
                    <a:pt x="202" y="539"/>
                  </a:lnTo>
                  <a:lnTo>
                    <a:pt x="210" y="555"/>
                  </a:lnTo>
                  <a:lnTo>
                    <a:pt x="219" y="569"/>
                  </a:lnTo>
                  <a:lnTo>
                    <a:pt x="228" y="584"/>
                  </a:lnTo>
                  <a:lnTo>
                    <a:pt x="239" y="598"/>
                  </a:lnTo>
                  <a:lnTo>
                    <a:pt x="248" y="612"/>
                  </a:lnTo>
                  <a:lnTo>
                    <a:pt x="257" y="627"/>
                  </a:lnTo>
                  <a:lnTo>
                    <a:pt x="266" y="641"/>
                  </a:lnTo>
                  <a:lnTo>
                    <a:pt x="274" y="656"/>
                  </a:lnTo>
                  <a:lnTo>
                    <a:pt x="279" y="672"/>
                  </a:lnTo>
                  <a:lnTo>
                    <a:pt x="281" y="676"/>
                  </a:lnTo>
                  <a:lnTo>
                    <a:pt x="283" y="681"/>
                  </a:lnTo>
                  <a:lnTo>
                    <a:pt x="283" y="686"/>
                  </a:lnTo>
                  <a:lnTo>
                    <a:pt x="285" y="691"/>
                  </a:lnTo>
                  <a:lnTo>
                    <a:pt x="287" y="697"/>
                  </a:lnTo>
                  <a:lnTo>
                    <a:pt x="288" y="702"/>
                  </a:lnTo>
                  <a:lnTo>
                    <a:pt x="290" y="707"/>
                  </a:lnTo>
                  <a:lnTo>
                    <a:pt x="292" y="712"/>
                  </a:lnTo>
                  <a:lnTo>
                    <a:pt x="296" y="715"/>
                  </a:lnTo>
                  <a:lnTo>
                    <a:pt x="299" y="720"/>
                  </a:lnTo>
                  <a:lnTo>
                    <a:pt x="301" y="721"/>
                  </a:lnTo>
                  <a:lnTo>
                    <a:pt x="301" y="723"/>
                  </a:lnTo>
                  <a:lnTo>
                    <a:pt x="301" y="724"/>
                  </a:lnTo>
                  <a:lnTo>
                    <a:pt x="301" y="728"/>
                  </a:lnTo>
                  <a:lnTo>
                    <a:pt x="301" y="729"/>
                  </a:lnTo>
                  <a:lnTo>
                    <a:pt x="301" y="731"/>
                  </a:lnTo>
                  <a:lnTo>
                    <a:pt x="301" y="734"/>
                  </a:lnTo>
                  <a:lnTo>
                    <a:pt x="301" y="736"/>
                  </a:lnTo>
                  <a:lnTo>
                    <a:pt x="301" y="737"/>
                  </a:lnTo>
                  <a:lnTo>
                    <a:pt x="303" y="739"/>
                  </a:lnTo>
                  <a:lnTo>
                    <a:pt x="307" y="745"/>
                  </a:lnTo>
                  <a:lnTo>
                    <a:pt x="312" y="752"/>
                  </a:lnTo>
                  <a:lnTo>
                    <a:pt x="318" y="758"/>
                  </a:lnTo>
                  <a:lnTo>
                    <a:pt x="323" y="763"/>
                  </a:lnTo>
                  <a:lnTo>
                    <a:pt x="330" y="768"/>
                  </a:lnTo>
                  <a:lnTo>
                    <a:pt x="336" y="772"/>
                  </a:lnTo>
                  <a:lnTo>
                    <a:pt x="341" y="777"/>
                  </a:lnTo>
                  <a:lnTo>
                    <a:pt x="349" y="782"/>
                  </a:lnTo>
                  <a:lnTo>
                    <a:pt x="356" y="787"/>
                  </a:lnTo>
                  <a:lnTo>
                    <a:pt x="363" y="792"/>
                  </a:lnTo>
                  <a:lnTo>
                    <a:pt x="365" y="793"/>
                  </a:lnTo>
                  <a:lnTo>
                    <a:pt x="367" y="793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2" y="792"/>
                  </a:lnTo>
                  <a:lnTo>
                    <a:pt x="374" y="792"/>
                  </a:lnTo>
                  <a:lnTo>
                    <a:pt x="376" y="790"/>
                  </a:lnTo>
                  <a:lnTo>
                    <a:pt x="378" y="790"/>
                  </a:lnTo>
                  <a:lnTo>
                    <a:pt x="380" y="788"/>
                  </a:lnTo>
                  <a:lnTo>
                    <a:pt x="382" y="787"/>
                  </a:lnTo>
                  <a:lnTo>
                    <a:pt x="391" y="780"/>
                  </a:lnTo>
                  <a:lnTo>
                    <a:pt x="396" y="771"/>
                  </a:lnTo>
                  <a:lnTo>
                    <a:pt x="400" y="763"/>
                  </a:lnTo>
                  <a:lnTo>
                    <a:pt x="400" y="753"/>
                  </a:lnTo>
                  <a:lnTo>
                    <a:pt x="400" y="744"/>
                  </a:lnTo>
                  <a:lnTo>
                    <a:pt x="400" y="736"/>
                  </a:lnTo>
                  <a:lnTo>
                    <a:pt x="402" y="726"/>
                  </a:lnTo>
                  <a:lnTo>
                    <a:pt x="405" y="718"/>
                  </a:lnTo>
                  <a:lnTo>
                    <a:pt x="413" y="710"/>
                  </a:lnTo>
                  <a:lnTo>
                    <a:pt x="424" y="704"/>
                  </a:lnTo>
                  <a:lnTo>
                    <a:pt x="429" y="665"/>
                  </a:lnTo>
                  <a:lnTo>
                    <a:pt x="435" y="627"/>
                  </a:lnTo>
                  <a:lnTo>
                    <a:pt x="438" y="588"/>
                  </a:lnTo>
                  <a:lnTo>
                    <a:pt x="440" y="550"/>
                  </a:lnTo>
                  <a:lnTo>
                    <a:pt x="442" y="512"/>
                  </a:lnTo>
                  <a:lnTo>
                    <a:pt x="442" y="473"/>
                  </a:lnTo>
                  <a:lnTo>
                    <a:pt x="440" y="435"/>
                  </a:lnTo>
                  <a:lnTo>
                    <a:pt x="436" y="396"/>
                  </a:lnTo>
                  <a:lnTo>
                    <a:pt x="431" y="358"/>
                  </a:lnTo>
                  <a:lnTo>
                    <a:pt x="422" y="320"/>
                  </a:lnTo>
                  <a:lnTo>
                    <a:pt x="416" y="300"/>
                  </a:lnTo>
                  <a:lnTo>
                    <a:pt x="409" y="281"/>
                  </a:lnTo>
                  <a:lnTo>
                    <a:pt x="400" y="264"/>
                  </a:lnTo>
                  <a:lnTo>
                    <a:pt x="389" y="244"/>
                  </a:lnTo>
                  <a:lnTo>
                    <a:pt x="378" y="227"/>
                  </a:lnTo>
                  <a:lnTo>
                    <a:pt x="367" y="209"/>
                  </a:lnTo>
                  <a:lnTo>
                    <a:pt x="356" y="192"/>
                  </a:lnTo>
                  <a:lnTo>
                    <a:pt x="345" y="174"/>
                  </a:lnTo>
                  <a:lnTo>
                    <a:pt x="334" y="155"/>
                  </a:lnTo>
                  <a:lnTo>
                    <a:pt x="325" y="137"/>
                  </a:lnTo>
                  <a:lnTo>
                    <a:pt x="323" y="134"/>
                  </a:lnTo>
                  <a:lnTo>
                    <a:pt x="321" y="129"/>
                  </a:lnTo>
                  <a:lnTo>
                    <a:pt x="318" y="126"/>
                  </a:lnTo>
                  <a:lnTo>
                    <a:pt x="316" y="121"/>
                  </a:lnTo>
                  <a:lnTo>
                    <a:pt x="314" y="118"/>
                  </a:lnTo>
                  <a:lnTo>
                    <a:pt x="312" y="113"/>
                  </a:lnTo>
                  <a:lnTo>
                    <a:pt x="310" y="110"/>
                  </a:lnTo>
                  <a:lnTo>
                    <a:pt x="308" y="105"/>
                  </a:lnTo>
                  <a:lnTo>
                    <a:pt x="307" y="102"/>
                  </a:lnTo>
                  <a:lnTo>
                    <a:pt x="305" y="99"/>
                  </a:lnTo>
                  <a:lnTo>
                    <a:pt x="283" y="75"/>
                  </a:lnTo>
                  <a:lnTo>
                    <a:pt x="259" y="54"/>
                  </a:lnTo>
                  <a:lnTo>
                    <a:pt x="232" y="36"/>
                  </a:lnTo>
                  <a:lnTo>
                    <a:pt x="202" y="24"/>
                  </a:lnTo>
                  <a:lnTo>
                    <a:pt x="171" y="14"/>
                  </a:lnTo>
                  <a:lnTo>
                    <a:pt x="139" y="6"/>
                  </a:lnTo>
                  <a:lnTo>
                    <a:pt x="104" y="3"/>
                  </a:lnTo>
                  <a:lnTo>
                    <a:pt x="71" y="0"/>
                  </a:lnTo>
                  <a:lnTo>
                    <a:pt x="36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89"/>
            <p:cNvSpPr>
              <a:spLocks/>
            </p:cNvSpPr>
            <p:nvPr/>
          </p:nvSpPr>
          <p:spPr bwMode="auto">
            <a:xfrm>
              <a:off x="5044" y="3491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  <a:lnTo>
                    <a:pt x="835" y="1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90"/>
            <p:cNvSpPr>
              <a:spLocks/>
            </p:cNvSpPr>
            <p:nvPr/>
          </p:nvSpPr>
          <p:spPr bwMode="auto">
            <a:xfrm>
              <a:off x="4896" y="3399"/>
              <a:ext cx="462" cy="921"/>
            </a:xfrm>
            <a:custGeom>
              <a:avLst/>
              <a:gdLst>
                <a:gd name="T0" fmla="*/ 7 w 837"/>
                <a:gd name="T1" fmla="*/ 3 h 1075"/>
                <a:gd name="T2" fmla="*/ 6 w 837"/>
                <a:gd name="T3" fmla="*/ 2 h 1075"/>
                <a:gd name="T4" fmla="*/ 4 w 837"/>
                <a:gd name="T5" fmla="*/ 3 h 1075"/>
                <a:gd name="T6" fmla="*/ 4 w 837"/>
                <a:gd name="T7" fmla="*/ 11 h 1075"/>
                <a:gd name="T8" fmla="*/ 3 w 837"/>
                <a:gd name="T9" fmla="*/ 24 h 1075"/>
                <a:gd name="T10" fmla="*/ 3 w 837"/>
                <a:gd name="T11" fmla="*/ 28 h 1075"/>
                <a:gd name="T12" fmla="*/ 3 w 837"/>
                <a:gd name="T13" fmla="*/ 32 h 1075"/>
                <a:gd name="T14" fmla="*/ 3 w 837"/>
                <a:gd name="T15" fmla="*/ 38 h 1075"/>
                <a:gd name="T16" fmla="*/ 2 w 837"/>
                <a:gd name="T17" fmla="*/ 57 h 1075"/>
                <a:gd name="T18" fmla="*/ 1 w 837"/>
                <a:gd name="T19" fmla="*/ 80 h 1075"/>
                <a:gd name="T20" fmla="*/ 1 w 837"/>
                <a:gd name="T21" fmla="*/ 89 h 1075"/>
                <a:gd name="T22" fmla="*/ 1 w 837"/>
                <a:gd name="T23" fmla="*/ 93 h 1075"/>
                <a:gd name="T24" fmla="*/ 1 w 837"/>
                <a:gd name="T25" fmla="*/ 99 h 1075"/>
                <a:gd name="T26" fmla="*/ 1 w 837"/>
                <a:gd name="T27" fmla="*/ 108 h 1075"/>
                <a:gd name="T28" fmla="*/ 1 w 837"/>
                <a:gd name="T29" fmla="*/ 117 h 1075"/>
                <a:gd name="T30" fmla="*/ 1 w 837"/>
                <a:gd name="T31" fmla="*/ 143 h 1075"/>
                <a:gd name="T32" fmla="*/ 1 w 837"/>
                <a:gd name="T33" fmla="*/ 173 h 1075"/>
                <a:gd name="T34" fmla="*/ 1 w 837"/>
                <a:gd name="T35" fmla="*/ 206 h 1075"/>
                <a:gd name="T36" fmla="*/ 0 w 837"/>
                <a:gd name="T37" fmla="*/ 249 h 1075"/>
                <a:gd name="T38" fmla="*/ 1 w 837"/>
                <a:gd name="T39" fmla="*/ 292 h 1075"/>
                <a:gd name="T40" fmla="*/ 1 w 837"/>
                <a:gd name="T41" fmla="*/ 310 h 1075"/>
                <a:gd name="T42" fmla="*/ 1 w 837"/>
                <a:gd name="T43" fmla="*/ 311 h 1075"/>
                <a:gd name="T44" fmla="*/ 1 w 837"/>
                <a:gd name="T45" fmla="*/ 306 h 1075"/>
                <a:gd name="T46" fmla="*/ 1 w 837"/>
                <a:gd name="T47" fmla="*/ 296 h 1075"/>
                <a:gd name="T48" fmla="*/ 1 w 837"/>
                <a:gd name="T49" fmla="*/ 285 h 1075"/>
                <a:gd name="T50" fmla="*/ 1 w 837"/>
                <a:gd name="T51" fmla="*/ 282 h 1075"/>
                <a:gd name="T52" fmla="*/ 2 w 837"/>
                <a:gd name="T53" fmla="*/ 282 h 1075"/>
                <a:gd name="T54" fmla="*/ 2 w 837"/>
                <a:gd name="T55" fmla="*/ 277 h 1075"/>
                <a:gd name="T56" fmla="*/ 2 w 837"/>
                <a:gd name="T57" fmla="*/ 259 h 1075"/>
                <a:gd name="T58" fmla="*/ 2 w 837"/>
                <a:gd name="T59" fmla="*/ 240 h 1075"/>
                <a:gd name="T60" fmla="*/ 2 w 837"/>
                <a:gd name="T61" fmla="*/ 215 h 1075"/>
                <a:gd name="T62" fmla="*/ 3 w 837"/>
                <a:gd name="T63" fmla="*/ 189 h 1075"/>
                <a:gd name="T64" fmla="*/ 3 w 837"/>
                <a:gd name="T65" fmla="*/ 168 h 1075"/>
                <a:gd name="T66" fmla="*/ 3 w 837"/>
                <a:gd name="T67" fmla="*/ 158 h 1075"/>
                <a:gd name="T68" fmla="*/ 3 w 837"/>
                <a:gd name="T69" fmla="*/ 147 h 1075"/>
                <a:gd name="T70" fmla="*/ 3 w 837"/>
                <a:gd name="T71" fmla="*/ 141 h 1075"/>
                <a:gd name="T72" fmla="*/ 4 w 837"/>
                <a:gd name="T73" fmla="*/ 134 h 1075"/>
                <a:gd name="T74" fmla="*/ 4 w 837"/>
                <a:gd name="T75" fmla="*/ 129 h 1075"/>
                <a:gd name="T76" fmla="*/ 4 w 837"/>
                <a:gd name="T77" fmla="*/ 121 h 1075"/>
                <a:gd name="T78" fmla="*/ 4 w 837"/>
                <a:gd name="T79" fmla="*/ 114 h 1075"/>
                <a:gd name="T80" fmla="*/ 4 w 837"/>
                <a:gd name="T81" fmla="*/ 111 h 1075"/>
                <a:gd name="T82" fmla="*/ 4 w 837"/>
                <a:gd name="T83" fmla="*/ 106 h 1075"/>
                <a:gd name="T84" fmla="*/ 4 w 837"/>
                <a:gd name="T85" fmla="*/ 99 h 1075"/>
                <a:gd name="T86" fmla="*/ 4 w 837"/>
                <a:gd name="T87" fmla="*/ 86 h 1075"/>
                <a:gd name="T88" fmla="*/ 4 w 837"/>
                <a:gd name="T89" fmla="*/ 73 h 1075"/>
                <a:gd name="T90" fmla="*/ 5 w 837"/>
                <a:gd name="T91" fmla="*/ 69 h 1075"/>
                <a:gd name="T92" fmla="*/ 5 w 837"/>
                <a:gd name="T93" fmla="*/ 69 h 1075"/>
                <a:gd name="T94" fmla="*/ 5 w 837"/>
                <a:gd name="T95" fmla="*/ 68 h 1075"/>
                <a:gd name="T96" fmla="*/ 6 w 837"/>
                <a:gd name="T97" fmla="*/ 64 h 1075"/>
                <a:gd name="T98" fmla="*/ 6 w 837"/>
                <a:gd name="T99" fmla="*/ 59 h 1075"/>
                <a:gd name="T100" fmla="*/ 6 w 837"/>
                <a:gd name="T101" fmla="*/ 57 h 1075"/>
                <a:gd name="T102" fmla="*/ 6 w 837"/>
                <a:gd name="T103" fmla="*/ 57 h 1075"/>
                <a:gd name="T104" fmla="*/ 6 w 837"/>
                <a:gd name="T105" fmla="*/ 56 h 1075"/>
                <a:gd name="T106" fmla="*/ 6 w 837"/>
                <a:gd name="T107" fmla="*/ 54 h 1075"/>
                <a:gd name="T108" fmla="*/ 6 w 837"/>
                <a:gd name="T109" fmla="*/ 51 h 1075"/>
                <a:gd name="T110" fmla="*/ 6 w 837"/>
                <a:gd name="T111" fmla="*/ 50 h 1075"/>
                <a:gd name="T112" fmla="*/ 6 w 837"/>
                <a:gd name="T113" fmla="*/ 46 h 1075"/>
                <a:gd name="T114" fmla="*/ 6 w 837"/>
                <a:gd name="T115" fmla="*/ 44 h 1075"/>
                <a:gd name="T116" fmla="*/ 6 w 837"/>
                <a:gd name="T117" fmla="*/ 36 h 1075"/>
                <a:gd name="T118" fmla="*/ 6 w 837"/>
                <a:gd name="T119" fmla="*/ 27 h 1075"/>
                <a:gd name="T120" fmla="*/ 7 w 837"/>
                <a:gd name="T121" fmla="*/ 16 h 1075"/>
                <a:gd name="T122" fmla="*/ 7 w 837"/>
                <a:gd name="T123" fmla="*/ 9 h 1075"/>
                <a:gd name="T124" fmla="*/ 7 w 837"/>
                <a:gd name="T125" fmla="*/ 6 h 10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7"/>
                <a:gd name="T190" fmla="*/ 0 h 1075"/>
                <a:gd name="T191" fmla="*/ 837 w 837"/>
                <a:gd name="T192" fmla="*/ 1075 h 10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7" h="1075">
                  <a:moveTo>
                    <a:pt x="835" y="19"/>
                  </a:moveTo>
                  <a:lnTo>
                    <a:pt x="807" y="11"/>
                  </a:lnTo>
                  <a:lnTo>
                    <a:pt x="780" y="7"/>
                  </a:lnTo>
                  <a:lnTo>
                    <a:pt x="751" y="3"/>
                  </a:lnTo>
                  <a:lnTo>
                    <a:pt x="723" y="0"/>
                  </a:lnTo>
                  <a:lnTo>
                    <a:pt x="694" y="0"/>
                  </a:lnTo>
                  <a:lnTo>
                    <a:pt x="665" y="0"/>
                  </a:lnTo>
                  <a:lnTo>
                    <a:pt x="636" y="2"/>
                  </a:lnTo>
                  <a:lnTo>
                    <a:pt x="606" y="3"/>
                  </a:lnTo>
                  <a:lnTo>
                    <a:pt x="577" y="5"/>
                  </a:lnTo>
                  <a:lnTo>
                    <a:pt x="548" y="8"/>
                  </a:lnTo>
                  <a:lnTo>
                    <a:pt x="530" y="11"/>
                  </a:lnTo>
                  <a:lnTo>
                    <a:pt x="511" y="16"/>
                  </a:lnTo>
                  <a:lnTo>
                    <a:pt x="495" y="23"/>
                  </a:lnTo>
                  <a:lnTo>
                    <a:pt x="478" y="31"/>
                  </a:lnTo>
                  <a:lnTo>
                    <a:pt x="462" y="40"/>
                  </a:lnTo>
                  <a:lnTo>
                    <a:pt x="446" y="51"/>
                  </a:lnTo>
                  <a:lnTo>
                    <a:pt x="431" y="61"/>
                  </a:lnTo>
                  <a:lnTo>
                    <a:pt x="414" y="72"/>
                  </a:lnTo>
                  <a:lnTo>
                    <a:pt x="400" y="83"/>
                  </a:lnTo>
                  <a:lnTo>
                    <a:pt x="383" y="95"/>
                  </a:lnTo>
                  <a:lnTo>
                    <a:pt x="382" y="96"/>
                  </a:lnTo>
                  <a:lnTo>
                    <a:pt x="382" y="98"/>
                  </a:lnTo>
                  <a:lnTo>
                    <a:pt x="380" y="99"/>
                  </a:lnTo>
                  <a:lnTo>
                    <a:pt x="380" y="101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78" y="107"/>
                  </a:lnTo>
                  <a:lnTo>
                    <a:pt x="378" y="111"/>
                  </a:lnTo>
                  <a:lnTo>
                    <a:pt x="376" y="112"/>
                  </a:lnTo>
                  <a:lnTo>
                    <a:pt x="349" y="130"/>
                  </a:lnTo>
                  <a:lnTo>
                    <a:pt x="323" y="146"/>
                  </a:lnTo>
                  <a:lnTo>
                    <a:pt x="298" y="162"/>
                  </a:lnTo>
                  <a:lnTo>
                    <a:pt x="276" y="179"/>
                  </a:lnTo>
                  <a:lnTo>
                    <a:pt x="252" y="197"/>
                  </a:lnTo>
                  <a:lnTo>
                    <a:pt x="230" y="216"/>
                  </a:lnTo>
                  <a:lnTo>
                    <a:pt x="208" y="235"/>
                  </a:lnTo>
                  <a:lnTo>
                    <a:pt x="188" y="255"/>
                  </a:lnTo>
                  <a:lnTo>
                    <a:pt x="166" y="274"/>
                  </a:lnTo>
                  <a:lnTo>
                    <a:pt x="146" y="295"/>
                  </a:lnTo>
                  <a:lnTo>
                    <a:pt x="144" y="298"/>
                  </a:lnTo>
                  <a:lnTo>
                    <a:pt x="142" y="301"/>
                  </a:lnTo>
                  <a:lnTo>
                    <a:pt x="140" y="304"/>
                  </a:lnTo>
                  <a:lnTo>
                    <a:pt x="140" y="307"/>
                  </a:lnTo>
                  <a:lnTo>
                    <a:pt x="139" y="312"/>
                  </a:lnTo>
                  <a:lnTo>
                    <a:pt x="139" y="315"/>
                  </a:lnTo>
                  <a:lnTo>
                    <a:pt x="137" y="320"/>
                  </a:lnTo>
                  <a:lnTo>
                    <a:pt x="135" y="323"/>
                  </a:lnTo>
                  <a:lnTo>
                    <a:pt x="133" y="327"/>
                  </a:lnTo>
                  <a:lnTo>
                    <a:pt x="131" y="330"/>
                  </a:lnTo>
                  <a:lnTo>
                    <a:pt x="122" y="338"/>
                  </a:lnTo>
                  <a:lnTo>
                    <a:pt x="115" y="346"/>
                  </a:lnTo>
                  <a:lnTo>
                    <a:pt x="107" y="354"/>
                  </a:lnTo>
                  <a:lnTo>
                    <a:pt x="102" y="362"/>
                  </a:lnTo>
                  <a:lnTo>
                    <a:pt x="95" y="370"/>
                  </a:lnTo>
                  <a:lnTo>
                    <a:pt x="89" y="378"/>
                  </a:lnTo>
                  <a:lnTo>
                    <a:pt x="84" y="387"/>
                  </a:lnTo>
                  <a:lnTo>
                    <a:pt x="80" y="397"/>
                  </a:lnTo>
                  <a:lnTo>
                    <a:pt x="76" y="405"/>
                  </a:lnTo>
                  <a:lnTo>
                    <a:pt x="73" y="415"/>
                  </a:lnTo>
                  <a:lnTo>
                    <a:pt x="65" y="442"/>
                  </a:lnTo>
                  <a:lnTo>
                    <a:pt x="60" y="469"/>
                  </a:lnTo>
                  <a:lnTo>
                    <a:pt x="53" y="495"/>
                  </a:lnTo>
                  <a:lnTo>
                    <a:pt x="47" y="520"/>
                  </a:lnTo>
                  <a:lnTo>
                    <a:pt x="40" y="546"/>
                  </a:lnTo>
                  <a:lnTo>
                    <a:pt x="34" y="571"/>
                  </a:lnTo>
                  <a:lnTo>
                    <a:pt x="29" y="597"/>
                  </a:lnTo>
                  <a:lnTo>
                    <a:pt x="23" y="623"/>
                  </a:lnTo>
                  <a:lnTo>
                    <a:pt x="20" y="648"/>
                  </a:lnTo>
                  <a:lnTo>
                    <a:pt x="16" y="674"/>
                  </a:lnTo>
                  <a:lnTo>
                    <a:pt x="11" y="711"/>
                  </a:lnTo>
                  <a:lnTo>
                    <a:pt x="7" y="747"/>
                  </a:lnTo>
                  <a:lnTo>
                    <a:pt x="3" y="786"/>
                  </a:lnTo>
                  <a:lnTo>
                    <a:pt x="1" y="823"/>
                  </a:lnTo>
                  <a:lnTo>
                    <a:pt x="0" y="859"/>
                  </a:lnTo>
                  <a:lnTo>
                    <a:pt x="1" y="896"/>
                  </a:lnTo>
                  <a:lnTo>
                    <a:pt x="3" y="933"/>
                  </a:lnTo>
                  <a:lnTo>
                    <a:pt x="7" y="971"/>
                  </a:lnTo>
                  <a:lnTo>
                    <a:pt x="12" y="1008"/>
                  </a:lnTo>
                  <a:lnTo>
                    <a:pt x="20" y="1047"/>
                  </a:lnTo>
                  <a:lnTo>
                    <a:pt x="23" y="1056"/>
                  </a:lnTo>
                  <a:lnTo>
                    <a:pt x="29" y="1064"/>
                  </a:lnTo>
                  <a:lnTo>
                    <a:pt x="36" y="1069"/>
                  </a:lnTo>
                  <a:lnTo>
                    <a:pt x="45" y="1072"/>
                  </a:lnTo>
                  <a:lnTo>
                    <a:pt x="54" y="1075"/>
                  </a:lnTo>
                  <a:lnTo>
                    <a:pt x="65" y="1075"/>
                  </a:lnTo>
                  <a:lnTo>
                    <a:pt x="76" y="1074"/>
                  </a:lnTo>
                  <a:lnTo>
                    <a:pt x="86" y="1072"/>
                  </a:lnTo>
                  <a:lnTo>
                    <a:pt x="97" y="1067"/>
                  </a:lnTo>
                  <a:lnTo>
                    <a:pt x="106" y="1061"/>
                  </a:lnTo>
                  <a:lnTo>
                    <a:pt x="113" y="1055"/>
                  </a:lnTo>
                  <a:lnTo>
                    <a:pt x="120" y="1047"/>
                  </a:lnTo>
                  <a:lnTo>
                    <a:pt x="128" y="1039"/>
                  </a:lnTo>
                  <a:lnTo>
                    <a:pt x="133" y="1031"/>
                  </a:lnTo>
                  <a:lnTo>
                    <a:pt x="139" y="1023"/>
                  </a:lnTo>
                  <a:lnTo>
                    <a:pt x="142" y="1013"/>
                  </a:lnTo>
                  <a:lnTo>
                    <a:pt x="148" y="1003"/>
                  </a:lnTo>
                  <a:lnTo>
                    <a:pt x="151" y="994"/>
                  </a:lnTo>
                  <a:lnTo>
                    <a:pt x="155" y="984"/>
                  </a:lnTo>
                  <a:lnTo>
                    <a:pt x="159" y="975"/>
                  </a:lnTo>
                  <a:lnTo>
                    <a:pt x="159" y="973"/>
                  </a:lnTo>
                  <a:lnTo>
                    <a:pt x="160" y="973"/>
                  </a:lnTo>
                  <a:lnTo>
                    <a:pt x="162" y="971"/>
                  </a:lnTo>
                  <a:lnTo>
                    <a:pt x="164" y="971"/>
                  </a:lnTo>
                  <a:lnTo>
                    <a:pt x="168" y="971"/>
                  </a:lnTo>
                  <a:lnTo>
                    <a:pt x="170" y="971"/>
                  </a:lnTo>
                  <a:lnTo>
                    <a:pt x="173" y="970"/>
                  </a:lnTo>
                  <a:lnTo>
                    <a:pt x="175" y="970"/>
                  </a:lnTo>
                  <a:lnTo>
                    <a:pt x="177" y="968"/>
                  </a:lnTo>
                  <a:lnTo>
                    <a:pt x="179" y="968"/>
                  </a:lnTo>
                  <a:lnTo>
                    <a:pt x="188" y="952"/>
                  </a:lnTo>
                  <a:lnTo>
                    <a:pt x="197" y="938"/>
                  </a:lnTo>
                  <a:lnTo>
                    <a:pt x="204" y="922"/>
                  </a:lnTo>
                  <a:lnTo>
                    <a:pt x="212" y="907"/>
                  </a:lnTo>
                  <a:lnTo>
                    <a:pt x="219" y="891"/>
                  </a:lnTo>
                  <a:lnTo>
                    <a:pt x="226" y="875"/>
                  </a:lnTo>
                  <a:lnTo>
                    <a:pt x="232" y="859"/>
                  </a:lnTo>
                  <a:lnTo>
                    <a:pt x="237" y="843"/>
                  </a:lnTo>
                  <a:lnTo>
                    <a:pt x="245" y="827"/>
                  </a:lnTo>
                  <a:lnTo>
                    <a:pt x="250" y="811"/>
                  </a:lnTo>
                  <a:lnTo>
                    <a:pt x="259" y="787"/>
                  </a:lnTo>
                  <a:lnTo>
                    <a:pt x="268" y="763"/>
                  </a:lnTo>
                  <a:lnTo>
                    <a:pt x="279" y="741"/>
                  </a:lnTo>
                  <a:lnTo>
                    <a:pt x="292" y="719"/>
                  </a:lnTo>
                  <a:lnTo>
                    <a:pt x="303" y="698"/>
                  </a:lnTo>
                  <a:lnTo>
                    <a:pt x="316" y="675"/>
                  </a:lnTo>
                  <a:lnTo>
                    <a:pt x="329" y="653"/>
                  </a:lnTo>
                  <a:lnTo>
                    <a:pt x="341" y="632"/>
                  </a:lnTo>
                  <a:lnTo>
                    <a:pt x="354" y="610"/>
                  </a:lnTo>
                  <a:lnTo>
                    <a:pt x="367" y="587"/>
                  </a:lnTo>
                  <a:lnTo>
                    <a:pt x="371" y="579"/>
                  </a:lnTo>
                  <a:lnTo>
                    <a:pt x="372" y="571"/>
                  </a:lnTo>
                  <a:lnTo>
                    <a:pt x="374" y="562"/>
                  </a:lnTo>
                  <a:lnTo>
                    <a:pt x="374" y="554"/>
                  </a:lnTo>
                  <a:lnTo>
                    <a:pt x="376" y="544"/>
                  </a:lnTo>
                  <a:lnTo>
                    <a:pt x="376" y="536"/>
                  </a:lnTo>
                  <a:lnTo>
                    <a:pt x="376" y="527"/>
                  </a:lnTo>
                  <a:lnTo>
                    <a:pt x="378" y="517"/>
                  </a:lnTo>
                  <a:lnTo>
                    <a:pt x="378" y="509"/>
                  </a:lnTo>
                  <a:lnTo>
                    <a:pt x="380" y="499"/>
                  </a:lnTo>
                  <a:lnTo>
                    <a:pt x="382" y="495"/>
                  </a:lnTo>
                  <a:lnTo>
                    <a:pt x="385" y="488"/>
                  </a:lnTo>
                  <a:lnTo>
                    <a:pt x="389" y="483"/>
                  </a:lnTo>
                  <a:lnTo>
                    <a:pt x="393" y="477"/>
                  </a:lnTo>
                  <a:lnTo>
                    <a:pt x="396" y="472"/>
                  </a:lnTo>
                  <a:lnTo>
                    <a:pt x="402" y="467"/>
                  </a:lnTo>
                  <a:lnTo>
                    <a:pt x="407" y="461"/>
                  </a:lnTo>
                  <a:lnTo>
                    <a:pt x="411" y="456"/>
                  </a:lnTo>
                  <a:lnTo>
                    <a:pt x="416" y="453"/>
                  </a:lnTo>
                  <a:lnTo>
                    <a:pt x="422" y="448"/>
                  </a:lnTo>
                  <a:lnTo>
                    <a:pt x="425" y="443"/>
                  </a:lnTo>
                  <a:lnTo>
                    <a:pt x="429" y="437"/>
                  </a:lnTo>
                  <a:lnTo>
                    <a:pt x="433" y="431"/>
                  </a:lnTo>
                  <a:lnTo>
                    <a:pt x="435" y="423"/>
                  </a:lnTo>
                  <a:lnTo>
                    <a:pt x="436" y="416"/>
                  </a:lnTo>
                  <a:lnTo>
                    <a:pt x="440" y="408"/>
                  </a:lnTo>
                  <a:lnTo>
                    <a:pt x="442" y="402"/>
                  </a:lnTo>
                  <a:lnTo>
                    <a:pt x="447" y="395"/>
                  </a:lnTo>
                  <a:lnTo>
                    <a:pt x="451" y="391"/>
                  </a:lnTo>
                  <a:lnTo>
                    <a:pt x="458" y="386"/>
                  </a:lnTo>
                  <a:lnTo>
                    <a:pt x="464" y="383"/>
                  </a:lnTo>
                  <a:lnTo>
                    <a:pt x="471" y="379"/>
                  </a:lnTo>
                  <a:lnTo>
                    <a:pt x="478" y="378"/>
                  </a:lnTo>
                  <a:lnTo>
                    <a:pt x="486" y="375"/>
                  </a:lnTo>
                  <a:lnTo>
                    <a:pt x="491" y="371"/>
                  </a:lnTo>
                  <a:lnTo>
                    <a:pt x="499" y="368"/>
                  </a:lnTo>
                  <a:lnTo>
                    <a:pt x="504" y="365"/>
                  </a:lnTo>
                  <a:lnTo>
                    <a:pt x="509" y="362"/>
                  </a:lnTo>
                  <a:lnTo>
                    <a:pt x="515" y="359"/>
                  </a:lnTo>
                  <a:lnTo>
                    <a:pt x="519" y="354"/>
                  </a:lnTo>
                  <a:lnTo>
                    <a:pt x="526" y="343"/>
                  </a:lnTo>
                  <a:lnTo>
                    <a:pt x="530" y="331"/>
                  </a:lnTo>
                  <a:lnTo>
                    <a:pt x="531" y="320"/>
                  </a:lnTo>
                  <a:lnTo>
                    <a:pt x="531" y="307"/>
                  </a:lnTo>
                  <a:lnTo>
                    <a:pt x="533" y="295"/>
                  </a:lnTo>
                  <a:lnTo>
                    <a:pt x="535" y="283"/>
                  </a:lnTo>
                  <a:lnTo>
                    <a:pt x="537" y="272"/>
                  </a:lnTo>
                  <a:lnTo>
                    <a:pt x="542" y="261"/>
                  </a:lnTo>
                  <a:lnTo>
                    <a:pt x="550" y="251"/>
                  </a:lnTo>
                  <a:lnTo>
                    <a:pt x="562" y="243"/>
                  </a:lnTo>
                  <a:lnTo>
                    <a:pt x="566" y="242"/>
                  </a:lnTo>
                  <a:lnTo>
                    <a:pt x="572" y="240"/>
                  </a:lnTo>
                  <a:lnTo>
                    <a:pt x="577" y="239"/>
                  </a:lnTo>
                  <a:lnTo>
                    <a:pt x="583" y="239"/>
                  </a:lnTo>
                  <a:lnTo>
                    <a:pt x="588" y="237"/>
                  </a:lnTo>
                  <a:lnTo>
                    <a:pt x="594" y="237"/>
                  </a:lnTo>
                  <a:lnTo>
                    <a:pt x="599" y="235"/>
                  </a:lnTo>
                  <a:lnTo>
                    <a:pt x="605" y="235"/>
                  </a:lnTo>
                  <a:lnTo>
                    <a:pt x="610" y="234"/>
                  </a:lnTo>
                  <a:lnTo>
                    <a:pt x="614" y="232"/>
                  </a:lnTo>
                  <a:lnTo>
                    <a:pt x="615" y="231"/>
                  </a:lnTo>
                  <a:lnTo>
                    <a:pt x="619" y="229"/>
                  </a:lnTo>
                  <a:lnTo>
                    <a:pt x="621" y="226"/>
                  </a:lnTo>
                  <a:lnTo>
                    <a:pt x="623" y="223"/>
                  </a:lnTo>
                  <a:lnTo>
                    <a:pt x="625" y="219"/>
                  </a:lnTo>
                  <a:lnTo>
                    <a:pt x="625" y="216"/>
                  </a:lnTo>
                  <a:lnTo>
                    <a:pt x="625" y="211"/>
                  </a:lnTo>
                  <a:lnTo>
                    <a:pt x="625" y="207"/>
                  </a:lnTo>
                  <a:lnTo>
                    <a:pt x="623" y="203"/>
                  </a:lnTo>
                  <a:lnTo>
                    <a:pt x="621" y="199"/>
                  </a:lnTo>
                  <a:lnTo>
                    <a:pt x="625" y="199"/>
                  </a:lnTo>
                  <a:lnTo>
                    <a:pt x="626" y="197"/>
                  </a:lnTo>
                  <a:lnTo>
                    <a:pt x="630" y="197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7" y="195"/>
                  </a:lnTo>
                  <a:lnTo>
                    <a:pt x="639" y="195"/>
                  </a:lnTo>
                  <a:lnTo>
                    <a:pt x="641" y="195"/>
                  </a:lnTo>
                  <a:lnTo>
                    <a:pt x="643" y="194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7" y="189"/>
                  </a:lnTo>
                  <a:lnTo>
                    <a:pt x="647" y="187"/>
                  </a:lnTo>
                  <a:lnTo>
                    <a:pt x="647" y="186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7" y="179"/>
                  </a:lnTo>
                  <a:lnTo>
                    <a:pt x="652" y="176"/>
                  </a:lnTo>
                  <a:lnTo>
                    <a:pt x="656" y="173"/>
                  </a:lnTo>
                  <a:lnTo>
                    <a:pt x="661" y="170"/>
                  </a:lnTo>
                  <a:lnTo>
                    <a:pt x="665" y="167"/>
                  </a:lnTo>
                  <a:lnTo>
                    <a:pt x="670" y="163"/>
                  </a:lnTo>
                  <a:lnTo>
                    <a:pt x="674" y="162"/>
                  </a:lnTo>
                  <a:lnTo>
                    <a:pt x="679" y="159"/>
                  </a:lnTo>
                  <a:lnTo>
                    <a:pt x="683" y="157"/>
                  </a:lnTo>
                  <a:lnTo>
                    <a:pt x="689" y="154"/>
                  </a:lnTo>
                  <a:lnTo>
                    <a:pt x="692" y="152"/>
                  </a:lnTo>
                  <a:lnTo>
                    <a:pt x="698" y="147"/>
                  </a:lnTo>
                  <a:lnTo>
                    <a:pt x="701" y="143"/>
                  </a:lnTo>
                  <a:lnTo>
                    <a:pt x="705" y="136"/>
                  </a:lnTo>
                  <a:lnTo>
                    <a:pt x="707" y="130"/>
                  </a:lnTo>
                  <a:lnTo>
                    <a:pt x="707" y="122"/>
                  </a:lnTo>
                  <a:lnTo>
                    <a:pt x="709" y="114"/>
                  </a:lnTo>
                  <a:lnTo>
                    <a:pt x="711" y="106"/>
                  </a:lnTo>
                  <a:lnTo>
                    <a:pt x="711" y="98"/>
                  </a:lnTo>
                  <a:lnTo>
                    <a:pt x="714" y="91"/>
                  </a:lnTo>
                  <a:lnTo>
                    <a:pt x="716" y="85"/>
                  </a:lnTo>
                  <a:lnTo>
                    <a:pt x="725" y="74"/>
                  </a:lnTo>
                  <a:lnTo>
                    <a:pt x="734" y="64"/>
                  </a:lnTo>
                  <a:lnTo>
                    <a:pt x="743" y="56"/>
                  </a:lnTo>
                  <a:lnTo>
                    <a:pt x="754" y="48"/>
                  </a:lnTo>
                  <a:lnTo>
                    <a:pt x="767" y="42"/>
                  </a:lnTo>
                  <a:lnTo>
                    <a:pt x="780" y="35"/>
                  </a:lnTo>
                  <a:lnTo>
                    <a:pt x="793" y="31"/>
                  </a:lnTo>
                  <a:lnTo>
                    <a:pt x="807" y="26"/>
                  </a:lnTo>
                  <a:lnTo>
                    <a:pt x="822" y="23"/>
                  </a:lnTo>
                  <a:lnTo>
                    <a:pt x="837" y="1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91"/>
            <p:cNvSpPr>
              <a:spLocks/>
            </p:cNvSpPr>
            <p:nvPr/>
          </p:nvSpPr>
          <p:spPr bwMode="auto">
            <a:xfrm>
              <a:off x="5052" y="3408"/>
              <a:ext cx="708" cy="878"/>
            </a:xfrm>
            <a:custGeom>
              <a:avLst/>
              <a:gdLst>
                <a:gd name="T0" fmla="*/ 10 w 1282"/>
                <a:gd name="T1" fmla="*/ 3 h 1024"/>
                <a:gd name="T2" fmla="*/ 9 w 1282"/>
                <a:gd name="T3" fmla="*/ 3 h 1024"/>
                <a:gd name="T4" fmla="*/ 8 w 1282"/>
                <a:gd name="T5" fmla="*/ 11 h 1024"/>
                <a:gd name="T6" fmla="*/ 7 w 1282"/>
                <a:gd name="T7" fmla="*/ 27 h 1024"/>
                <a:gd name="T8" fmla="*/ 6 w 1282"/>
                <a:gd name="T9" fmla="*/ 46 h 1024"/>
                <a:gd name="T10" fmla="*/ 4 w 1282"/>
                <a:gd name="T11" fmla="*/ 75 h 1024"/>
                <a:gd name="T12" fmla="*/ 3 w 1282"/>
                <a:gd name="T13" fmla="*/ 111 h 1024"/>
                <a:gd name="T14" fmla="*/ 2 w 1282"/>
                <a:gd name="T15" fmla="*/ 152 h 1024"/>
                <a:gd name="T16" fmla="*/ 1 w 1282"/>
                <a:gd name="T17" fmla="*/ 197 h 1024"/>
                <a:gd name="T18" fmla="*/ 1 w 1282"/>
                <a:gd name="T19" fmla="*/ 245 h 1024"/>
                <a:gd name="T20" fmla="*/ 1 w 1282"/>
                <a:gd name="T21" fmla="*/ 270 h 1024"/>
                <a:gd name="T22" fmla="*/ 1 w 1282"/>
                <a:gd name="T23" fmla="*/ 286 h 1024"/>
                <a:gd name="T24" fmla="*/ 1 w 1282"/>
                <a:gd name="T25" fmla="*/ 298 h 1024"/>
                <a:gd name="T26" fmla="*/ 1 w 1282"/>
                <a:gd name="T27" fmla="*/ 298 h 1024"/>
                <a:gd name="T28" fmla="*/ 1 w 1282"/>
                <a:gd name="T29" fmla="*/ 297 h 1024"/>
                <a:gd name="T30" fmla="*/ 1 w 1282"/>
                <a:gd name="T31" fmla="*/ 271 h 1024"/>
                <a:gd name="T32" fmla="*/ 2 w 1282"/>
                <a:gd name="T33" fmla="*/ 243 h 1024"/>
                <a:gd name="T34" fmla="*/ 3 w 1282"/>
                <a:gd name="T35" fmla="*/ 226 h 1024"/>
                <a:gd name="T36" fmla="*/ 3 w 1282"/>
                <a:gd name="T37" fmla="*/ 225 h 1024"/>
                <a:gd name="T38" fmla="*/ 3 w 1282"/>
                <a:gd name="T39" fmla="*/ 221 h 1024"/>
                <a:gd name="T40" fmla="*/ 4 w 1282"/>
                <a:gd name="T41" fmla="*/ 206 h 1024"/>
                <a:gd name="T42" fmla="*/ 4 w 1282"/>
                <a:gd name="T43" fmla="*/ 189 h 1024"/>
                <a:gd name="T44" fmla="*/ 6 w 1282"/>
                <a:gd name="T45" fmla="*/ 177 h 1024"/>
                <a:gd name="T46" fmla="*/ 6 w 1282"/>
                <a:gd name="T47" fmla="*/ 173 h 1024"/>
                <a:gd name="T48" fmla="*/ 6 w 1282"/>
                <a:gd name="T49" fmla="*/ 168 h 1024"/>
                <a:gd name="T50" fmla="*/ 6 w 1282"/>
                <a:gd name="T51" fmla="*/ 157 h 1024"/>
                <a:gd name="T52" fmla="*/ 6 w 1282"/>
                <a:gd name="T53" fmla="*/ 142 h 1024"/>
                <a:gd name="T54" fmla="*/ 7 w 1282"/>
                <a:gd name="T55" fmla="*/ 131 h 1024"/>
                <a:gd name="T56" fmla="*/ 7 w 1282"/>
                <a:gd name="T57" fmla="*/ 130 h 1024"/>
                <a:gd name="T58" fmla="*/ 7 w 1282"/>
                <a:gd name="T59" fmla="*/ 126 h 1024"/>
                <a:gd name="T60" fmla="*/ 8 w 1282"/>
                <a:gd name="T61" fmla="*/ 120 h 1024"/>
                <a:gd name="T62" fmla="*/ 8 w 1282"/>
                <a:gd name="T63" fmla="*/ 111 h 1024"/>
                <a:gd name="T64" fmla="*/ 8 w 1282"/>
                <a:gd name="T65" fmla="*/ 104 h 1024"/>
                <a:gd name="T66" fmla="*/ 8 w 1282"/>
                <a:gd name="T67" fmla="*/ 98 h 1024"/>
                <a:gd name="T68" fmla="*/ 8 w 1282"/>
                <a:gd name="T69" fmla="*/ 91 h 1024"/>
                <a:gd name="T70" fmla="*/ 8 w 1282"/>
                <a:gd name="T71" fmla="*/ 81 h 1024"/>
                <a:gd name="T72" fmla="*/ 8 w 1282"/>
                <a:gd name="T73" fmla="*/ 73 h 1024"/>
                <a:gd name="T74" fmla="*/ 8 w 1282"/>
                <a:gd name="T75" fmla="*/ 63 h 1024"/>
                <a:gd name="T76" fmla="*/ 9 w 1282"/>
                <a:gd name="T77" fmla="*/ 56 h 1024"/>
                <a:gd name="T78" fmla="*/ 9 w 1282"/>
                <a:gd name="T79" fmla="*/ 52 h 1024"/>
                <a:gd name="T80" fmla="*/ 9 w 1282"/>
                <a:gd name="T81" fmla="*/ 48 h 1024"/>
                <a:gd name="T82" fmla="*/ 9 w 1282"/>
                <a:gd name="T83" fmla="*/ 39 h 1024"/>
                <a:gd name="T84" fmla="*/ 9 w 1282"/>
                <a:gd name="T85" fmla="*/ 33 h 1024"/>
                <a:gd name="T86" fmla="*/ 10 w 1282"/>
                <a:gd name="T87" fmla="*/ 33 h 1024"/>
                <a:gd name="T88" fmla="*/ 10 w 1282"/>
                <a:gd name="T89" fmla="*/ 33 h 1024"/>
                <a:gd name="T90" fmla="*/ 10 w 1282"/>
                <a:gd name="T91" fmla="*/ 21 h 1024"/>
                <a:gd name="T92" fmla="*/ 10 w 1282"/>
                <a:gd name="T93" fmla="*/ 11 h 1024"/>
                <a:gd name="T94" fmla="*/ 11 w 1282"/>
                <a:gd name="T95" fmla="*/ 6 h 10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2"/>
                <a:gd name="T145" fmla="*/ 0 h 1024"/>
                <a:gd name="T146" fmla="*/ 1282 w 1282"/>
                <a:gd name="T147" fmla="*/ 1024 h 10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2" h="1024">
                  <a:moveTo>
                    <a:pt x="1279" y="20"/>
                  </a:moveTo>
                  <a:lnTo>
                    <a:pt x="1248" y="13"/>
                  </a:lnTo>
                  <a:lnTo>
                    <a:pt x="1215" y="8"/>
                  </a:lnTo>
                  <a:lnTo>
                    <a:pt x="1182" y="4"/>
                  </a:lnTo>
                  <a:lnTo>
                    <a:pt x="1149" y="2"/>
                  </a:lnTo>
                  <a:lnTo>
                    <a:pt x="1116" y="0"/>
                  </a:lnTo>
                  <a:lnTo>
                    <a:pt x="1083" y="0"/>
                  </a:lnTo>
                  <a:lnTo>
                    <a:pt x="1050" y="4"/>
                  </a:lnTo>
                  <a:lnTo>
                    <a:pt x="1017" y="8"/>
                  </a:lnTo>
                  <a:lnTo>
                    <a:pt x="984" y="15"/>
                  </a:lnTo>
                  <a:lnTo>
                    <a:pt x="953" y="24"/>
                  </a:lnTo>
                  <a:lnTo>
                    <a:pt x="917" y="37"/>
                  </a:lnTo>
                  <a:lnTo>
                    <a:pt x="884" y="50"/>
                  </a:lnTo>
                  <a:lnTo>
                    <a:pt x="849" y="63"/>
                  </a:lnTo>
                  <a:lnTo>
                    <a:pt x="815" y="77"/>
                  </a:lnTo>
                  <a:lnTo>
                    <a:pt x="782" y="92"/>
                  </a:lnTo>
                  <a:lnTo>
                    <a:pt x="749" y="106"/>
                  </a:lnTo>
                  <a:lnTo>
                    <a:pt x="716" y="122"/>
                  </a:lnTo>
                  <a:lnTo>
                    <a:pt x="683" y="138"/>
                  </a:lnTo>
                  <a:lnTo>
                    <a:pt x="650" y="156"/>
                  </a:lnTo>
                  <a:lnTo>
                    <a:pt x="617" y="175"/>
                  </a:lnTo>
                  <a:lnTo>
                    <a:pt x="575" y="200"/>
                  </a:lnTo>
                  <a:lnTo>
                    <a:pt x="535" y="228"/>
                  </a:lnTo>
                  <a:lnTo>
                    <a:pt x="497" y="256"/>
                  </a:lnTo>
                  <a:lnTo>
                    <a:pt x="458" y="285"/>
                  </a:lnTo>
                  <a:lnTo>
                    <a:pt x="423" y="316"/>
                  </a:lnTo>
                  <a:lnTo>
                    <a:pt x="389" y="346"/>
                  </a:lnTo>
                  <a:lnTo>
                    <a:pt x="356" y="378"/>
                  </a:lnTo>
                  <a:lnTo>
                    <a:pt x="323" y="412"/>
                  </a:lnTo>
                  <a:lnTo>
                    <a:pt x="292" y="445"/>
                  </a:lnTo>
                  <a:lnTo>
                    <a:pt x="259" y="482"/>
                  </a:lnTo>
                  <a:lnTo>
                    <a:pt x="228" y="520"/>
                  </a:lnTo>
                  <a:lnTo>
                    <a:pt x="197" y="559"/>
                  </a:lnTo>
                  <a:lnTo>
                    <a:pt x="169" y="599"/>
                  </a:lnTo>
                  <a:lnTo>
                    <a:pt x="144" y="637"/>
                  </a:lnTo>
                  <a:lnTo>
                    <a:pt x="120" y="677"/>
                  </a:lnTo>
                  <a:lnTo>
                    <a:pt x="96" y="719"/>
                  </a:lnTo>
                  <a:lnTo>
                    <a:pt x="74" y="759"/>
                  </a:lnTo>
                  <a:lnTo>
                    <a:pt x="54" y="800"/>
                  </a:lnTo>
                  <a:lnTo>
                    <a:pt x="34" y="842"/>
                  </a:lnTo>
                  <a:lnTo>
                    <a:pt x="14" y="885"/>
                  </a:lnTo>
                  <a:lnTo>
                    <a:pt x="9" y="896"/>
                  </a:lnTo>
                  <a:lnTo>
                    <a:pt x="5" y="911"/>
                  </a:lnTo>
                  <a:lnTo>
                    <a:pt x="1" y="924"/>
                  </a:lnTo>
                  <a:lnTo>
                    <a:pt x="0" y="938"/>
                  </a:lnTo>
                  <a:lnTo>
                    <a:pt x="0" y="952"/>
                  </a:lnTo>
                  <a:lnTo>
                    <a:pt x="0" y="968"/>
                  </a:lnTo>
                  <a:lnTo>
                    <a:pt x="1" y="981"/>
                  </a:lnTo>
                  <a:lnTo>
                    <a:pt x="5" y="996"/>
                  </a:lnTo>
                  <a:lnTo>
                    <a:pt x="12" y="1008"/>
                  </a:lnTo>
                  <a:lnTo>
                    <a:pt x="20" y="1021"/>
                  </a:lnTo>
                  <a:lnTo>
                    <a:pt x="23" y="1023"/>
                  </a:lnTo>
                  <a:lnTo>
                    <a:pt x="27" y="1024"/>
                  </a:lnTo>
                  <a:lnTo>
                    <a:pt x="32" y="1024"/>
                  </a:lnTo>
                  <a:lnTo>
                    <a:pt x="40" y="1023"/>
                  </a:lnTo>
                  <a:lnTo>
                    <a:pt x="47" y="1021"/>
                  </a:lnTo>
                  <a:lnTo>
                    <a:pt x="54" y="1020"/>
                  </a:lnTo>
                  <a:lnTo>
                    <a:pt x="62" y="1018"/>
                  </a:lnTo>
                  <a:lnTo>
                    <a:pt x="67" y="1015"/>
                  </a:lnTo>
                  <a:lnTo>
                    <a:pt x="73" y="1013"/>
                  </a:lnTo>
                  <a:lnTo>
                    <a:pt x="74" y="1010"/>
                  </a:lnTo>
                  <a:lnTo>
                    <a:pt x="98" y="981"/>
                  </a:lnTo>
                  <a:lnTo>
                    <a:pt x="122" y="954"/>
                  </a:lnTo>
                  <a:lnTo>
                    <a:pt x="146" y="927"/>
                  </a:lnTo>
                  <a:lnTo>
                    <a:pt x="171" y="901"/>
                  </a:lnTo>
                  <a:lnTo>
                    <a:pt x="197" y="877"/>
                  </a:lnTo>
                  <a:lnTo>
                    <a:pt x="224" y="855"/>
                  </a:lnTo>
                  <a:lnTo>
                    <a:pt x="254" y="832"/>
                  </a:lnTo>
                  <a:lnTo>
                    <a:pt x="285" y="813"/>
                  </a:lnTo>
                  <a:lnTo>
                    <a:pt x="316" y="792"/>
                  </a:lnTo>
                  <a:lnTo>
                    <a:pt x="350" y="775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0"/>
                  </a:lnTo>
                  <a:lnTo>
                    <a:pt x="354" y="768"/>
                  </a:lnTo>
                  <a:lnTo>
                    <a:pt x="354" y="767"/>
                  </a:lnTo>
                  <a:lnTo>
                    <a:pt x="354" y="764"/>
                  </a:lnTo>
                  <a:lnTo>
                    <a:pt x="354" y="762"/>
                  </a:lnTo>
                  <a:lnTo>
                    <a:pt x="356" y="760"/>
                  </a:lnTo>
                  <a:lnTo>
                    <a:pt x="356" y="757"/>
                  </a:lnTo>
                  <a:lnTo>
                    <a:pt x="358" y="757"/>
                  </a:lnTo>
                  <a:lnTo>
                    <a:pt x="381" y="738"/>
                  </a:lnTo>
                  <a:lnTo>
                    <a:pt x="405" y="722"/>
                  </a:lnTo>
                  <a:lnTo>
                    <a:pt x="431" y="704"/>
                  </a:lnTo>
                  <a:lnTo>
                    <a:pt x="456" y="690"/>
                  </a:lnTo>
                  <a:lnTo>
                    <a:pt x="482" y="674"/>
                  </a:lnTo>
                  <a:lnTo>
                    <a:pt x="508" y="660"/>
                  </a:lnTo>
                  <a:lnTo>
                    <a:pt x="535" y="647"/>
                  </a:lnTo>
                  <a:lnTo>
                    <a:pt x="562" y="634"/>
                  </a:lnTo>
                  <a:lnTo>
                    <a:pt x="590" y="623"/>
                  </a:lnTo>
                  <a:lnTo>
                    <a:pt x="619" y="612"/>
                  </a:lnTo>
                  <a:lnTo>
                    <a:pt x="626" y="608"/>
                  </a:lnTo>
                  <a:lnTo>
                    <a:pt x="634" y="605"/>
                  </a:lnTo>
                  <a:lnTo>
                    <a:pt x="641" y="602"/>
                  </a:lnTo>
                  <a:lnTo>
                    <a:pt x="648" y="599"/>
                  </a:lnTo>
                  <a:lnTo>
                    <a:pt x="656" y="594"/>
                  </a:lnTo>
                  <a:lnTo>
                    <a:pt x="663" y="589"/>
                  </a:lnTo>
                  <a:lnTo>
                    <a:pt x="668" y="586"/>
                  </a:lnTo>
                  <a:lnTo>
                    <a:pt x="676" y="581"/>
                  </a:lnTo>
                  <a:lnTo>
                    <a:pt x="681" y="575"/>
                  </a:lnTo>
                  <a:lnTo>
                    <a:pt x="687" y="570"/>
                  </a:lnTo>
                  <a:lnTo>
                    <a:pt x="696" y="559"/>
                  </a:lnTo>
                  <a:lnTo>
                    <a:pt x="703" y="548"/>
                  </a:lnTo>
                  <a:lnTo>
                    <a:pt x="709" y="535"/>
                  </a:lnTo>
                  <a:lnTo>
                    <a:pt x="712" y="524"/>
                  </a:lnTo>
                  <a:lnTo>
                    <a:pt x="718" y="511"/>
                  </a:lnTo>
                  <a:lnTo>
                    <a:pt x="721" y="498"/>
                  </a:lnTo>
                  <a:lnTo>
                    <a:pt x="727" y="487"/>
                  </a:lnTo>
                  <a:lnTo>
                    <a:pt x="734" y="476"/>
                  </a:lnTo>
                  <a:lnTo>
                    <a:pt x="743" y="464"/>
                  </a:lnTo>
                  <a:lnTo>
                    <a:pt x="756" y="455"/>
                  </a:lnTo>
                  <a:lnTo>
                    <a:pt x="765" y="450"/>
                  </a:lnTo>
                  <a:lnTo>
                    <a:pt x="778" y="445"/>
                  </a:lnTo>
                  <a:lnTo>
                    <a:pt x="789" y="444"/>
                  </a:lnTo>
                  <a:lnTo>
                    <a:pt x="802" y="444"/>
                  </a:lnTo>
                  <a:lnTo>
                    <a:pt x="813" y="444"/>
                  </a:lnTo>
                  <a:lnTo>
                    <a:pt x="824" y="442"/>
                  </a:lnTo>
                  <a:lnTo>
                    <a:pt x="835" y="440"/>
                  </a:lnTo>
                  <a:lnTo>
                    <a:pt x="846" y="439"/>
                  </a:lnTo>
                  <a:lnTo>
                    <a:pt x="855" y="434"/>
                  </a:lnTo>
                  <a:lnTo>
                    <a:pt x="862" y="426"/>
                  </a:lnTo>
                  <a:lnTo>
                    <a:pt x="864" y="421"/>
                  </a:lnTo>
                  <a:lnTo>
                    <a:pt x="866" y="416"/>
                  </a:lnTo>
                  <a:lnTo>
                    <a:pt x="866" y="410"/>
                  </a:lnTo>
                  <a:lnTo>
                    <a:pt x="866" y="404"/>
                  </a:lnTo>
                  <a:lnTo>
                    <a:pt x="866" y="397"/>
                  </a:lnTo>
                  <a:lnTo>
                    <a:pt x="866" y="391"/>
                  </a:lnTo>
                  <a:lnTo>
                    <a:pt x="866" y="384"/>
                  </a:lnTo>
                  <a:lnTo>
                    <a:pt x="866" y="378"/>
                  </a:lnTo>
                  <a:lnTo>
                    <a:pt x="866" y="372"/>
                  </a:lnTo>
                  <a:lnTo>
                    <a:pt x="869" y="367"/>
                  </a:lnTo>
                  <a:lnTo>
                    <a:pt x="875" y="357"/>
                  </a:lnTo>
                  <a:lnTo>
                    <a:pt x="882" y="351"/>
                  </a:lnTo>
                  <a:lnTo>
                    <a:pt x="891" y="344"/>
                  </a:lnTo>
                  <a:lnTo>
                    <a:pt x="902" y="340"/>
                  </a:lnTo>
                  <a:lnTo>
                    <a:pt x="911" y="335"/>
                  </a:lnTo>
                  <a:lnTo>
                    <a:pt x="922" y="330"/>
                  </a:lnTo>
                  <a:lnTo>
                    <a:pt x="933" y="325"/>
                  </a:lnTo>
                  <a:lnTo>
                    <a:pt x="942" y="319"/>
                  </a:lnTo>
                  <a:lnTo>
                    <a:pt x="952" y="312"/>
                  </a:lnTo>
                  <a:lnTo>
                    <a:pt x="961" y="304"/>
                  </a:lnTo>
                  <a:lnTo>
                    <a:pt x="966" y="298"/>
                  </a:lnTo>
                  <a:lnTo>
                    <a:pt x="968" y="290"/>
                  </a:lnTo>
                  <a:lnTo>
                    <a:pt x="970" y="282"/>
                  </a:lnTo>
                  <a:lnTo>
                    <a:pt x="970" y="274"/>
                  </a:lnTo>
                  <a:lnTo>
                    <a:pt x="970" y="266"/>
                  </a:lnTo>
                  <a:lnTo>
                    <a:pt x="970" y="256"/>
                  </a:lnTo>
                  <a:lnTo>
                    <a:pt x="972" y="248"/>
                  </a:lnTo>
                  <a:lnTo>
                    <a:pt x="974" y="239"/>
                  </a:lnTo>
                  <a:lnTo>
                    <a:pt x="977" y="231"/>
                  </a:lnTo>
                  <a:lnTo>
                    <a:pt x="983" y="223"/>
                  </a:lnTo>
                  <a:lnTo>
                    <a:pt x="992" y="215"/>
                  </a:lnTo>
                  <a:lnTo>
                    <a:pt x="1003" y="207"/>
                  </a:lnTo>
                  <a:lnTo>
                    <a:pt x="1014" y="202"/>
                  </a:lnTo>
                  <a:lnTo>
                    <a:pt x="1027" y="197"/>
                  </a:lnTo>
                  <a:lnTo>
                    <a:pt x="1039" y="192"/>
                  </a:lnTo>
                  <a:lnTo>
                    <a:pt x="1052" y="189"/>
                  </a:lnTo>
                  <a:lnTo>
                    <a:pt x="1065" y="186"/>
                  </a:lnTo>
                  <a:lnTo>
                    <a:pt x="1078" y="183"/>
                  </a:lnTo>
                  <a:lnTo>
                    <a:pt x="1090" y="180"/>
                  </a:lnTo>
                  <a:lnTo>
                    <a:pt x="1101" y="175"/>
                  </a:lnTo>
                  <a:lnTo>
                    <a:pt x="1107" y="173"/>
                  </a:lnTo>
                  <a:lnTo>
                    <a:pt x="1111" y="168"/>
                  </a:lnTo>
                  <a:lnTo>
                    <a:pt x="1112" y="164"/>
                  </a:lnTo>
                  <a:lnTo>
                    <a:pt x="1114" y="157"/>
                  </a:lnTo>
                  <a:lnTo>
                    <a:pt x="1116" y="151"/>
                  </a:lnTo>
                  <a:lnTo>
                    <a:pt x="1116" y="143"/>
                  </a:lnTo>
                  <a:lnTo>
                    <a:pt x="1116" y="135"/>
                  </a:lnTo>
                  <a:lnTo>
                    <a:pt x="1118" y="127"/>
                  </a:lnTo>
                  <a:lnTo>
                    <a:pt x="1118" y="120"/>
                  </a:lnTo>
                  <a:lnTo>
                    <a:pt x="1120" y="112"/>
                  </a:lnTo>
                  <a:lnTo>
                    <a:pt x="1122" y="111"/>
                  </a:lnTo>
                  <a:lnTo>
                    <a:pt x="1123" y="111"/>
                  </a:lnTo>
                  <a:lnTo>
                    <a:pt x="1127" y="111"/>
                  </a:lnTo>
                  <a:lnTo>
                    <a:pt x="1129" y="109"/>
                  </a:lnTo>
                  <a:lnTo>
                    <a:pt x="1133" y="109"/>
                  </a:lnTo>
                  <a:lnTo>
                    <a:pt x="1134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40" y="106"/>
                  </a:lnTo>
                  <a:lnTo>
                    <a:pt x="1149" y="92"/>
                  </a:lnTo>
                  <a:lnTo>
                    <a:pt x="1160" y="79"/>
                  </a:lnTo>
                  <a:lnTo>
                    <a:pt x="1171" y="69"/>
                  </a:lnTo>
                  <a:lnTo>
                    <a:pt x="1185" y="60"/>
                  </a:lnTo>
                  <a:lnTo>
                    <a:pt x="1202" y="53"/>
                  </a:lnTo>
                  <a:lnTo>
                    <a:pt x="1217" y="47"/>
                  </a:lnTo>
                  <a:lnTo>
                    <a:pt x="1233" y="40"/>
                  </a:lnTo>
                  <a:lnTo>
                    <a:pt x="1249" y="36"/>
                  </a:lnTo>
                  <a:lnTo>
                    <a:pt x="1266" y="29"/>
                  </a:lnTo>
                  <a:lnTo>
                    <a:pt x="1282" y="23"/>
                  </a:lnTo>
                  <a:lnTo>
                    <a:pt x="1279" y="20"/>
                  </a:lnTo>
                  <a:close/>
                </a:path>
              </a:pathLst>
            </a:custGeom>
            <a:solidFill>
              <a:srgbClr val="10F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92"/>
            <p:cNvSpPr>
              <a:spLocks/>
            </p:cNvSpPr>
            <p:nvPr/>
          </p:nvSpPr>
          <p:spPr bwMode="auto">
            <a:xfrm>
              <a:off x="4678" y="3360"/>
              <a:ext cx="490" cy="969"/>
            </a:xfrm>
            <a:custGeom>
              <a:avLst/>
              <a:gdLst>
                <a:gd name="T0" fmla="*/ 7 w 890"/>
                <a:gd name="T1" fmla="*/ 319 h 1129"/>
                <a:gd name="T2" fmla="*/ 7 w 890"/>
                <a:gd name="T3" fmla="*/ 294 h 1129"/>
                <a:gd name="T4" fmla="*/ 6 w 890"/>
                <a:gd name="T5" fmla="*/ 282 h 1129"/>
                <a:gd name="T6" fmla="*/ 6 w 890"/>
                <a:gd name="T7" fmla="*/ 272 h 1129"/>
                <a:gd name="T8" fmla="*/ 6 w 890"/>
                <a:gd name="T9" fmla="*/ 261 h 1129"/>
                <a:gd name="T10" fmla="*/ 6 w 890"/>
                <a:gd name="T11" fmla="*/ 257 h 1129"/>
                <a:gd name="T12" fmla="*/ 5 w 890"/>
                <a:gd name="T13" fmla="*/ 256 h 1129"/>
                <a:gd name="T14" fmla="*/ 5 w 890"/>
                <a:gd name="T15" fmla="*/ 255 h 1129"/>
                <a:gd name="T16" fmla="*/ 5 w 890"/>
                <a:gd name="T17" fmla="*/ 251 h 1129"/>
                <a:gd name="T18" fmla="*/ 5 w 890"/>
                <a:gd name="T19" fmla="*/ 247 h 1129"/>
                <a:gd name="T20" fmla="*/ 4 w 890"/>
                <a:gd name="T21" fmla="*/ 235 h 1129"/>
                <a:gd name="T22" fmla="*/ 4 w 890"/>
                <a:gd name="T23" fmla="*/ 224 h 1129"/>
                <a:gd name="T24" fmla="*/ 4 w 890"/>
                <a:gd name="T25" fmla="*/ 211 h 1129"/>
                <a:gd name="T26" fmla="*/ 4 w 890"/>
                <a:gd name="T27" fmla="*/ 199 h 1129"/>
                <a:gd name="T28" fmla="*/ 4 w 890"/>
                <a:gd name="T29" fmla="*/ 185 h 1129"/>
                <a:gd name="T30" fmla="*/ 4 w 890"/>
                <a:gd name="T31" fmla="*/ 169 h 1129"/>
                <a:gd name="T32" fmla="*/ 3 w 890"/>
                <a:gd name="T33" fmla="*/ 159 h 1129"/>
                <a:gd name="T34" fmla="*/ 3 w 890"/>
                <a:gd name="T35" fmla="*/ 156 h 1129"/>
                <a:gd name="T36" fmla="*/ 3 w 890"/>
                <a:gd name="T37" fmla="*/ 148 h 1129"/>
                <a:gd name="T38" fmla="*/ 3 w 890"/>
                <a:gd name="T39" fmla="*/ 141 h 1129"/>
                <a:gd name="T40" fmla="*/ 3 w 890"/>
                <a:gd name="T41" fmla="*/ 136 h 1129"/>
                <a:gd name="T42" fmla="*/ 3 w 890"/>
                <a:gd name="T43" fmla="*/ 136 h 1129"/>
                <a:gd name="T44" fmla="*/ 3 w 890"/>
                <a:gd name="T45" fmla="*/ 134 h 1129"/>
                <a:gd name="T46" fmla="*/ 2 w 890"/>
                <a:gd name="T47" fmla="*/ 132 h 1129"/>
                <a:gd name="T48" fmla="*/ 2 w 890"/>
                <a:gd name="T49" fmla="*/ 132 h 1129"/>
                <a:gd name="T50" fmla="*/ 2 w 890"/>
                <a:gd name="T51" fmla="*/ 117 h 1129"/>
                <a:gd name="T52" fmla="*/ 2 w 890"/>
                <a:gd name="T53" fmla="*/ 104 h 1129"/>
                <a:gd name="T54" fmla="*/ 1 w 890"/>
                <a:gd name="T55" fmla="*/ 99 h 1129"/>
                <a:gd name="T56" fmla="*/ 1 w 890"/>
                <a:gd name="T57" fmla="*/ 90 h 1129"/>
                <a:gd name="T58" fmla="*/ 1 w 890"/>
                <a:gd name="T59" fmla="*/ 81 h 1129"/>
                <a:gd name="T60" fmla="*/ 1 w 890"/>
                <a:gd name="T61" fmla="*/ 70 h 1129"/>
                <a:gd name="T62" fmla="*/ 1 w 890"/>
                <a:gd name="T63" fmla="*/ 65 h 1129"/>
                <a:gd name="T64" fmla="*/ 1 w 890"/>
                <a:gd name="T65" fmla="*/ 64 h 1129"/>
                <a:gd name="T66" fmla="*/ 1 w 890"/>
                <a:gd name="T67" fmla="*/ 53 h 1129"/>
                <a:gd name="T68" fmla="*/ 1 w 890"/>
                <a:gd name="T69" fmla="*/ 44 h 1129"/>
                <a:gd name="T70" fmla="*/ 1 w 890"/>
                <a:gd name="T71" fmla="*/ 3 h 1129"/>
                <a:gd name="T72" fmla="*/ 1 w 890"/>
                <a:gd name="T73" fmla="*/ 7 h 1129"/>
                <a:gd name="T74" fmla="*/ 2 w 890"/>
                <a:gd name="T75" fmla="*/ 16 h 1129"/>
                <a:gd name="T76" fmla="*/ 3 w 890"/>
                <a:gd name="T77" fmla="*/ 35 h 1129"/>
                <a:gd name="T78" fmla="*/ 4 w 890"/>
                <a:gd name="T79" fmla="*/ 60 h 1129"/>
                <a:gd name="T80" fmla="*/ 4 w 890"/>
                <a:gd name="T81" fmla="*/ 72 h 1129"/>
                <a:gd name="T82" fmla="*/ 4 w 890"/>
                <a:gd name="T83" fmla="*/ 71 h 1129"/>
                <a:gd name="T84" fmla="*/ 4 w 890"/>
                <a:gd name="T85" fmla="*/ 71 h 1129"/>
                <a:gd name="T86" fmla="*/ 5 w 890"/>
                <a:gd name="T87" fmla="*/ 86 h 1129"/>
                <a:gd name="T88" fmla="*/ 6 w 890"/>
                <a:gd name="T89" fmla="*/ 102 h 1129"/>
                <a:gd name="T90" fmla="*/ 6 w 890"/>
                <a:gd name="T91" fmla="*/ 116 h 1129"/>
                <a:gd name="T92" fmla="*/ 6 w 890"/>
                <a:gd name="T93" fmla="*/ 125 h 1129"/>
                <a:gd name="T94" fmla="*/ 6 w 890"/>
                <a:gd name="T95" fmla="*/ 136 h 1129"/>
                <a:gd name="T96" fmla="*/ 6 w 890"/>
                <a:gd name="T97" fmla="*/ 160 h 1129"/>
                <a:gd name="T98" fmla="*/ 7 w 890"/>
                <a:gd name="T99" fmla="*/ 185 h 1129"/>
                <a:gd name="T100" fmla="*/ 7 w 890"/>
                <a:gd name="T101" fmla="*/ 202 h 1129"/>
                <a:gd name="T102" fmla="*/ 7 w 890"/>
                <a:gd name="T103" fmla="*/ 208 h 1129"/>
                <a:gd name="T104" fmla="*/ 7 w 890"/>
                <a:gd name="T105" fmla="*/ 212 h 1129"/>
                <a:gd name="T106" fmla="*/ 7 w 890"/>
                <a:gd name="T107" fmla="*/ 247 h 1129"/>
                <a:gd name="T108" fmla="*/ 7 w 890"/>
                <a:gd name="T109" fmla="*/ 282 h 11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0"/>
                <a:gd name="T166" fmla="*/ 0 h 1129"/>
                <a:gd name="T167" fmla="*/ 890 w 890"/>
                <a:gd name="T168" fmla="*/ 1129 h 11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0" h="1129">
                  <a:moveTo>
                    <a:pt x="890" y="1129"/>
                  </a:moveTo>
                  <a:lnTo>
                    <a:pt x="879" y="1120"/>
                  </a:lnTo>
                  <a:lnTo>
                    <a:pt x="862" y="1105"/>
                  </a:lnTo>
                  <a:lnTo>
                    <a:pt x="842" y="1086"/>
                  </a:lnTo>
                  <a:lnTo>
                    <a:pt x="822" y="1067"/>
                  </a:lnTo>
                  <a:lnTo>
                    <a:pt x="800" y="1045"/>
                  </a:lnTo>
                  <a:lnTo>
                    <a:pt x="778" y="1022"/>
                  </a:lnTo>
                  <a:lnTo>
                    <a:pt x="756" y="1001"/>
                  </a:lnTo>
                  <a:lnTo>
                    <a:pt x="736" y="984"/>
                  </a:lnTo>
                  <a:lnTo>
                    <a:pt x="720" y="971"/>
                  </a:lnTo>
                  <a:lnTo>
                    <a:pt x="705" y="963"/>
                  </a:lnTo>
                  <a:lnTo>
                    <a:pt x="694" y="957"/>
                  </a:lnTo>
                  <a:lnTo>
                    <a:pt x="687" y="950"/>
                  </a:lnTo>
                  <a:lnTo>
                    <a:pt x="680" y="942"/>
                  </a:lnTo>
                  <a:lnTo>
                    <a:pt x="674" y="933"/>
                  </a:lnTo>
                  <a:lnTo>
                    <a:pt x="669" y="923"/>
                  </a:lnTo>
                  <a:lnTo>
                    <a:pt x="663" y="913"/>
                  </a:lnTo>
                  <a:lnTo>
                    <a:pt x="658" y="904"/>
                  </a:lnTo>
                  <a:lnTo>
                    <a:pt x="652" y="893"/>
                  </a:lnTo>
                  <a:lnTo>
                    <a:pt x="647" y="883"/>
                  </a:lnTo>
                  <a:lnTo>
                    <a:pt x="640" y="873"/>
                  </a:lnTo>
                  <a:lnTo>
                    <a:pt x="638" y="872"/>
                  </a:lnTo>
                  <a:lnTo>
                    <a:pt x="636" y="870"/>
                  </a:lnTo>
                  <a:lnTo>
                    <a:pt x="632" y="870"/>
                  </a:lnTo>
                  <a:lnTo>
                    <a:pt x="630" y="870"/>
                  </a:lnTo>
                  <a:lnTo>
                    <a:pt x="627" y="869"/>
                  </a:lnTo>
                  <a:lnTo>
                    <a:pt x="623" y="869"/>
                  </a:lnTo>
                  <a:lnTo>
                    <a:pt x="619" y="869"/>
                  </a:lnTo>
                  <a:lnTo>
                    <a:pt x="618" y="867"/>
                  </a:lnTo>
                  <a:lnTo>
                    <a:pt x="614" y="867"/>
                  </a:lnTo>
                  <a:lnTo>
                    <a:pt x="612" y="865"/>
                  </a:lnTo>
                  <a:lnTo>
                    <a:pt x="608" y="864"/>
                  </a:lnTo>
                  <a:lnTo>
                    <a:pt x="607" y="861"/>
                  </a:lnTo>
                  <a:lnTo>
                    <a:pt x="605" y="857"/>
                  </a:lnTo>
                  <a:lnTo>
                    <a:pt x="603" y="854"/>
                  </a:lnTo>
                  <a:lnTo>
                    <a:pt x="601" y="851"/>
                  </a:lnTo>
                  <a:lnTo>
                    <a:pt x="599" y="848"/>
                  </a:lnTo>
                  <a:lnTo>
                    <a:pt x="597" y="845"/>
                  </a:lnTo>
                  <a:lnTo>
                    <a:pt x="596" y="841"/>
                  </a:lnTo>
                  <a:lnTo>
                    <a:pt x="594" y="838"/>
                  </a:lnTo>
                  <a:lnTo>
                    <a:pt x="592" y="835"/>
                  </a:lnTo>
                  <a:lnTo>
                    <a:pt x="583" y="822"/>
                  </a:lnTo>
                  <a:lnTo>
                    <a:pt x="570" y="809"/>
                  </a:lnTo>
                  <a:lnTo>
                    <a:pt x="557" y="800"/>
                  </a:lnTo>
                  <a:lnTo>
                    <a:pt x="544" y="790"/>
                  </a:lnTo>
                  <a:lnTo>
                    <a:pt x="530" y="781"/>
                  </a:lnTo>
                  <a:lnTo>
                    <a:pt x="517" y="771"/>
                  </a:lnTo>
                  <a:lnTo>
                    <a:pt x="504" y="761"/>
                  </a:lnTo>
                  <a:lnTo>
                    <a:pt x="493" y="750"/>
                  </a:lnTo>
                  <a:lnTo>
                    <a:pt x="482" y="741"/>
                  </a:lnTo>
                  <a:lnTo>
                    <a:pt x="475" y="728"/>
                  </a:lnTo>
                  <a:lnTo>
                    <a:pt x="471" y="717"/>
                  </a:lnTo>
                  <a:lnTo>
                    <a:pt x="470" y="707"/>
                  </a:lnTo>
                  <a:lnTo>
                    <a:pt x="468" y="696"/>
                  </a:lnTo>
                  <a:lnTo>
                    <a:pt x="466" y="685"/>
                  </a:lnTo>
                  <a:lnTo>
                    <a:pt x="466" y="673"/>
                  </a:lnTo>
                  <a:lnTo>
                    <a:pt x="464" y="661"/>
                  </a:lnTo>
                  <a:lnTo>
                    <a:pt x="464" y="649"/>
                  </a:lnTo>
                  <a:lnTo>
                    <a:pt x="462" y="638"/>
                  </a:lnTo>
                  <a:lnTo>
                    <a:pt x="462" y="625"/>
                  </a:lnTo>
                  <a:lnTo>
                    <a:pt x="460" y="614"/>
                  </a:lnTo>
                  <a:lnTo>
                    <a:pt x="457" y="601"/>
                  </a:lnTo>
                  <a:lnTo>
                    <a:pt x="451" y="589"/>
                  </a:lnTo>
                  <a:lnTo>
                    <a:pt x="444" y="576"/>
                  </a:lnTo>
                  <a:lnTo>
                    <a:pt x="437" y="566"/>
                  </a:lnTo>
                  <a:lnTo>
                    <a:pt x="426" y="557"/>
                  </a:lnTo>
                  <a:lnTo>
                    <a:pt x="413" y="549"/>
                  </a:lnTo>
                  <a:lnTo>
                    <a:pt x="400" y="542"/>
                  </a:lnTo>
                  <a:lnTo>
                    <a:pt x="386" y="539"/>
                  </a:lnTo>
                  <a:lnTo>
                    <a:pt x="371" y="537"/>
                  </a:lnTo>
                  <a:lnTo>
                    <a:pt x="353" y="539"/>
                  </a:lnTo>
                  <a:lnTo>
                    <a:pt x="353" y="533"/>
                  </a:lnTo>
                  <a:lnTo>
                    <a:pt x="354" y="526"/>
                  </a:lnTo>
                  <a:lnTo>
                    <a:pt x="354" y="518"/>
                  </a:lnTo>
                  <a:lnTo>
                    <a:pt x="354" y="512"/>
                  </a:lnTo>
                  <a:lnTo>
                    <a:pt x="354" y="505"/>
                  </a:lnTo>
                  <a:lnTo>
                    <a:pt x="353" y="499"/>
                  </a:lnTo>
                  <a:lnTo>
                    <a:pt x="353" y="491"/>
                  </a:lnTo>
                  <a:lnTo>
                    <a:pt x="351" y="485"/>
                  </a:lnTo>
                  <a:lnTo>
                    <a:pt x="349" y="478"/>
                  </a:lnTo>
                  <a:lnTo>
                    <a:pt x="345" y="472"/>
                  </a:lnTo>
                  <a:lnTo>
                    <a:pt x="345" y="470"/>
                  </a:lnTo>
                  <a:lnTo>
                    <a:pt x="343" y="467"/>
                  </a:lnTo>
                  <a:lnTo>
                    <a:pt x="342" y="465"/>
                  </a:lnTo>
                  <a:lnTo>
                    <a:pt x="340" y="464"/>
                  </a:lnTo>
                  <a:lnTo>
                    <a:pt x="338" y="462"/>
                  </a:lnTo>
                  <a:lnTo>
                    <a:pt x="336" y="461"/>
                  </a:lnTo>
                  <a:lnTo>
                    <a:pt x="334" y="459"/>
                  </a:lnTo>
                  <a:lnTo>
                    <a:pt x="333" y="459"/>
                  </a:lnTo>
                  <a:lnTo>
                    <a:pt x="331" y="457"/>
                  </a:lnTo>
                  <a:lnTo>
                    <a:pt x="329" y="456"/>
                  </a:lnTo>
                  <a:lnTo>
                    <a:pt x="323" y="454"/>
                  </a:lnTo>
                  <a:lnTo>
                    <a:pt x="318" y="453"/>
                  </a:lnTo>
                  <a:lnTo>
                    <a:pt x="312" y="451"/>
                  </a:lnTo>
                  <a:lnTo>
                    <a:pt x="307" y="449"/>
                  </a:lnTo>
                  <a:lnTo>
                    <a:pt x="301" y="448"/>
                  </a:lnTo>
                  <a:lnTo>
                    <a:pt x="296" y="446"/>
                  </a:lnTo>
                  <a:lnTo>
                    <a:pt x="290" y="445"/>
                  </a:lnTo>
                  <a:lnTo>
                    <a:pt x="285" y="445"/>
                  </a:lnTo>
                  <a:lnTo>
                    <a:pt x="280" y="445"/>
                  </a:lnTo>
                  <a:lnTo>
                    <a:pt x="274" y="445"/>
                  </a:lnTo>
                  <a:lnTo>
                    <a:pt x="276" y="429"/>
                  </a:lnTo>
                  <a:lnTo>
                    <a:pt x="274" y="413"/>
                  </a:lnTo>
                  <a:lnTo>
                    <a:pt x="269" y="397"/>
                  </a:lnTo>
                  <a:lnTo>
                    <a:pt x="259" y="382"/>
                  </a:lnTo>
                  <a:lnTo>
                    <a:pt x="248" y="371"/>
                  </a:lnTo>
                  <a:lnTo>
                    <a:pt x="236" y="360"/>
                  </a:lnTo>
                  <a:lnTo>
                    <a:pt x="219" y="352"/>
                  </a:lnTo>
                  <a:lnTo>
                    <a:pt x="203" y="347"/>
                  </a:lnTo>
                  <a:lnTo>
                    <a:pt x="183" y="344"/>
                  </a:lnTo>
                  <a:lnTo>
                    <a:pt x="163" y="345"/>
                  </a:lnTo>
                  <a:lnTo>
                    <a:pt x="163" y="336"/>
                  </a:lnTo>
                  <a:lnTo>
                    <a:pt x="164" y="328"/>
                  </a:lnTo>
                  <a:lnTo>
                    <a:pt x="164" y="320"/>
                  </a:lnTo>
                  <a:lnTo>
                    <a:pt x="164" y="312"/>
                  </a:lnTo>
                  <a:lnTo>
                    <a:pt x="163" y="304"/>
                  </a:lnTo>
                  <a:lnTo>
                    <a:pt x="163" y="296"/>
                  </a:lnTo>
                  <a:lnTo>
                    <a:pt x="161" y="289"/>
                  </a:lnTo>
                  <a:lnTo>
                    <a:pt x="157" y="281"/>
                  </a:lnTo>
                  <a:lnTo>
                    <a:pt x="155" y="273"/>
                  </a:lnTo>
                  <a:lnTo>
                    <a:pt x="150" y="265"/>
                  </a:lnTo>
                  <a:lnTo>
                    <a:pt x="141" y="254"/>
                  </a:lnTo>
                  <a:lnTo>
                    <a:pt x="130" y="245"/>
                  </a:lnTo>
                  <a:lnTo>
                    <a:pt x="119" y="237"/>
                  </a:lnTo>
                  <a:lnTo>
                    <a:pt x="106" y="230"/>
                  </a:lnTo>
                  <a:lnTo>
                    <a:pt x="91" y="227"/>
                  </a:lnTo>
                  <a:lnTo>
                    <a:pt x="77" y="224"/>
                  </a:lnTo>
                  <a:lnTo>
                    <a:pt x="62" y="222"/>
                  </a:lnTo>
                  <a:lnTo>
                    <a:pt x="47" y="222"/>
                  </a:lnTo>
                  <a:lnTo>
                    <a:pt x="31" y="222"/>
                  </a:lnTo>
                  <a:lnTo>
                    <a:pt x="16" y="224"/>
                  </a:lnTo>
                  <a:lnTo>
                    <a:pt x="16" y="214"/>
                  </a:lnTo>
                  <a:lnTo>
                    <a:pt x="16" y="206"/>
                  </a:lnTo>
                  <a:lnTo>
                    <a:pt x="16" y="197"/>
                  </a:lnTo>
                  <a:lnTo>
                    <a:pt x="16" y="189"/>
                  </a:lnTo>
                  <a:lnTo>
                    <a:pt x="15" y="181"/>
                  </a:lnTo>
                  <a:lnTo>
                    <a:pt x="13" y="173"/>
                  </a:lnTo>
                  <a:lnTo>
                    <a:pt x="11" y="165"/>
                  </a:lnTo>
                  <a:lnTo>
                    <a:pt x="7" y="157"/>
                  </a:lnTo>
                  <a:lnTo>
                    <a:pt x="4" y="149"/>
                  </a:lnTo>
                  <a:lnTo>
                    <a:pt x="0" y="141"/>
                  </a:lnTo>
                  <a:lnTo>
                    <a:pt x="0" y="0"/>
                  </a:lnTo>
                  <a:lnTo>
                    <a:pt x="20" y="1"/>
                  </a:lnTo>
                  <a:lnTo>
                    <a:pt x="40" y="6"/>
                  </a:lnTo>
                  <a:lnTo>
                    <a:pt x="60" y="9"/>
                  </a:lnTo>
                  <a:lnTo>
                    <a:pt x="80" y="14"/>
                  </a:lnTo>
                  <a:lnTo>
                    <a:pt x="100" y="19"/>
                  </a:lnTo>
                  <a:lnTo>
                    <a:pt x="119" y="25"/>
                  </a:lnTo>
                  <a:lnTo>
                    <a:pt x="139" y="32"/>
                  </a:lnTo>
                  <a:lnTo>
                    <a:pt x="159" y="40"/>
                  </a:lnTo>
                  <a:lnTo>
                    <a:pt x="179" y="48"/>
                  </a:lnTo>
                  <a:lnTo>
                    <a:pt x="199" y="56"/>
                  </a:lnTo>
                  <a:lnTo>
                    <a:pt x="236" y="70"/>
                  </a:lnTo>
                  <a:lnTo>
                    <a:pt x="270" y="88"/>
                  </a:lnTo>
                  <a:lnTo>
                    <a:pt x="305" y="104"/>
                  </a:lnTo>
                  <a:lnTo>
                    <a:pt x="338" y="121"/>
                  </a:lnTo>
                  <a:lnTo>
                    <a:pt x="373" y="141"/>
                  </a:lnTo>
                  <a:lnTo>
                    <a:pt x="406" y="160"/>
                  </a:lnTo>
                  <a:lnTo>
                    <a:pt x="437" y="181"/>
                  </a:lnTo>
                  <a:lnTo>
                    <a:pt x="470" y="201"/>
                  </a:lnTo>
                  <a:lnTo>
                    <a:pt x="499" y="224"/>
                  </a:lnTo>
                  <a:lnTo>
                    <a:pt x="530" y="246"/>
                  </a:lnTo>
                  <a:lnTo>
                    <a:pt x="532" y="246"/>
                  </a:lnTo>
                  <a:lnTo>
                    <a:pt x="534" y="246"/>
                  </a:lnTo>
                  <a:lnTo>
                    <a:pt x="535" y="246"/>
                  </a:lnTo>
                  <a:lnTo>
                    <a:pt x="537" y="245"/>
                  </a:lnTo>
                  <a:lnTo>
                    <a:pt x="539" y="243"/>
                  </a:lnTo>
                  <a:lnTo>
                    <a:pt x="541" y="241"/>
                  </a:lnTo>
                  <a:lnTo>
                    <a:pt x="543" y="241"/>
                  </a:lnTo>
                  <a:lnTo>
                    <a:pt x="544" y="243"/>
                  </a:lnTo>
                  <a:lnTo>
                    <a:pt x="559" y="256"/>
                  </a:lnTo>
                  <a:lnTo>
                    <a:pt x="574" y="269"/>
                  </a:lnTo>
                  <a:lnTo>
                    <a:pt x="588" y="281"/>
                  </a:lnTo>
                  <a:lnTo>
                    <a:pt x="603" y="294"/>
                  </a:lnTo>
                  <a:lnTo>
                    <a:pt x="616" y="307"/>
                  </a:lnTo>
                  <a:lnTo>
                    <a:pt x="630" y="320"/>
                  </a:lnTo>
                  <a:lnTo>
                    <a:pt x="641" y="333"/>
                  </a:lnTo>
                  <a:lnTo>
                    <a:pt x="654" y="347"/>
                  </a:lnTo>
                  <a:lnTo>
                    <a:pt x="665" y="361"/>
                  </a:lnTo>
                  <a:lnTo>
                    <a:pt x="676" y="377"/>
                  </a:lnTo>
                  <a:lnTo>
                    <a:pt x="680" y="385"/>
                  </a:lnTo>
                  <a:lnTo>
                    <a:pt x="683" y="393"/>
                  </a:lnTo>
                  <a:lnTo>
                    <a:pt x="687" y="401"/>
                  </a:lnTo>
                  <a:lnTo>
                    <a:pt x="691" y="409"/>
                  </a:lnTo>
                  <a:lnTo>
                    <a:pt x="693" y="417"/>
                  </a:lnTo>
                  <a:lnTo>
                    <a:pt x="696" y="425"/>
                  </a:lnTo>
                  <a:lnTo>
                    <a:pt x="698" y="435"/>
                  </a:lnTo>
                  <a:lnTo>
                    <a:pt x="700" y="443"/>
                  </a:lnTo>
                  <a:lnTo>
                    <a:pt x="703" y="451"/>
                  </a:lnTo>
                  <a:lnTo>
                    <a:pt x="705" y="461"/>
                  </a:lnTo>
                  <a:lnTo>
                    <a:pt x="714" y="481"/>
                  </a:lnTo>
                  <a:lnTo>
                    <a:pt x="722" y="502"/>
                  </a:lnTo>
                  <a:lnTo>
                    <a:pt x="731" y="525"/>
                  </a:lnTo>
                  <a:lnTo>
                    <a:pt x="740" y="545"/>
                  </a:lnTo>
                  <a:lnTo>
                    <a:pt x="749" y="566"/>
                  </a:lnTo>
                  <a:lnTo>
                    <a:pt x="756" y="589"/>
                  </a:lnTo>
                  <a:lnTo>
                    <a:pt x="762" y="609"/>
                  </a:lnTo>
                  <a:lnTo>
                    <a:pt x="767" y="632"/>
                  </a:lnTo>
                  <a:lnTo>
                    <a:pt x="771" y="654"/>
                  </a:lnTo>
                  <a:lnTo>
                    <a:pt x="773" y="677"/>
                  </a:lnTo>
                  <a:lnTo>
                    <a:pt x="773" y="681"/>
                  </a:lnTo>
                  <a:lnTo>
                    <a:pt x="775" y="685"/>
                  </a:lnTo>
                  <a:lnTo>
                    <a:pt x="775" y="689"/>
                  </a:lnTo>
                  <a:lnTo>
                    <a:pt x="777" y="694"/>
                  </a:lnTo>
                  <a:lnTo>
                    <a:pt x="778" y="697"/>
                  </a:lnTo>
                  <a:lnTo>
                    <a:pt x="780" y="702"/>
                  </a:lnTo>
                  <a:lnTo>
                    <a:pt x="782" y="707"/>
                  </a:lnTo>
                  <a:lnTo>
                    <a:pt x="784" y="710"/>
                  </a:lnTo>
                  <a:lnTo>
                    <a:pt x="784" y="715"/>
                  </a:lnTo>
                  <a:lnTo>
                    <a:pt x="786" y="720"/>
                  </a:lnTo>
                  <a:lnTo>
                    <a:pt x="791" y="753"/>
                  </a:lnTo>
                  <a:lnTo>
                    <a:pt x="799" y="785"/>
                  </a:lnTo>
                  <a:lnTo>
                    <a:pt x="808" y="814"/>
                  </a:lnTo>
                  <a:lnTo>
                    <a:pt x="817" y="841"/>
                  </a:lnTo>
                  <a:lnTo>
                    <a:pt x="824" y="869"/>
                  </a:lnTo>
                  <a:lnTo>
                    <a:pt x="833" y="896"/>
                  </a:lnTo>
                  <a:lnTo>
                    <a:pt x="841" y="925"/>
                  </a:lnTo>
                  <a:lnTo>
                    <a:pt x="848" y="955"/>
                  </a:lnTo>
                  <a:lnTo>
                    <a:pt x="855" y="987"/>
                  </a:lnTo>
                  <a:lnTo>
                    <a:pt x="859" y="1025"/>
                  </a:lnTo>
                  <a:lnTo>
                    <a:pt x="890" y="1129"/>
                  </a:lnTo>
                  <a:close/>
                </a:path>
              </a:pathLst>
            </a:custGeom>
            <a:solidFill>
              <a:srgbClr val="20F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93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w 298"/>
                <a:gd name="T103" fmla="*/ 0 h 14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8"/>
                <a:gd name="T157" fmla="*/ 0 h 1421"/>
                <a:gd name="T158" fmla="*/ 298 w 298"/>
                <a:gd name="T159" fmla="*/ 1421 h 14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94"/>
            <p:cNvSpPr>
              <a:spLocks/>
            </p:cNvSpPr>
            <p:nvPr/>
          </p:nvSpPr>
          <p:spPr bwMode="auto">
            <a:xfrm>
              <a:off x="894" y="3110"/>
              <a:ext cx="145" cy="710"/>
            </a:xfrm>
            <a:custGeom>
              <a:avLst/>
              <a:gdLst>
                <a:gd name="T0" fmla="*/ 0 w 298"/>
                <a:gd name="T1" fmla="*/ 0 h 1421"/>
                <a:gd name="T2" fmla="*/ 0 w 298"/>
                <a:gd name="T3" fmla="*/ 0 h 1421"/>
                <a:gd name="T4" fmla="*/ 0 w 298"/>
                <a:gd name="T5" fmla="*/ 0 h 1421"/>
                <a:gd name="T6" fmla="*/ 0 w 298"/>
                <a:gd name="T7" fmla="*/ 0 h 1421"/>
                <a:gd name="T8" fmla="*/ 0 w 298"/>
                <a:gd name="T9" fmla="*/ 0 h 1421"/>
                <a:gd name="T10" fmla="*/ 0 w 298"/>
                <a:gd name="T11" fmla="*/ 0 h 1421"/>
                <a:gd name="T12" fmla="*/ 0 w 298"/>
                <a:gd name="T13" fmla="*/ 0 h 1421"/>
                <a:gd name="T14" fmla="*/ 0 w 298"/>
                <a:gd name="T15" fmla="*/ 0 h 1421"/>
                <a:gd name="T16" fmla="*/ 0 w 298"/>
                <a:gd name="T17" fmla="*/ 0 h 1421"/>
                <a:gd name="T18" fmla="*/ 0 w 298"/>
                <a:gd name="T19" fmla="*/ 0 h 1421"/>
                <a:gd name="T20" fmla="*/ 0 w 298"/>
                <a:gd name="T21" fmla="*/ 0 h 1421"/>
                <a:gd name="T22" fmla="*/ 0 w 298"/>
                <a:gd name="T23" fmla="*/ 1 h 1421"/>
                <a:gd name="T24" fmla="*/ 0 w 298"/>
                <a:gd name="T25" fmla="*/ 1 h 1421"/>
                <a:gd name="T26" fmla="*/ 0 w 298"/>
                <a:gd name="T27" fmla="*/ 1 h 1421"/>
                <a:gd name="T28" fmla="*/ 0 w 298"/>
                <a:gd name="T29" fmla="*/ 1 h 1421"/>
                <a:gd name="T30" fmla="*/ 0 w 298"/>
                <a:gd name="T31" fmla="*/ 1 h 1421"/>
                <a:gd name="T32" fmla="*/ 0 w 298"/>
                <a:gd name="T33" fmla="*/ 1 h 1421"/>
                <a:gd name="T34" fmla="*/ 0 w 298"/>
                <a:gd name="T35" fmla="*/ 1 h 1421"/>
                <a:gd name="T36" fmla="*/ 0 w 298"/>
                <a:gd name="T37" fmla="*/ 1 h 1421"/>
                <a:gd name="T38" fmla="*/ 0 w 298"/>
                <a:gd name="T39" fmla="*/ 1 h 1421"/>
                <a:gd name="T40" fmla="*/ 0 w 298"/>
                <a:gd name="T41" fmla="*/ 2 h 1421"/>
                <a:gd name="T42" fmla="*/ 0 w 298"/>
                <a:gd name="T43" fmla="*/ 2 h 1421"/>
                <a:gd name="T44" fmla="*/ 0 w 298"/>
                <a:gd name="T45" fmla="*/ 2 h 1421"/>
                <a:gd name="T46" fmla="*/ 0 w 298"/>
                <a:gd name="T47" fmla="*/ 2 h 1421"/>
                <a:gd name="T48" fmla="*/ 0 w 298"/>
                <a:gd name="T49" fmla="*/ 2 h 1421"/>
                <a:gd name="T50" fmla="*/ 0 w 298"/>
                <a:gd name="T51" fmla="*/ 2 h 1421"/>
                <a:gd name="T52" fmla="*/ 0 w 298"/>
                <a:gd name="T53" fmla="*/ 2 h 1421"/>
                <a:gd name="T54" fmla="*/ 0 w 298"/>
                <a:gd name="T55" fmla="*/ 2 h 1421"/>
                <a:gd name="T56" fmla="*/ 0 w 298"/>
                <a:gd name="T57" fmla="*/ 2 h 1421"/>
                <a:gd name="T58" fmla="*/ 0 w 298"/>
                <a:gd name="T59" fmla="*/ 2 h 1421"/>
                <a:gd name="T60" fmla="*/ 1 w 298"/>
                <a:gd name="T61" fmla="*/ 2 h 1421"/>
                <a:gd name="T62" fmla="*/ 1 w 298"/>
                <a:gd name="T63" fmla="*/ 2 h 1421"/>
                <a:gd name="T64" fmla="*/ 1 w 298"/>
                <a:gd name="T65" fmla="*/ 2 h 1421"/>
                <a:gd name="T66" fmla="*/ 1 w 298"/>
                <a:gd name="T67" fmla="*/ 2 h 1421"/>
                <a:gd name="T68" fmla="*/ 1 w 298"/>
                <a:gd name="T69" fmla="*/ 2 h 1421"/>
                <a:gd name="T70" fmla="*/ 1 w 298"/>
                <a:gd name="T71" fmla="*/ 2 h 1421"/>
                <a:gd name="T72" fmla="*/ 1 w 298"/>
                <a:gd name="T73" fmla="*/ 2 h 1421"/>
                <a:gd name="T74" fmla="*/ 1 w 298"/>
                <a:gd name="T75" fmla="*/ 2 h 1421"/>
                <a:gd name="T76" fmla="*/ 1 w 298"/>
                <a:gd name="T77" fmla="*/ 2 h 1421"/>
                <a:gd name="T78" fmla="*/ 1 w 298"/>
                <a:gd name="T79" fmla="*/ 2 h 1421"/>
                <a:gd name="T80" fmla="*/ 1 w 298"/>
                <a:gd name="T81" fmla="*/ 2 h 1421"/>
                <a:gd name="T82" fmla="*/ 1 w 298"/>
                <a:gd name="T83" fmla="*/ 3 h 1421"/>
                <a:gd name="T84" fmla="*/ 1 w 298"/>
                <a:gd name="T85" fmla="*/ 3 h 1421"/>
                <a:gd name="T86" fmla="*/ 1 w 298"/>
                <a:gd name="T87" fmla="*/ 3 h 1421"/>
                <a:gd name="T88" fmla="*/ 1 w 298"/>
                <a:gd name="T89" fmla="*/ 3 h 1421"/>
                <a:gd name="T90" fmla="*/ 1 w 298"/>
                <a:gd name="T91" fmla="*/ 4 h 1421"/>
                <a:gd name="T92" fmla="*/ 1 w 298"/>
                <a:gd name="T93" fmla="*/ 4 h 1421"/>
                <a:gd name="T94" fmla="*/ 1 w 298"/>
                <a:gd name="T95" fmla="*/ 4 h 1421"/>
                <a:gd name="T96" fmla="*/ 1 w 298"/>
                <a:gd name="T97" fmla="*/ 4 h 1421"/>
                <a:gd name="T98" fmla="*/ 1 w 298"/>
                <a:gd name="T99" fmla="*/ 5 h 1421"/>
                <a:gd name="T100" fmla="*/ 1 w 298"/>
                <a:gd name="T101" fmla="*/ 5 h 14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421"/>
                <a:gd name="T155" fmla="*/ 298 w 298"/>
                <a:gd name="T156" fmla="*/ 1421 h 14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421">
                  <a:moveTo>
                    <a:pt x="0" y="0"/>
                  </a:moveTo>
                  <a:lnTo>
                    <a:pt x="18" y="26"/>
                  </a:lnTo>
                  <a:lnTo>
                    <a:pt x="33" y="50"/>
                  </a:lnTo>
                  <a:lnTo>
                    <a:pt x="47" y="72"/>
                  </a:lnTo>
                  <a:lnTo>
                    <a:pt x="62" y="96"/>
                  </a:lnTo>
                  <a:lnTo>
                    <a:pt x="77" y="120"/>
                  </a:lnTo>
                  <a:lnTo>
                    <a:pt x="89" y="144"/>
                  </a:lnTo>
                  <a:lnTo>
                    <a:pt x="102" y="168"/>
                  </a:lnTo>
                  <a:lnTo>
                    <a:pt x="113" y="192"/>
                  </a:lnTo>
                  <a:lnTo>
                    <a:pt x="126" y="216"/>
                  </a:lnTo>
                  <a:lnTo>
                    <a:pt x="137" y="242"/>
                  </a:lnTo>
                  <a:lnTo>
                    <a:pt x="150" y="270"/>
                  </a:lnTo>
                  <a:lnTo>
                    <a:pt x="162" y="299"/>
                  </a:lnTo>
                  <a:lnTo>
                    <a:pt x="175" y="328"/>
                  </a:lnTo>
                  <a:lnTo>
                    <a:pt x="186" y="357"/>
                  </a:lnTo>
                  <a:lnTo>
                    <a:pt x="197" y="387"/>
                  </a:lnTo>
                  <a:lnTo>
                    <a:pt x="208" y="416"/>
                  </a:lnTo>
                  <a:lnTo>
                    <a:pt x="217" y="446"/>
                  </a:lnTo>
                  <a:lnTo>
                    <a:pt x="228" y="475"/>
                  </a:lnTo>
                  <a:lnTo>
                    <a:pt x="237" y="506"/>
                  </a:lnTo>
                  <a:lnTo>
                    <a:pt x="246" y="534"/>
                  </a:lnTo>
                  <a:lnTo>
                    <a:pt x="252" y="550"/>
                  </a:lnTo>
                  <a:lnTo>
                    <a:pt x="256" y="565"/>
                  </a:lnTo>
                  <a:lnTo>
                    <a:pt x="259" y="579"/>
                  </a:lnTo>
                  <a:lnTo>
                    <a:pt x="263" y="594"/>
                  </a:lnTo>
                  <a:lnTo>
                    <a:pt x="265" y="608"/>
                  </a:lnTo>
                  <a:lnTo>
                    <a:pt x="268" y="621"/>
                  </a:lnTo>
                  <a:lnTo>
                    <a:pt x="270" y="635"/>
                  </a:lnTo>
                  <a:lnTo>
                    <a:pt x="272" y="650"/>
                  </a:lnTo>
                  <a:lnTo>
                    <a:pt x="272" y="662"/>
                  </a:lnTo>
                  <a:lnTo>
                    <a:pt x="274" y="677"/>
                  </a:lnTo>
                  <a:lnTo>
                    <a:pt x="274" y="680"/>
                  </a:lnTo>
                  <a:lnTo>
                    <a:pt x="276" y="683"/>
                  </a:lnTo>
                  <a:lnTo>
                    <a:pt x="278" y="685"/>
                  </a:lnTo>
                  <a:lnTo>
                    <a:pt x="281" y="688"/>
                  </a:lnTo>
                  <a:lnTo>
                    <a:pt x="283" y="691"/>
                  </a:lnTo>
                  <a:lnTo>
                    <a:pt x="287" y="693"/>
                  </a:lnTo>
                  <a:lnTo>
                    <a:pt x="288" y="696"/>
                  </a:lnTo>
                  <a:lnTo>
                    <a:pt x="292" y="698"/>
                  </a:lnTo>
                  <a:lnTo>
                    <a:pt x="292" y="701"/>
                  </a:lnTo>
                  <a:lnTo>
                    <a:pt x="294" y="704"/>
                  </a:lnTo>
                  <a:lnTo>
                    <a:pt x="296" y="776"/>
                  </a:lnTo>
                  <a:lnTo>
                    <a:pt x="296" y="846"/>
                  </a:lnTo>
                  <a:lnTo>
                    <a:pt x="298" y="918"/>
                  </a:lnTo>
                  <a:lnTo>
                    <a:pt x="298" y="990"/>
                  </a:lnTo>
                  <a:lnTo>
                    <a:pt x="298" y="1062"/>
                  </a:lnTo>
                  <a:lnTo>
                    <a:pt x="298" y="1134"/>
                  </a:lnTo>
                  <a:lnTo>
                    <a:pt x="298" y="1205"/>
                  </a:lnTo>
                  <a:lnTo>
                    <a:pt x="296" y="1277"/>
                  </a:lnTo>
                  <a:lnTo>
                    <a:pt x="296" y="1349"/>
                  </a:lnTo>
                  <a:lnTo>
                    <a:pt x="296" y="142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95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  <a:lnTo>
                    <a:pt x="1274" y="136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96"/>
            <p:cNvSpPr>
              <a:spLocks/>
            </p:cNvSpPr>
            <p:nvPr/>
          </p:nvSpPr>
          <p:spPr bwMode="auto">
            <a:xfrm>
              <a:off x="891" y="3434"/>
              <a:ext cx="1656" cy="884"/>
            </a:xfrm>
            <a:custGeom>
              <a:avLst/>
              <a:gdLst>
                <a:gd name="T0" fmla="*/ 4 w 3405"/>
                <a:gd name="T1" fmla="*/ 5 h 1768"/>
                <a:gd name="T2" fmla="*/ 4 w 3405"/>
                <a:gd name="T3" fmla="*/ 5 h 1768"/>
                <a:gd name="T4" fmla="*/ 5 w 3405"/>
                <a:gd name="T5" fmla="*/ 4 h 1768"/>
                <a:gd name="T6" fmla="*/ 6 w 3405"/>
                <a:gd name="T7" fmla="*/ 4 h 1768"/>
                <a:gd name="T8" fmla="*/ 7 w 3405"/>
                <a:gd name="T9" fmla="*/ 3 h 1768"/>
                <a:gd name="T10" fmla="*/ 8 w 3405"/>
                <a:gd name="T11" fmla="*/ 2 h 1768"/>
                <a:gd name="T12" fmla="*/ 9 w 3405"/>
                <a:gd name="T13" fmla="*/ 2 h 1768"/>
                <a:gd name="T14" fmla="*/ 9 w 3405"/>
                <a:gd name="T15" fmla="*/ 2 h 1768"/>
                <a:gd name="T16" fmla="*/ 10 w 3405"/>
                <a:gd name="T17" fmla="*/ 2 h 1768"/>
                <a:gd name="T18" fmla="*/ 10 w 3405"/>
                <a:gd name="T19" fmla="*/ 2 h 1768"/>
                <a:gd name="T20" fmla="*/ 11 w 3405"/>
                <a:gd name="T21" fmla="*/ 2 h 1768"/>
                <a:gd name="T22" fmla="*/ 10 w 3405"/>
                <a:gd name="T23" fmla="*/ 2 h 1768"/>
                <a:gd name="T24" fmla="*/ 9 w 3405"/>
                <a:gd name="T25" fmla="*/ 1 h 1768"/>
                <a:gd name="T26" fmla="*/ 8 w 3405"/>
                <a:gd name="T27" fmla="*/ 1 h 1768"/>
                <a:gd name="T28" fmla="*/ 7 w 3405"/>
                <a:gd name="T29" fmla="*/ 2 h 1768"/>
                <a:gd name="T30" fmla="*/ 7 w 3405"/>
                <a:gd name="T31" fmla="*/ 2 h 1768"/>
                <a:gd name="T32" fmla="*/ 6 w 3405"/>
                <a:gd name="T33" fmla="*/ 2 h 1768"/>
                <a:gd name="T34" fmla="*/ 5 w 3405"/>
                <a:gd name="T35" fmla="*/ 2 h 1768"/>
                <a:gd name="T36" fmla="*/ 5 w 3405"/>
                <a:gd name="T37" fmla="*/ 2 h 1768"/>
                <a:gd name="T38" fmla="*/ 5 w 3405"/>
                <a:gd name="T39" fmla="*/ 2 h 1768"/>
                <a:gd name="T40" fmla="*/ 6 w 3405"/>
                <a:gd name="T41" fmla="*/ 1 h 1768"/>
                <a:gd name="T42" fmla="*/ 6 w 3405"/>
                <a:gd name="T43" fmla="*/ 1 h 1768"/>
                <a:gd name="T44" fmla="*/ 6 w 3405"/>
                <a:gd name="T45" fmla="*/ 1 h 1768"/>
                <a:gd name="T46" fmla="*/ 6 w 3405"/>
                <a:gd name="T47" fmla="*/ 1 h 1768"/>
                <a:gd name="T48" fmla="*/ 6 w 3405"/>
                <a:gd name="T49" fmla="*/ 1 h 1768"/>
                <a:gd name="T50" fmla="*/ 5 w 3405"/>
                <a:gd name="T51" fmla="*/ 1 h 1768"/>
                <a:gd name="T52" fmla="*/ 5 w 3405"/>
                <a:gd name="T53" fmla="*/ 1 h 1768"/>
                <a:gd name="T54" fmla="*/ 5 w 3405"/>
                <a:gd name="T55" fmla="*/ 1 h 1768"/>
                <a:gd name="T56" fmla="*/ 4 w 3405"/>
                <a:gd name="T57" fmla="*/ 2 h 1768"/>
                <a:gd name="T58" fmla="*/ 3 w 3405"/>
                <a:gd name="T59" fmla="*/ 3 h 1768"/>
                <a:gd name="T60" fmla="*/ 3 w 3405"/>
                <a:gd name="T61" fmla="*/ 4 h 1768"/>
                <a:gd name="T62" fmla="*/ 2 w 3405"/>
                <a:gd name="T63" fmla="*/ 4 h 1768"/>
                <a:gd name="T64" fmla="*/ 2 w 3405"/>
                <a:gd name="T65" fmla="*/ 5 h 1768"/>
                <a:gd name="T66" fmla="*/ 2 w 3405"/>
                <a:gd name="T67" fmla="*/ 5 h 1768"/>
                <a:gd name="T68" fmla="*/ 2 w 3405"/>
                <a:gd name="T69" fmla="*/ 5 h 1768"/>
                <a:gd name="T70" fmla="*/ 1 w 3405"/>
                <a:gd name="T71" fmla="*/ 5 h 1768"/>
                <a:gd name="T72" fmla="*/ 1 w 3405"/>
                <a:gd name="T73" fmla="*/ 4 h 1768"/>
                <a:gd name="T74" fmla="*/ 1 w 3405"/>
                <a:gd name="T75" fmla="*/ 4 h 1768"/>
                <a:gd name="T76" fmla="*/ 1 w 3405"/>
                <a:gd name="T77" fmla="*/ 3 h 1768"/>
                <a:gd name="T78" fmla="*/ 0 w 3405"/>
                <a:gd name="T79" fmla="*/ 3 h 1768"/>
                <a:gd name="T80" fmla="*/ 0 w 3405"/>
                <a:gd name="T81" fmla="*/ 2 h 1768"/>
                <a:gd name="T82" fmla="*/ 0 w 3405"/>
                <a:gd name="T83" fmla="*/ 2 h 1768"/>
                <a:gd name="T84" fmla="*/ 0 w 3405"/>
                <a:gd name="T85" fmla="*/ 2 h 1768"/>
                <a:gd name="T86" fmla="*/ 0 w 3405"/>
                <a:gd name="T87" fmla="*/ 2 h 1768"/>
                <a:gd name="T88" fmla="*/ 0 w 3405"/>
                <a:gd name="T89" fmla="*/ 5 h 1768"/>
                <a:gd name="T90" fmla="*/ 0 w 3405"/>
                <a:gd name="T91" fmla="*/ 6 h 1768"/>
                <a:gd name="T92" fmla="*/ 1 w 3405"/>
                <a:gd name="T93" fmla="*/ 6 h 1768"/>
                <a:gd name="T94" fmla="*/ 1 w 3405"/>
                <a:gd name="T95" fmla="*/ 6 h 1768"/>
                <a:gd name="T96" fmla="*/ 0 w 3405"/>
                <a:gd name="T97" fmla="*/ 6 h 1768"/>
                <a:gd name="T98" fmla="*/ 0 w 3405"/>
                <a:gd name="T99" fmla="*/ 6 h 1768"/>
                <a:gd name="T100" fmla="*/ 3 w 3405"/>
                <a:gd name="T101" fmla="*/ 7 h 1768"/>
                <a:gd name="T102" fmla="*/ 3 w 3405"/>
                <a:gd name="T103" fmla="*/ 7 h 1768"/>
                <a:gd name="T104" fmla="*/ 3 w 3405"/>
                <a:gd name="T105" fmla="*/ 7 h 1768"/>
                <a:gd name="T106" fmla="*/ 4 w 3405"/>
                <a:gd name="T107" fmla="*/ 6 h 1768"/>
                <a:gd name="T108" fmla="*/ 4 w 3405"/>
                <a:gd name="T109" fmla="*/ 5 h 17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05"/>
                <a:gd name="T166" fmla="*/ 0 h 1768"/>
                <a:gd name="T167" fmla="*/ 3405 w 3405"/>
                <a:gd name="T168" fmla="*/ 1768 h 17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05" h="1768">
                  <a:moveTo>
                    <a:pt x="1274" y="1360"/>
                  </a:moveTo>
                  <a:lnTo>
                    <a:pt x="1289" y="1339"/>
                  </a:lnTo>
                  <a:lnTo>
                    <a:pt x="1298" y="1318"/>
                  </a:lnTo>
                  <a:lnTo>
                    <a:pt x="1307" y="1296"/>
                  </a:lnTo>
                  <a:lnTo>
                    <a:pt x="1314" y="1275"/>
                  </a:lnTo>
                  <a:lnTo>
                    <a:pt x="1321" y="1253"/>
                  </a:lnTo>
                  <a:lnTo>
                    <a:pt x="1329" y="1229"/>
                  </a:lnTo>
                  <a:lnTo>
                    <a:pt x="1340" y="1206"/>
                  </a:lnTo>
                  <a:lnTo>
                    <a:pt x="1353" y="1182"/>
                  </a:lnTo>
                  <a:lnTo>
                    <a:pt x="1369" y="1157"/>
                  </a:lnTo>
                  <a:lnTo>
                    <a:pt x="1391" y="1130"/>
                  </a:lnTo>
                  <a:lnTo>
                    <a:pt x="1437" y="1078"/>
                  </a:lnTo>
                  <a:lnTo>
                    <a:pt x="1479" y="1030"/>
                  </a:lnTo>
                  <a:lnTo>
                    <a:pt x="1519" y="989"/>
                  </a:lnTo>
                  <a:lnTo>
                    <a:pt x="1557" y="950"/>
                  </a:lnTo>
                  <a:lnTo>
                    <a:pt x="1597" y="915"/>
                  </a:lnTo>
                  <a:lnTo>
                    <a:pt x="1638" y="880"/>
                  </a:lnTo>
                  <a:lnTo>
                    <a:pt x="1680" y="845"/>
                  </a:lnTo>
                  <a:lnTo>
                    <a:pt x="1727" y="808"/>
                  </a:lnTo>
                  <a:lnTo>
                    <a:pt x="1778" y="770"/>
                  </a:lnTo>
                  <a:lnTo>
                    <a:pt x="1839" y="728"/>
                  </a:lnTo>
                  <a:lnTo>
                    <a:pt x="1910" y="682"/>
                  </a:lnTo>
                  <a:lnTo>
                    <a:pt x="1988" y="640"/>
                  </a:lnTo>
                  <a:lnTo>
                    <a:pt x="2074" y="602"/>
                  </a:lnTo>
                  <a:lnTo>
                    <a:pt x="2164" y="568"/>
                  </a:lnTo>
                  <a:lnTo>
                    <a:pt x="2255" y="536"/>
                  </a:lnTo>
                  <a:lnTo>
                    <a:pt x="2348" y="507"/>
                  </a:lnTo>
                  <a:lnTo>
                    <a:pt x="2442" y="482"/>
                  </a:lnTo>
                  <a:lnTo>
                    <a:pt x="2535" y="458"/>
                  </a:lnTo>
                  <a:lnTo>
                    <a:pt x="2624" y="437"/>
                  </a:lnTo>
                  <a:lnTo>
                    <a:pt x="2710" y="416"/>
                  </a:lnTo>
                  <a:lnTo>
                    <a:pt x="2734" y="411"/>
                  </a:lnTo>
                  <a:lnTo>
                    <a:pt x="2758" y="408"/>
                  </a:lnTo>
                  <a:lnTo>
                    <a:pt x="2782" y="405"/>
                  </a:lnTo>
                  <a:lnTo>
                    <a:pt x="2804" y="402"/>
                  </a:lnTo>
                  <a:lnTo>
                    <a:pt x="2825" y="398"/>
                  </a:lnTo>
                  <a:lnTo>
                    <a:pt x="2849" y="397"/>
                  </a:lnTo>
                  <a:lnTo>
                    <a:pt x="2871" y="394"/>
                  </a:lnTo>
                  <a:lnTo>
                    <a:pt x="2895" y="390"/>
                  </a:lnTo>
                  <a:lnTo>
                    <a:pt x="2919" y="387"/>
                  </a:lnTo>
                  <a:lnTo>
                    <a:pt x="2942" y="382"/>
                  </a:lnTo>
                  <a:lnTo>
                    <a:pt x="2972" y="376"/>
                  </a:lnTo>
                  <a:lnTo>
                    <a:pt x="3003" y="371"/>
                  </a:lnTo>
                  <a:lnTo>
                    <a:pt x="3037" y="368"/>
                  </a:lnTo>
                  <a:lnTo>
                    <a:pt x="3072" y="365"/>
                  </a:lnTo>
                  <a:lnTo>
                    <a:pt x="3109" y="362"/>
                  </a:lnTo>
                  <a:lnTo>
                    <a:pt x="3145" y="362"/>
                  </a:lnTo>
                  <a:lnTo>
                    <a:pt x="3180" y="362"/>
                  </a:lnTo>
                  <a:lnTo>
                    <a:pt x="3215" y="362"/>
                  </a:lnTo>
                  <a:lnTo>
                    <a:pt x="3246" y="365"/>
                  </a:lnTo>
                  <a:lnTo>
                    <a:pt x="3273" y="368"/>
                  </a:lnTo>
                  <a:lnTo>
                    <a:pt x="3332" y="382"/>
                  </a:lnTo>
                  <a:lnTo>
                    <a:pt x="3374" y="389"/>
                  </a:lnTo>
                  <a:lnTo>
                    <a:pt x="3399" y="387"/>
                  </a:lnTo>
                  <a:lnTo>
                    <a:pt x="3405" y="379"/>
                  </a:lnTo>
                  <a:lnTo>
                    <a:pt x="3394" y="366"/>
                  </a:lnTo>
                  <a:lnTo>
                    <a:pt x="3361" y="350"/>
                  </a:lnTo>
                  <a:lnTo>
                    <a:pt x="3310" y="331"/>
                  </a:lnTo>
                  <a:lnTo>
                    <a:pt x="3237" y="314"/>
                  </a:lnTo>
                  <a:lnTo>
                    <a:pt x="3143" y="296"/>
                  </a:lnTo>
                  <a:lnTo>
                    <a:pt x="3026" y="280"/>
                  </a:lnTo>
                  <a:lnTo>
                    <a:pt x="2959" y="272"/>
                  </a:lnTo>
                  <a:lnTo>
                    <a:pt x="2891" y="264"/>
                  </a:lnTo>
                  <a:lnTo>
                    <a:pt x="2824" y="256"/>
                  </a:lnTo>
                  <a:lnTo>
                    <a:pt x="2756" y="248"/>
                  </a:lnTo>
                  <a:lnTo>
                    <a:pt x="2688" y="242"/>
                  </a:lnTo>
                  <a:lnTo>
                    <a:pt x="2621" y="237"/>
                  </a:lnTo>
                  <a:lnTo>
                    <a:pt x="2553" y="234"/>
                  </a:lnTo>
                  <a:lnTo>
                    <a:pt x="2484" y="234"/>
                  </a:lnTo>
                  <a:lnTo>
                    <a:pt x="2416" y="237"/>
                  </a:lnTo>
                  <a:lnTo>
                    <a:pt x="2348" y="243"/>
                  </a:lnTo>
                  <a:lnTo>
                    <a:pt x="2319" y="248"/>
                  </a:lnTo>
                  <a:lnTo>
                    <a:pt x="2290" y="253"/>
                  </a:lnTo>
                  <a:lnTo>
                    <a:pt x="2261" y="259"/>
                  </a:lnTo>
                  <a:lnTo>
                    <a:pt x="2232" y="266"/>
                  </a:lnTo>
                  <a:lnTo>
                    <a:pt x="2200" y="272"/>
                  </a:lnTo>
                  <a:lnTo>
                    <a:pt x="2171" y="280"/>
                  </a:lnTo>
                  <a:lnTo>
                    <a:pt x="2142" y="286"/>
                  </a:lnTo>
                  <a:lnTo>
                    <a:pt x="2113" y="294"/>
                  </a:lnTo>
                  <a:lnTo>
                    <a:pt x="2084" y="301"/>
                  </a:lnTo>
                  <a:lnTo>
                    <a:pt x="2054" y="307"/>
                  </a:lnTo>
                  <a:lnTo>
                    <a:pt x="2023" y="315"/>
                  </a:lnTo>
                  <a:lnTo>
                    <a:pt x="1990" y="326"/>
                  </a:lnTo>
                  <a:lnTo>
                    <a:pt x="1957" y="339"/>
                  </a:lnTo>
                  <a:lnTo>
                    <a:pt x="1923" y="355"/>
                  </a:lnTo>
                  <a:lnTo>
                    <a:pt x="1888" y="373"/>
                  </a:lnTo>
                  <a:lnTo>
                    <a:pt x="1853" y="389"/>
                  </a:lnTo>
                  <a:lnTo>
                    <a:pt x="1817" y="406"/>
                  </a:lnTo>
                  <a:lnTo>
                    <a:pt x="1780" y="424"/>
                  </a:lnTo>
                  <a:lnTo>
                    <a:pt x="1742" y="440"/>
                  </a:lnTo>
                  <a:lnTo>
                    <a:pt x="1703" y="453"/>
                  </a:lnTo>
                  <a:lnTo>
                    <a:pt x="1700" y="454"/>
                  </a:lnTo>
                  <a:lnTo>
                    <a:pt x="1696" y="456"/>
                  </a:lnTo>
                  <a:lnTo>
                    <a:pt x="1692" y="458"/>
                  </a:lnTo>
                  <a:lnTo>
                    <a:pt x="1687" y="458"/>
                  </a:lnTo>
                  <a:lnTo>
                    <a:pt x="1685" y="454"/>
                  </a:lnTo>
                  <a:lnTo>
                    <a:pt x="1685" y="448"/>
                  </a:lnTo>
                  <a:lnTo>
                    <a:pt x="1689" y="435"/>
                  </a:lnTo>
                  <a:lnTo>
                    <a:pt x="1698" y="418"/>
                  </a:lnTo>
                  <a:lnTo>
                    <a:pt x="1713" y="394"/>
                  </a:lnTo>
                  <a:lnTo>
                    <a:pt x="1733" y="360"/>
                  </a:lnTo>
                  <a:lnTo>
                    <a:pt x="1756" y="323"/>
                  </a:lnTo>
                  <a:lnTo>
                    <a:pt x="1782" y="288"/>
                  </a:lnTo>
                  <a:lnTo>
                    <a:pt x="1808" y="253"/>
                  </a:lnTo>
                  <a:lnTo>
                    <a:pt x="1835" y="218"/>
                  </a:lnTo>
                  <a:lnTo>
                    <a:pt x="1861" y="182"/>
                  </a:lnTo>
                  <a:lnTo>
                    <a:pt x="1886" y="147"/>
                  </a:lnTo>
                  <a:lnTo>
                    <a:pt x="1912" y="112"/>
                  </a:lnTo>
                  <a:lnTo>
                    <a:pt x="1934" y="75"/>
                  </a:lnTo>
                  <a:lnTo>
                    <a:pt x="1956" y="38"/>
                  </a:lnTo>
                  <a:lnTo>
                    <a:pt x="1974" y="0"/>
                  </a:lnTo>
                  <a:lnTo>
                    <a:pt x="1957" y="0"/>
                  </a:lnTo>
                  <a:lnTo>
                    <a:pt x="1943" y="2"/>
                  </a:lnTo>
                  <a:lnTo>
                    <a:pt x="1928" y="6"/>
                  </a:lnTo>
                  <a:lnTo>
                    <a:pt x="1915" y="10"/>
                  </a:lnTo>
                  <a:lnTo>
                    <a:pt x="1901" y="14"/>
                  </a:lnTo>
                  <a:lnTo>
                    <a:pt x="1886" y="21"/>
                  </a:lnTo>
                  <a:lnTo>
                    <a:pt x="1872" y="26"/>
                  </a:lnTo>
                  <a:lnTo>
                    <a:pt x="1857" y="30"/>
                  </a:lnTo>
                  <a:lnTo>
                    <a:pt x="1842" y="34"/>
                  </a:lnTo>
                  <a:lnTo>
                    <a:pt x="1828" y="35"/>
                  </a:lnTo>
                  <a:lnTo>
                    <a:pt x="1824" y="37"/>
                  </a:lnTo>
                  <a:lnTo>
                    <a:pt x="1819" y="40"/>
                  </a:lnTo>
                  <a:lnTo>
                    <a:pt x="1809" y="43"/>
                  </a:lnTo>
                  <a:lnTo>
                    <a:pt x="1800" y="48"/>
                  </a:lnTo>
                  <a:lnTo>
                    <a:pt x="1791" y="54"/>
                  </a:lnTo>
                  <a:lnTo>
                    <a:pt x="1780" y="59"/>
                  </a:lnTo>
                  <a:lnTo>
                    <a:pt x="1771" y="64"/>
                  </a:lnTo>
                  <a:lnTo>
                    <a:pt x="1762" y="69"/>
                  </a:lnTo>
                  <a:lnTo>
                    <a:pt x="1755" y="74"/>
                  </a:lnTo>
                  <a:lnTo>
                    <a:pt x="1751" y="75"/>
                  </a:lnTo>
                  <a:lnTo>
                    <a:pt x="1725" y="88"/>
                  </a:lnTo>
                  <a:lnTo>
                    <a:pt x="1703" y="101"/>
                  </a:lnTo>
                  <a:lnTo>
                    <a:pt x="1683" y="112"/>
                  </a:lnTo>
                  <a:lnTo>
                    <a:pt x="1667" y="123"/>
                  </a:lnTo>
                  <a:lnTo>
                    <a:pt x="1650" y="133"/>
                  </a:lnTo>
                  <a:lnTo>
                    <a:pt x="1636" y="144"/>
                  </a:lnTo>
                  <a:lnTo>
                    <a:pt x="1619" y="157"/>
                  </a:lnTo>
                  <a:lnTo>
                    <a:pt x="1603" y="170"/>
                  </a:lnTo>
                  <a:lnTo>
                    <a:pt x="1585" y="184"/>
                  </a:lnTo>
                  <a:lnTo>
                    <a:pt x="1563" y="200"/>
                  </a:lnTo>
                  <a:lnTo>
                    <a:pt x="1508" y="242"/>
                  </a:lnTo>
                  <a:lnTo>
                    <a:pt x="1455" y="282"/>
                  </a:lnTo>
                  <a:lnTo>
                    <a:pt x="1406" y="322"/>
                  </a:lnTo>
                  <a:lnTo>
                    <a:pt x="1354" y="362"/>
                  </a:lnTo>
                  <a:lnTo>
                    <a:pt x="1307" y="405"/>
                  </a:lnTo>
                  <a:lnTo>
                    <a:pt x="1259" y="450"/>
                  </a:lnTo>
                  <a:lnTo>
                    <a:pt x="1212" y="501"/>
                  </a:lnTo>
                  <a:lnTo>
                    <a:pt x="1166" y="555"/>
                  </a:lnTo>
                  <a:lnTo>
                    <a:pt x="1119" y="616"/>
                  </a:lnTo>
                  <a:lnTo>
                    <a:pt x="1073" y="685"/>
                  </a:lnTo>
                  <a:lnTo>
                    <a:pt x="1055" y="709"/>
                  </a:lnTo>
                  <a:lnTo>
                    <a:pt x="1035" y="734"/>
                  </a:lnTo>
                  <a:lnTo>
                    <a:pt x="1009" y="763"/>
                  </a:lnTo>
                  <a:lnTo>
                    <a:pt x="982" y="794"/>
                  </a:lnTo>
                  <a:lnTo>
                    <a:pt x="954" y="826"/>
                  </a:lnTo>
                  <a:lnTo>
                    <a:pt x="925" y="856"/>
                  </a:lnTo>
                  <a:lnTo>
                    <a:pt x="898" y="886"/>
                  </a:lnTo>
                  <a:lnTo>
                    <a:pt x="874" y="915"/>
                  </a:lnTo>
                  <a:lnTo>
                    <a:pt x="852" y="942"/>
                  </a:lnTo>
                  <a:lnTo>
                    <a:pt x="837" y="965"/>
                  </a:lnTo>
                  <a:lnTo>
                    <a:pt x="819" y="989"/>
                  </a:lnTo>
                  <a:lnTo>
                    <a:pt x="801" y="1011"/>
                  </a:lnTo>
                  <a:lnTo>
                    <a:pt x="777" y="1030"/>
                  </a:lnTo>
                  <a:lnTo>
                    <a:pt x="753" y="1050"/>
                  </a:lnTo>
                  <a:lnTo>
                    <a:pt x="728" y="1067"/>
                  </a:lnTo>
                  <a:lnTo>
                    <a:pt x="702" y="1085"/>
                  </a:lnTo>
                  <a:lnTo>
                    <a:pt x="676" y="1102"/>
                  </a:lnTo>
                  <a:lnTo>
                    <a:pt x="649" y="1120"/>
                  </a:lnTo>
                  <a:lnTo>
                    <a:pt x="625" y="1139"/>
                  </a:lnTo>
                  <a:lnTo>
                    <a:pt x="601" y="1160"/>
                  </a:lnTo>
                  <a:lnTo>
                    <a:pt x="600" y="1150"/>
                  </a:lnTo>
                  <a:lnTo>
                    <a:pt x="596" y="1139"/>
                  </a:lnTo>
                  <a:lnTo>
                    <a:pt x="592" y="1130"/>
                  </a:lnTo>
                  <a:lnTo>
                    <a:pt x="587" y="1120"/>
                  </a:lnTo>
                  <a:lnTo>
                    <a:pt x="581" y="1109"/>
                  </a:lnTo>
                  <a:lnTo>
                    <a:pt x="576" y="1099"/>
                  </a:lnTo>
                  <a:lnTo>
                    <a:pt x="569" y="1088"/>
                  </a:lnTo>
                  <a:lnTo>
                    <a:pt x="563" y="1078"/>
                  </a:lnTo>
                  <a:lnTo>
                    <a:pt x="558" y="1069"/>
                  </a:lnTo>
                  <a:lnTo>
                    <a:pt x="554" y="1061"/>
                  </a:lnTo>
                  <a:lnTo>
                    <a:pt x="543" y="1034"/>
                  </a:lnTo>
                  <a:lnTo>
                    <a:pt x="530" y="1006"/>
                  </a:lnTo>
                  <a:lnTo>
                    <a:pt x="516" y="981"/>
                  </a:lnTo>
                  <a:lnTo>
                    <a:pt x="499" y="955"/>
                  </a:lnTo>
                  <a:lnTo>
                    <a:pt x="481" y="930"/>
                  </a:lnTo>
                  <a:lnTo>
                    <a:pt x="464" y="904"/>
                  </a:lnTo>
                  <a:lnTo>
                    <a:pt x="446" y="880"/>
                  </a:lnTo>
                  <a:lnTo>
                    <a:pt x="428" y="856"/>
                  </a:lnTo>
                  <a:lnTo>
                    <a:pt x="411" y="832"/>
                  </a:lnTo>
                  <a:lnTo>
                    <a:pt x="397" y="808"/>
                  </a:lnTo>
                  <a:lnTo>
                    <a:pt x="375" y="776"/>
                  </a:lnTo>
                  <a:lnTo>
                    <a:pt x="355" y="744"/>
                  </a:lnTo>
                  <a:lnTo>
                    <a:pt x="333" y="715"/>
                  </a:lnTo>
                  <a:lnTo>
                    <a:pt x="311" y="686"/>
                  </a:lnTo>
                  <a:lnTo>
                    <a:pt x="289" y="659"/>
                  </a:lnTo>
                  <a:lnTo>
                    <a:pt x="267" y="632"/>
                  </a:lnTo>
                  <a:lnTo>
                    <a:pt x="243" y="603"/>
                  </a:lnTo>
                  <a:lnTo>
                    <a:pt x="218" y="574"/>
                  </a:lnTo>
                  <a:lnTo>
                    <a:pt x="190" y="546"/>
                  </a:lnTo>
                  <a:lnTo>
                    <a:pt x="161" y="515"/>
                  </a:lnTo>
                  <a:lnTo>
                    <a:pt x="156" y="507"/>
                  </a:lnTo>
                  <a:lnTo>
                    <a:pt x="146" y="499"/>
                  </a:lnTo>
                  <a:lnTo>
                    <a:pt x="137" y="491"/>
                  </a:lnTo>
                  <a:lnTo>
                    <a:pt x="126" y="482"/>
                  </a:lnTo>
                  <a:lnTo>
                    <a:pt x="117" y="472"/>
                  </a:lnTo>
                  <a:lnTo>
                    <a:pt x="106" y="462"/>
                  </a:lnTo>
                  <a:lnTo>
                    <a:pt x="95" y="453"/>
                  </a:lnTo>
                  <a:lnTo>
                    <a:pt x="86" y="443"/>
                  </a:lnTo>
                  <a:lnTo>
                    <a:pt x="79" y="435"/>
                  </a:lnTo>
                  <a:lnTo>
                    <a:pt x="72" y="427"/>
                  </a:lnTo>
                  <a:lnTo>
                    <a:pt x="66" y="419"/>
                  </a:lnTo>
                  <a:lnTo>
                    <a:pt x="59" y="411"/>
                  </a:lnTo>
                  <a:lnTo>
                    <a:pt x="51" y="405"/>
                  </a:lnTo>
                  <a:lnTo>
                    <a:pt x="44" y="397"/>
                  </a:lnTo>
                  <a:lnTo>
                    <a:pt x="37" y="390"/>
                  </a:lnTo>
                  <a:lnTo>
                    <a:pt x="30" y="384"/>
                  </a:lnTo>
                  <a:lnTo>
                    <a:pt x="22" y="378"/>
                  </a:lnTo>
                  <a:lnTo>
                    <a:pt x="15" y="371"/>
                  </a:lnTo>
                  <a:lnTo>
                    <a:pt x="8" y="366"/>
                  </a:lnTo>
                  <a:lnTo>
                    <a:pt x="0" y="360"/>
                  </a:lnTo>
                  <a:lnTo>
                    <a:pt x="2" y="1142"/>
                  </a:lnTo>
                  <a:lnTo>
                    <a:pt x="39" y="1168"/>
                  </a:lnTo>
                  <a:lnTo>
                    <a:pt x="73" y="1194"/>
                  </a:lnTo>
                  <a:lnTo>
                    <a:pt x="103" y="1218"/>
                  </a:lnTo>
                  <a:lnTo>
                    <a:pt x="132" y="1243"/>
                  </a:lnTo>
                  <a:lnTo>
                    <a:pt x="157" y="1269"/>
                  </a:lnTo>
                  <a:lnTo>
                    <a:pt x="181" y="1294"/>
                  </a:lnTo>
                  <a:lnTo>
                    <a:pt x="207" y="1322"/>
                  </a:lnTo>
                  <a:lnTo>
                    <a:pt x="231" y="1349"/>
                  </a:lnTo>
                  <a:lnTo>
                    <a:pt x="256" y="1378"/>
                  </a:lnTo>
                  <a:lnTo>
                    <a:pt x="284" y="1406"/>
                  </a:lnTo>
                  <a:lnTo>
                    <a:pt x="287" y="1411"/>
                  </a:lnTo>
                  <a:lnTo>
                    <a:pt x="291" y="1418"/>
                  </a:lnTo>
                  <a:lnTo>
                    <a:pt x="294" y="1424"/>
                  </a:lnTo>
                  <a:lnTo>
                    <a:pt x="300" y="1430"/>
                  </a:lnTo>
                  <a:lnTo>
                    <a:pt x="305" y="1437"/>
                  </a:lnTo>
                  <a:lnTo>
                    <a:pt x="311" y="1442"/>
                  </a:lnTo>
                  <a:lnTo>
                    <a:pt x="315" y="1448"/>
                  </a:lnTo>
                  <a:lnTo>
                    <a:pt x="320" y="1451"/>
                  </a:lnTo>
                  <a:lnTo>
                    <a:pt x="326" y="1454"/>
                  </a:lnTo>
                  <a:lnTo>
                    <a:pt x="331" y="1454"/>
                  </a:lnTo>
                  <a:lnTo>
                    <a:pt x="298" y="1445"/>
                  </a:lnTo>
                  <a:lnTo>
                    <a:pt x="267" y="1432"/>
                  </a:lnTo>
                  <a:lnTo>
                    <a:pt x="234" y="1421"/>
                  </a:lnTo>
                  <a:lnTo>
                    <a:pt x="201" y="1408"/>
                  </a:lnTo>
                  <a:lnTo>
                    <a:pt x="167" y="1395"/>
                  </a:lnTo>
                  <a:lnTo>
                    <a:pt x="134" y="1381"/>
                  </a:lnTo>
                  <a:lnTo>
                    <a:pt x="101" y="1368"/>
                  </a:lnTo>
                  <a:lnTo>
                    <a:pt x="68" y="1354"/>
                  </a:lnTo>
                  <a:lnTo>
                    <a:pt x="35" y="1339"/>
                  </a:lnTo>
                  <a:lnTo>
                    <a:pt x="4" y="1326"/>
                  </a:lnTo>
                  <a:lnTo>
                    <a:pt x="4" y="1766"/>
                  </a:lnTo>
                  <a:lnTo>
                    <a:pt x="483" y="1766"/>
                  </a:lnTo>
                  <a:lnTo>
                    <a:pt x="1031" y="1768"/>
                  </a:lnTo>
                  <a:lnTo>
                    <a:pt x="1033" y="1765"/>
                  </a:lnTo>
                  <a:lnTo>
                    <a:pt x="1033" y="1762"/>
                  </a:lnTo>
                  <a:lnTo>
                    <a:pt x="1035" y="1760"/>
                  </a:lnTo>
                  <a:lnTo>
                    <a:pt x="1036" y="1757"/>
                  </a:lnTo>
                  <a:lnTo>
                    <a:pt x="1036" y="1755"/>
                  </a:lnTo>
                  <a:lnTo>
                    <a:pt x="1038" y="1752"/>
                  </a:lnTo>
                  <a:lnTo>
                    <a:pt x="1040" y="1750"/>
                  </a:lnTo>
                  <a:lnTo>
                    <a:pt x="1040" y="1747"/>
                  </a:lnTo>
                  <a:lnTo>
                    <a:pt x="1042" y="1744"/>
                  </a:lnTo>
                  <a:lnTo>
                    <a:pt x="1042" y="1742"/>
                  </a:lnTo>
                  <a:lnTo>
                    <a:pt x="1067" y="1691"/>
                  </a:lnTo>
                  <a:lnTo>
                    <a:pt x="1097" y="1642"/>
                  </a:lnTo>
                  <a:lnTo>
                    <a:pt x="1130" y="1594"/>
                  </a:lnTo>
                  <a:lnTo>
                    <a:pt x="1163" y="1546"/>
                  </a:lnTo>
                  <a:lnTo>
                    <a:pt x="1195" y="1498"/>
                  </a:lnTo>
                  <a:lnTo>
                    <a:pt x="1228" y="1450"/>
                  </a:lnTo>
                  <a:lnTo>
                    <a:pt x="1258" y="1400"/>
                  </a:lnTo>
                  <a:lnTo>
                    <a:pt x="1285" y="1349"/>
                  </a:lnTo>
                  <a:lnTo>
                    <a:pt x="1307" y="1298"/>
                  </a:lnTo>
                  <a:lnTo>
                    <a:pt x="1323" y="124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97"/>
            <p:cNvSpPr>
              <a:spLocks/>
            </p:cNvSpPr>
            <p:nvPr/>
          </p:nvSpPr>
          <p:spPr bwMode="auto">
            <a:xfrm>
              <a:off x="893" y="3848"/>
              <a:ext cx="304" cy="420"/>
            </a:xfrm>
            <a:custGeom>
              <a:avLst/>
              <a:gdLst>
                <a:gd name="T0" fmla="*/ 0 w 623"/>
                <a:gd name="T1" fmla="*/ 0 h 842"/>
                <a:gd name="T2" fmla="*/ 0 w 623"/>
                <a:gd name="T3" fmla="*/ 0 h 842"/>
                <a:gd name="T4" fmla="*/ 0 w 623"/>
                <a:gd name="T5" fmla="*/ 0 h 842"/>
                <a:gd name="T6" fmla="*/ 0 w 623"/>
                <a:gd name="T7" fmla="*/ 0 h 842"/>
                <a:gd name="T8" fmla="*/ 0 w 623"/>
                <a:gd name="T9" fmla="*/ 0 h 842"/>
                <a:gd name="T10" fmla="*/ 0 w 623"/>
                <a:gd name="T11" fmla="*/ 0 h 842"/>
                <a:gd name="T12" fmla="*/ 0 w 623"/>
                <a:gd name="T13" fmla="*/ 0 h 842"/>
                <a:gd name="T14" fmla="*/ 1 w 623"/>
                <a:gd name="T15" fmla="*/ 1 h 842"/>
                <a:gd name="T16" fmla="*/ 1 w 623"/>
                <a:gd name="T17" fmla="*/ 1 h 842"/>
                <a:gd name="T18" fmla="*/ 1 w 623"/>
                <a:gd name="T19" fmla="*/ 1 h 842"/>
                <a:gd name="T20" fmla="*/ 1 w 623"/>
                <a:gd name="T21" fmla="*/ 1 h 842"/>
                <a:gd name="T22" fmla="*/ 1 w 623"/>
                <a:gd name="T23" fmla="*/ 1 h 842"/>
                <a:gd name="T24" fmla="*/ 1 w 623"/>
                <a:gd name="T25" fmla="*/ 1 h 842"/>
                <a:gd name="T26" fmla="*/ 1 w 623"/>
                <a:gd name="T27" fmla="*/ 1 h 842"/>
                <a:gd name="T28" fmla="*/ 1 w 623"/>
                <a:gd name="T29" fmla="*/ 1 h 842"/>
                <a:gd name="T30" fmla="*/ 1 w 623"/>
                <a:gd name="T31" fmla="*/ 1 h 842"/>
                <a:gd name="T32" fmla="*/ 1 w 623"/>
                <a:gd name="T33" fmla="*/ 1 h 842"/>
                <a:gd name="T34" fmla="*/ 1 w 623"/>
                <a:gd name="T35" fmla="*/ 1 h 842"/>
                <a:gd name="T36" fmla="*/ 1 w 623"/>
                <a:gd name="T37" fmla="*/ 1 h 842"/>
                <a:gd name="T38" fmla="*/ 1 w 623"/>
                <a:gd name="T39" fmla="*/ 1 h 842"/>
                <a:gd name="T40" fmla="*/ 1 w 623"/>
                <a:gd name="T41" fmla="*/ 1 h 842"/>
                <a:gd name="T42" fmla="*/ 1 w 623"/>
                <a:gd name="T43" fmla="*/ 1 h 842"/>
                <a:gd name="T44" fmla="*/ 1 w 623"/>
                <a:gd name="T45" fmla="*/ 1 h 842"/>
                <a:gd name="T46" fmla="*/ 1 w 623"/>
                <a:gd name="T47" fmla="*/ 2 h 842"/>
                <a:gd name="T48" fmla="*/ 1 w 623"/>
                <a:gd name="T49" fmla="*/ 2 h 842"/>
                <a:gd name="T50" fmla="*/ 1 w 623"/>
                <a:gd name="T51" fmla="*/ 2 h 842"/>
                <a:gd name="T52" fmla="*/ 1 w 623"/>
                <a:gd name="T53" fmla="*/ 2 h 842"/>
                <a:gd name="T54" fmla="*/ 1 w 623"/>
                <a:gd name="T55" fmla="*/ 2 h 842"/>
                <a:gd name="T56" fmla="*/ 1 w 623"/>
                <a:gd name="T57" fmla="*/ 2 h 842"/>
                <a:gd name="T58" fmla="*/ 1 w 623"/>
                <a:gd name="T59" fmla="*/ 2 h 842"/>
                <a:gd name="T60" fmla="*/ 1 w 623"/>
                <a:gd name="T61" fmla="*/ 2 h 842"/>
                <a:gd name="T62" fmla="*/ 1 w 623"/>
                <a:gd name="T63" fmla="*/ 2 h 842"/>
                <a:gd name="T64" fmla="*/ 1 w 623"/>
                <a:gd name="T65" fmla="*/ 2 h 842"/>
                <a:gd name="T66" fmla="*/ 1 w 623"/>
                <a:gd name="T67" fmla="*/ 2 h 842"/>
                <a:gd name="T68" fmla="*/ 1 w 623"/>
                <a:gd name="T69" fmla="*/ 2 h 842"/>
                <a:gd name="T70" fmla="*/ 1 w 623"/>
                <a:gd name="T71" fmla="*/ 2 h 842"/>
                <a:gd name="T72" fmla="*/ 1 w 623"/>
                <a:gd name="T73" fmla="*/ 2 h 842"/>
                <a:gd name="T74" fmla="*/ 1 w 623"/>
                <a:gd name="T75" fmla="*/ 2 h 842"/>
                <a:gd name="T76" fmla="*/ 1 w 623"/>
                <a:gd name="T77" fmla="*/ 2 h 842"/>
                <a:gd name="T78" fmla="*/ 1 w 623"/>
                <a:gd name="T79" fmla="*/ 2 h 842"/>
                <a:gd name="T80" fmla="*/ 1 w 623"/>
                <a:gd name="T81" fmla="*/ 2 h 842"/>
                <a:gd name="T82" fmla="*/ 2 w 623"/>
                <a:gd name="T83" fmla="*/ 2 h 842"/>
                <a:gd name="T84" fmla="*/ 2 w 623"/>
                <a:gd name="T85" fmla="*/ 2 h 842"/>
                <a:gd name="T86" fmla="*/ 2 w 623"/>
                <a:gd name="T87" fmla="*/ 2 h 842"/>
                <a:gd name="T88" fmla="*/ 2 w 623"/>
                <a:gd name="T89" fmla="*/ 2 h 842"/>
                <a:gd name="T90" fmla="*/ 2 w 623"/>
                <a:gd name="T91" fmla="*/ 2 h 842"/>
                <a:gd name="T92" fmla="*/ 2 w 623"/>
                <a:gd name="T93" fmla="*/ 2 h 842"/>
                <a:gd name="T94" fmla="*/ 2 w 623"/>
                <a:gd name="T95" fmla="*/ 3 h 842"/>
                <a:gd name="T96" fmla="*/ 2 w 623"/>
                <a:gd name="T97" fmla="*/ 3 h 842"/>
                <a:gd name="T98" fmla="*/ 2 w 623"/>
                <a:gd name="T99" fmla="*/ 3 h 842"/>
                <a:gd name="T100" fmla="*/ 2 w 623"/>
                <a:gd name="T101" fmla="*/ 3 h 842"/>
                <a:gd name="T102" fmla="*/ 2 w 623"/>
                <a:gd name="T103" fmla="*/ 3 h 842"/>
                <a:gd name="T104" fmla="*/ 2 w 623"/>
                <a:gd name="T105" fmla="*/ 3 h 842"/>
                <a:gd name="T106" fmla="*/ 2 w 623"/>
                <a:gd name="T107" fmla="*/ 3 h 842"/>
                <a:gd name="T108" fmla="*/ 2 w 623"/>
                <a:gd name="T109" fmla="*/ 3 h 842"/>
                <a:gd name="T110" fmla="*/ 2 w 623"/>
                <a:gd name="T111" fmla="*/ 3 h 842"/>
                <a:gd name="T112" fmla="*/ 2 w 623"/>
                <a:gd name="T113" fmla="*/ 3 h 842"/>
                <a:gd name="T114" fmla="*/ 2 w 623"/>
                <a:gd name="T115" fmla="*/ 3 h 842"/>
                <a:gd name="T116" fmla="*/ 2 w 623"/>
                <a:gd name="T117" fmla="*/ 3 h 842"/>
                <a:gd name="T118" fmla="*/ 2 w 623"/>
                <a:gd name="T119" fmla="*/ 3 h 842"/>
                <a:gd name="T120" fmla="*/ 2 w 623"/>
                <a:gd name="T121" fmla="*/ 3 h 8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3"/>
                <a:gd name="T184" fmla="*/ 0 h 842"/>
                <a:gd name="T185" fmla="*/ 623 w 623"/>
                <a:gd name="T186" fmla="*/ 842 h 8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3" h="842">
                  <a:moveTo>
                    <a:pt x="0" y="0"/>
                  </a:moveTo>
                  <a:lnTo>
                    <a:pt x="46" y="37"/>
                  </a:lnTo>
                  <a:lnTo>
                    <a:pt x="89" y="72"/>
                  </a:lnTo>
                  <a:lnTo>
                    <a:pt x="132" y="107"/>
                  </a:lnTo>
                  <a:lnTo>
                    <a:pt x="174" y="143"/>
                  </a:lnTo>
                  <a:lnTo>
                    <a:pt x="216" y="179"/>
                  </a:lnTo>
                  <a:lnTo>
                    <a:pt x="258" y="218"/>
                  </a:lnTo>
                  <a:lnTo>
                    <a:pt x="298" y="256"/>
                  </a:lnTo>
                  <a:lnTo>
                    <a:pt x="338" y="295"/>
                  </a:lnTo>
                  <a:lnTo>
                    <a:pt x="376" y="335"/>
                  </a:lnTo>
                  <a:lnTo>
                    <a:pt x="417" y="376"/>
                  </a:lnTo>
                  <a:lnTo>
                    <a:pt x="426" y="384"/>
                  </a:lnTo>
                  <a:lnTo>
                    <a:pt x="433" y="394"/>
                  </a:lnTo>
                  <a:lnTo>
                    <a:pt x="440" y="403"/>
                  </a:lnTo>
                  <a:lnTo>
                    <a:pt x="448" y="413"/>
                  </a:lnTo>
                  <a:lnTo>
                    <a:pt x="455" y="424"/>
                  </a:lnTo>
                  <a:lnTo>
                    <a:pt x="460" y="434"/>
                  </a:lnTo>
                  <a:lnTo>
                    <a:pt x="466" y="445"/>
                  </a:lnTo>
                  <a:lnTo>
                    <a:pt x="473" y="456"/>
                  </a:lnTo>
                  <a:lnTo>
                    <a:pt x="479" y="469"/>
                  </a:lnTo>
                  <a:lnTo>
                    <a:pt x="482" y="482"/>
                  </a:lnTo>
                  <a:lnTo>
                    <a:pt x="488" y="495"/>
                  </a:lnTo>
                  <a:lnTo>
                    <a:pt x="493" y="507"/>
                  </a:lnTo>
                  <a:lnTo>
                    <a:pt x="499" y="520"/>
                  </a:lnTo>
                  <a:lnTo>
                    <a:pt x="504" y="533"/>
                  </a:lnTo>
                  <a:lnTo>
                    <a:pt x="512" y="546"/>
                  </a:lnTo>
                  <a:lnTo>
                    <a:pt x="517" y="559"/>
                  </a:lnTo>
                  <a:lnTo>
                    <a:pt x="523" y="573"/>
                  </a:lnTo>
                  <a:lnTo>
                    <a:pt x="526" y="587"/>
                  </a:lnTo>
                  <a:lnTo>
                    <a:pt x="530" y="600"/>
                  </a:lnTo>
                  <a:lnTo>
                    <a:pt x="534" y="615"/>
                  </a:lnTo>
                  <a:lnTo>
                    <a:pt x="534" y="616"/>
                  </a:lnTo>
                  <a:lnTo>
                    <a:pt x="535" y="616"/>
                  </a:lnTo>
                  <a:lnTo>
                    <a:pt x="537" y="616"/>
                  </a:lnTo>
                  <a:lnTo>
                    <a:pt x="541" y="618"/>
                  </a:lnTo>
                  <a:lnTo>
                    <a:pt x="543" y="618"/>
                  </a:lnTo>
                  <a:lnTo>
                    <a:pt x="546" y="618"/>
                  </a:lnTo>
                  <a:lnTo>
                    <a:pt x="548" y="619"/>
                  </a:lnTo>
                  <a:lnTo>
                    <a:pt x="550" y="619"/>
                  </a:lnTo>
                  <a:lnTo>
                    <a:pt x="552" y="621"/>
                  </a:lnTo>
                  <a:lnTo>
                    <a:pt x="554" y="621"/>
                  </a:lnTo>
                  <a:lnTo>
                    <a:pt x="561" y="643"/>
                  </a:lnTo>
                  <a:lnTo>
                    <a:pt x="570" y="666"/>
                  </a:lnTo>
                  <a:lnTo>
                    <a:pt x="579" y="687"/>
                  </a:lnTo>
                  <a:lnTo>
                    <a:pt x="588" y="709"/>
                  </a:lnTo>
                  <a:lnTo>
                    <a:pt x="599" y="730"/>
                  </a:lnTo>
                  <a:lnTo>
                    <a:pt x="607" y="752"/>
                  </a:lnTo>
                  <a:lnTo>
                    <a:pt x="614" y="773"/>
                  </a:lnTo>
                  <a:lnTo>
                    <a:pt x="619" y="795"/>
                  </a:lnTo>
                  <a:lnTo>
                    <a:pt x="623" y="818"/>
                  </a:lnTo>
                  <a:lnTo>
                    <a:pt x="623" y="842"/>
                  </a:lnTo>
                  <a:lnTo>
                    <a:pt x="623" y="840"/>
                  </a:lnTo>
                  <a:lnTo>
                    <a:pt x="623" y="839"/>
                  </a:lnTo>
                  <a:lnTo>
                    <a:pt x="623" y="8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Freeform 98"/>
            <p:cNvSpPr>
              <a:spLocks/>
            </p:cNvSpPr>
            <p:nvPr/>
          </p:nvSpPr>
          <p:spPr bwMode="auto">
            <a:xfrm>
              <a:off x="1050" y="4160"/>
              <a:ext cx="197" cy="158"/>
            </a:xfrm>
            <a:custGeom>
              <a:avLst/>
              <a:gdLst>
                <a:gd name="T0" fmla="*/ 0 w 405"/>
                <a:gd name="T1" fmla="*/ 0 h 315"/>
                <a:gd name="T2" fmla="*/ 0 w 405"/>
                <a:gd name="T3" fmla="*/ 1 h 315"/>
                <a:gd name="T4" fmla="*/ 0 w 405"/>
                <a:gd name="T5" fmla="*/ 1 h 315"/>
                <a:gd name="T6" fmla="*/ 0 w 405"/>
                <a:gd name="T7" fmla="*/ 1 h 315"/>
                <a:gd name="T8" fmla="*/ 0 w 405"/>
                <a:gd name="T9" fmla="*/ 1 h 315"/>
                <a:gd name="T10" fmla="*/ 0 w 405"/>
                <a:gd name="T11" fmla="*/ 1 h 315"/>
                <a:gd name="T12" fmla="*/ 0 w 405"/>
                <a:gd name="T13" fmla="*/ 1 h 315"/>
                <a:gd name="T14" fmla="*/ 0 w 405"/>
                <a:gd name="T15" fmla="*/ 1 h 315"/>
                <a:gd name="T16" fmla="*/ 0 w 405"/>
                <a:gd name="T17" fmla="*/ 1 h 315"/>
                <a:gd name="T18" fmla="*/ 0 w 405"/>
                <a:gd name="T19" fmla="*/ 1 h 315"/>
                <a:gd name="T20" fmla="*/ 0 w 405"/>
                <a:gd name="T21" fmla="*/ 1 h 315"/>
                <a:gd name="T22" fmla="*/ 0 w 405"/>
                <a:gd name="T23" fmla="*/ 1 h 315"/>
                <a:gd name="T24" fmla="*/ 0 w 405"/>
                <a:gd name="T25" fmla="*/ 1 h 315"/>
                <a:gd name="T26" fmla="*/ 1 w 405"/>
                <a:gd name="T27" fmla="*/ 1 h 315"/>
                <a:gd name="T28" fmla="*/ 1 w 405"/>
                <a:gd name="T29" fmla="*/ 1 h 315"/>
                <a:gd name="T30" fmla="*/ 1 w 405"/>
                <a:gd name="T31" fmla="*/ 1 h 315"/>
                <a:gd name="T32" fmla="*/ 1 w 405"/>
                <a:gd name="T33" fmla="*/ 1 h 315"/>
                <a:gd name="T34" fmla="*/ 1 w 405"/>
                <a:gd name="T35" fmla="*/ 1 h 315"/>
                <a:gd name="T36" fmla="*/ 1 w 405"/>
                <a:gd name="T37" fmla="*/ 2 h 315"/>
                <a:gd name="T38" fmla="*/ 1 w 405"/>
                <a:gd name="T39" fmla="*/ 2 h 315"/>
                <a:gd name="T40" fmla="*/ 1 w 405"/>
                <a:gd name="T41" fmla="*/ 2 h 3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5"/>
                <a:gd name="T64" fmla="*/ 0 h 315"/>
                <a:gd name="T65" fmla="*/ 405 w 405"/>
                <a:gd name="T66" fmla="*/ 315 h 3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5" h="315">
                  <a:moveTo>
                    <a:pt x="0" y="0"/>
                  </a:moveTo>
                  <a:lnTo>
                    <a:pt x="21" y="14"/>
                  </a:lnTo>
                  <a:lnTo>
                    <a:pt x="42" y="27"/>
                  </a:lnTo>
                  <a:lnTo>
                    <a:pt x="62" y="41"/>
                  </a:lnTo>
                  <a:lnTo>
                    <a:pt x="82" y="54"/>
                  </a:lnTo>
                  <a:lnTo>
                    <a:pt x="102" y="67"/>
                  </a:lnTo>
                  <a:lnTo>
                    <a:pt x="122" y="80"/>
                  </a:lnTo>
                  <a:lnTo>
                    <a:pt x="144" y="93"/>
                  </a:lnTo>
                  <a:lnTo>
                    <a:pt x="164" y="107"/>
                  </a:lnTo>
                  <a:lnTo>
                    <a:pt x="186" y="120"/>
                  </a:lnTo>
                  <a:lnTo>
                    <a:pt x="208" y="133"/>
                  </a:lnTo>
                  <a:lnTo>
                    <a:pt x="232" y="149"/>
                  </a:lnTo>
                  <a:lnTo>
                    <a:pt x="254" y="166"/>
                  </a:lnTo>
                  <a:lnTo>
                    <a:pt x="275" y="182"/>
                  </a:lnTo>
                  <a:lnTo>
                    <a:pt x="296" y="200"/>
                  </a:lnTo>
                  <a:lnTo>
                    <a:pt x="316" y="219"/>
                  </a:lnTo>
                  <a:lnTo>
                    <a:pt x="334" y="237"/>
                  </a:lnTo>
                  <a:lnTo>
                    <a:pt x="352" y="256"/>
                  </a:lnTo>
                  <a:lnTo>
                    <a:pt x="371" y="275"/>
                  </a:lnTo>
                  <a:lnTo>
                    <a:pt x="387" y="296"/>
                  </a:lnTo>
                  <a:lnTo>
                    <a:pt x="405" y="31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99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w 252"/>
                <a:gd name="T83" fmla="*/ 0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2"/>
                <a:gd name="T127" fmla="*/ 0 h 146"/>
                <a:gd name="T128" fmla="*/ 252 w 252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100"/>
            <p:cNvSpPr>
              <a:spLocks/>
            </p:cNvSpPr>
            <p:nvPr/>
          </p:nvSpPr>
          <p:spPr bwMode="auto">
            <a:xfrm>
              <a:off x="891" y="4246"/>
              <a:ext cx="123" cy="73"/>
            </a:xfrm>
            <a:custGeom>
              <a:avLst/>
              <a:gdLst>
                <a:gd name="T0" fmla="*/ 0 w 252"/>
                <a:gd name="T1" fmla="*/ 0 h 146"/>
                <a:gd name="T2" fmla="*/ 0 w 252"/>
                <a:gd name="T3" fmla="*/ 1 h 146"/>
                <a:gd name="T4" fmla="*/ 0 w 252"/>
                <a:gd name="T5" fmla="*/ 1 h 146"/>
                <a:gd name="T6" fmla="*/ 0 w 252"/>
                <a:gd name="T7" fmla="*/ 1 h 146"/>
                <a:gd name="T8" fmla="*/ 0 w 252"/>
                <a:gd name="T9" fmla="*/ 1 h 146"/>
                <a:gd name="T10" fmla="*/ 0 w 252"/>
                <a:gd name="T11" fmla="*/ 1 h 146"/>
                <a:gd name="T12" fmla="*/ 0 w 252"/>
                <a:gd name="T13" fmla="*/ 1 h 146"/>
                <a:gd name="T14" fmla="*/ 0 w 252"/>
                <a:gd name="T15" fmla="*/ 1 h 146"/>
                <a:gd name="T16" fmla="*/ 0 w 252"/>
                <a:gd name="T17" fmla="*/ 1 h 146"/>
                <a:gd name="T18" fmla="*/ 0 w 252"/>
                <a:gd name="T19" fmla="*/ 1 h 146"/>
                <a:gd name="T20" fmla="*/ 0 w 252"/>
                <a:gd name="T21" fmla="*/ 1 h 146"/>
                <a:gd name="T22" fmla="*/ 0 w 252"/>
                <a:gd name="T23" fmla="*/ 1 h 146"/>
                <a:gd name="T24" fmla="*/ 0 w 252"/>
                <a:gd name="T25" fmla="*/ 1 h 146"/>
                <a:gd name="T26" fmla="*/ 0 w 252"/>
                <a:gd name="T27" fmla="*/ 1 h 146"/>
                <a:gd name="T28" fmla="*/ 0 w 252"/>
                <a:gd name="T29" fmla="*/ 1 h 146"/>
                <a:gd name="T30" fmla="*/ 0 w 252"/>
                <a:gd name="T31" fmla="*/ 1 h 146"/>
                <a:gd name="T32" fmla="*/ 0 w 252"/>
                <a:gd name="T33" fmla="*/ 1 h 146"/>
                <a:gd name="T34" fmla="*/ 0 w 252"/>
                <a:gd name="T35" fmla="*/ 1 h 146"/>
                <a:gd name="T36" fmla="*/ 0 w 252"/>
                <a:gd name="T37" fmla="*/ 1 h 146"/>
                <a:gd name="T38" fmla="*/ 0 w 252"/>
                <a:gd name="T39" fmla="*/ 1 h 146"/>
                <a:gd name="T40" fmla="*/ 0 w 252"/>
                <a:gd name="T41" fmla="*/ 1 h 146"/>
                <a:gd name="T42" fmla="*/ 0 w 252"/>
                <a:gd name="T43" fmla="*/ 1 h 146"/>
                <a:gd name="T44" fmla="*/ 0 w 252"/>
                <a:gd name="T45" fmla="*/ 1 h 146"/>
                <a:gd name="T46" fmla="*/ 0 w 252"/>
                <a:gd name="T47" fmla="*/ 1 h 146"/>
                <a:gd name="T48" fmla="*/ 0 w 252"/>
                <a:gd name="T49" fmla="*/ 1 h 146"/>
                <a:gd name="T50" fmla="*/ 0 w 252"/>
                <a:gd name="T51" fmla="*/ 1 h 146"/>
                <a:gd name="T52" fmla="*/ 0 w 252"/>
                <a:gd name="T53" fmla="*/ 1 h 146"/>
                <a:gd name="T54" fmla="*/ 0 w 252"/>
                <a:gd name="T55" fmla="*/ 1 h 146"/>
                <a:gd name="T56" fmla="*/ 0 w 252"/>
                <a:gd name="T57" fmla="*/ 1 h 146"/>
                <a:gd name="T58" fmla="*/ 0 w 252"/>
                <a:gd name="T59" fmla="*/ 1 h 146"/>
                <a:gd name="T60" fmla="*/ 0 w 252"/>
                <a:gd name="T61" fmla="*/ 1 h 146"/>
                <a:gd name="T62" fmla="*/ 0 w 252"/>
                <a:gd name="T63" fmla="*/ 1 h 146"/>
                <a:gd name="T64" fmla="*/ 0 w 252"/>
                <a:gd name="T65" fmla="*/ 1 h 146"/>
                <a:gd name="T66" fmla="*/ 0 w 252"/>
                <a:gd name="T67" fmla="*/ 1 h 146"/>
                <a:gd name="T68" fmla="*/ 0 w 252"/>
                <a:gd name="T69" fmla="*/ 1 h 146"/>
                <a:gd name="T70" fmla="*/ 0 w 252"/>
                <a:gd name="T71" fmla="*/ 1 h 146"/>
                <a:gd name="T72" fmla="*/ 0 w 252"/>
                <a:gd name="T73" fmla="*/ 1 h 146"/>
                <a:gd name="T74" fmla="*/ 0 w 252"/>
                <a:gd name="T75" fmla="*/ 1 h 146"/>
                <a:gd name="T76" fmla="*/ 0 w 252"/>
                <a:gd name="T77" fmla="*/ 1 h 146"/>
                <a:gd name="T78" fmla="*/ 0 w 252"/>
                <a:gd name="T79" fmla="*/ 1 h 146"/>
                <a:gd name="T80" fmla="*/ 0 w 252"/>
                <a:gd name="T81" fmla="*/ 1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2"/>
                <a:gd name="T124" fmla="*/ 0 h 146"/>
                <a:gd name="T125" fmla="*/ 252 w 252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2" h="146">
                  <a:moveTo>
                    <a:pt x="0" y="0"/>
                  </a:moveTo>
                  <a:lnTo>
                    <a:pt x="17" y="8"/>
                  </a:lnTo>
                  <a:lnTo>
                    <a:pt x="31" y="18"/>
                  </a:lnTo>
                  <a:lnTo>
                    <a:pt x="46" y="26"/>
                  </a:lnTo>
                  <a:lnTo>
                    <a:pt x="61" y="34"/>
                  </a:lnTo>
                  <a:lnTo>
                    <a:pt x="77" y="43"/>
                  </a:lnTo>
                  <a:lnTo>
                    <a:pt x="92" y="51"/>
                  </a:lnTo>
                  <a:lnTo>
                    <a:pt x="106" y="59"/>
                  </a:lnTo>
                  <a:lnTo>
                    <a:pt x="123" y="67"/>
                  </a:lnTo>
                  <a:lnTo>
                    <a:pt x="137" y="75"/>
                  </a:lnTo>
                  <a:lnTo>
                    <a:pt x="154" y="83"/>
                  </a:lnTo>
                  <a:lnTo>
                    <a:pt x="159" y="86"/>
                  </a:lnTo>
                  <a:lnTo>
                    <a:pt x="163" y="90"/>
                  </a:lnTo>
                  <a:lnTo>
                    <a:pt x="168" y="93"/>
                  </a:lnTo>
                  <a:lnTo>
                    <a:pt x="172" y="96"/>
                  </a:lnTo>
                  <a:lnTo>
                    <a:pt x="176" y="101"/>
                  </a:lnTo>
                  <a:lnTo>
                    <a:pt x="181" y="104"/>
                  </a:lnTo>
                  <a:lnTo>
                    <a:pt x="185" y="107"/>
                  </a:lnTo>
                  <a:lnTo>
                    <a:pt x="188" y="112"/>
                  </a:lnTo>
                  <a:lnTo>
                    <a:pt x="194" y="115"/>
                  </a:lnTo>
                  <a:lnTo>
                    <a:pt x="199" y="118"/>
                  </a:lnTo>
                  <a:lnTo>
                    <a:pt x="201" y="118"/>
                  </a:lnTo>
                  <a:lnTo>
                    <a:pt x="203" y="120"/>
                  </a:lnTo>
                  <a:lnTo>
                    <a:pt x="207" y="120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6" y="122"/>
                  </a:lnTo>
                  <a:lnTo>
                    <a:pt x="220" y="122"/>
                  </a:lnTo>
                  <a:lnTo>
                    <a:pt x="221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31" y="126"/>
                  </a:lnTo>
                  <a:lnTo>
                    <a:pt x="232" y="128"/>
                  </a:lnTo>
                  <a:lnTo>
                    <a:pt x="236" y="131"/>
                  </a:lnTo>
                  <a:lnTo>
                    <a:pt x="238" y="133"/>
                  </a:lnTo>
                  <a:lnTo>
                    <a:pt x="240" y="134"/>
                  </a:lnTo>
                  <a:lnTo>
                    <a:pt x="243" y="136"/>
                  </a:lnTo>
                  <a:lnTo>
                    <a:pt x="245" y="139"/>
                  </a:lnTo>
                  <a:lnTo>
                    <a:pt x="247" y="141"/>
                  </a:lnTo>
                  <a:lnTo>
                    <a:pt x="249" y="142"/>
                  </a:lnTo>
                  <a:lnTo>
                    <a:pt x="252" y="14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Freeform 101"/>
            <p:cNvSpPr>
              <a:spLocks/>
            </p:cNvSpPr>
            <p:nvPr/>
          </p:nvSpPr>
          <p:spPr bwMode="auto">
            <a:xfrm>
              <a:off x="1181" y="4004"/>
              <a:ext cx="93" cy="316"/>
            </a:xfrm>
            <a:custGeom>
              <a:avLst/>
              <a:gdLst>
                <a:gd name="T0" fmla="*/ 0 w 190"/>
                <a:gd name="T1" fmla="*/ 0 h 630"/>
                <a:gd name="T2" fmla="*/ 0 w 190"/>
                <a:gd name="T3" fmla="*/ 1 h 630"/>
                <a:gd name="T4" fmla="*/ 0 w 190"/>
                <a:gd name="T5" fmla="*/ 1 h 630"/>
                <a:gd name="T6" fmla="*/ 0 w 190"/>
                <a:gd name="T7" fmla="*/ 1 h 630"/>
                <a:gd name="T8" fmla="*/ 0 w 190"/>
                <a:gd name="T9" fmla="*/ 1 h 630"/>
                <a:gd name="T10" fmla="*/ 0 w 190"/>
                <a:gd name="T11" fmla="*/ 1 h 630"/>
                <a:gd name="T12" fmla="*/ 0 w 190"/>
                <a:gd name="T13" fmla="*/ 1 h 630"/>
                <a:gd name="T14" fmla="*/ 0 w 190"/>
                <a:gd name="T15" fmla="*/ 1 h 630"/>
                <a:gd name="T16" fmla="*/ 0 w 190"/>
                <a:gd name="T17" fmla="*/ 1 h 630"/>
                <a:gd name="T18" fmla="*/ 0 w 190"/>
                <a:gd name="T19" fmla="*/ 1 h 630"/>
                <a:gd name="T20" fmla="*/ 0 w 190"/>
                <a:gd name="T21" fmla="*/ 1 h 630"/>
                <a:gd name="T22" fmla="*/ 0 w 190"/>
                <a:gd name="T23" fmla="*/ 1 h 630"/>
                <a:gd name="T24" fmla="*/ 0 w 190"/>
                <a:gd name="T25" fmla="*/ 1 h 630"/>
                <a:gd name="T26" fmla="*/ 0 w 190"/>
                <a:gd name="T27" fmla="*/ 1 h 630"/>
                <a:gd name="T28" fmla="*/ 0 w 190"/>
                <a:gd name="T29" fmla="*/ 2 h 630"/>
                <a:gd name="T30" fmla="*/ 0 w 190"/>
                <a:gd name="T31" fmla="*/ 2 h 630"/>
                <a:gd name="T32" fmla="*/ 0 w 190"/>
                <a:gd name="T33" fmla="*/ 2 h 630"/>
                <a:gd name="T34" fmla="*/ 0 w 190"/>
                <a:gd name="T35" fmla="*/ 2 h 630"/>
                <a:gd name="T36" fmla="*/ 0 w 190"/>
                <a:gd name="T37" fmla="*/ 3 h 630"/>
                <a:gd name="T38" fmla="*/ 0 w 190"/>
                <a:gd name="T39" fmla="*/ 3 h 630"/>
                <a:gd name="T40" fmla="*/ 0 w 190"/>
                <a:gd name="T41" fmla="*/ 3 h 6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0"/>
                <a:gd name="T64" fmla="*/ 0 h 630"/>
                <a:gd name="T65" fmla="*/ 190 w 190"/>
                <a:gd name="T66" fmla="*/ 630 h 6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0" h="630">
                  <a:moveTo>
                    <a:pt x="0" y="0"/>
                  </a:moveTo>
                  <a:lnTo>
                    <a:pt x="5" y="9"/>
                  </a:lnTo>
                  <a:lnTo>
                    <a:pt x="9" y="19"/>
                  </a:lnTo>
                  <a:lnTo>
                    <a:pt x="13" y="29"/>
                  </a:lnTo>
                  <a:lnTo>
                    <a:pt x="16" y="38"/>
                  </a:lnTo>
                  <a:lnTo>
                    <a:pt x="22" y="48"/>
                  </a:lnTo>
                  <a:lnTo>
                    <a:pt x="26" y="57"/>
                  </a:lnTo>
                  <a:lnTo>
                    <a:pt x="29" y="67"/>
                  </a:lnTo>
                  <a:lnTo>
                    <a:pt x="33" y="77"/>
                  </a:lnTo>
                  <a:lnTo>
                    <a:pt x="37" y="85"/>
                  </a:lnTo>
                  <a:lnTo>
                    <a:pt x="40" y="94"/>
                  </a:lnTo>
                  <a:lnTo>
                    <a:pt x="64" y="145"/>
                  </a:lnTo>
                  <a:lnTo>
                    <a:pt x="86" y="198"/>
                  </a:lnTo>
                  <a:lnTo>
                    <a:pt x="108" y="251"/>
                  </a:lnTo>
                  <a:lnTo>
                    <a:pt x="126" y="304"/>
                  </a:lnTo>
                  <a:lnTo>
                    <a:pt x="144" y="357"/>
                  </a:lnTo>
                  <a:lnTo>
                    <a:pt x="159" y="411"/>
                  </a:lnTo>
                  <a:lnTo>
                    <a:pt x="172" y="465"/>
                  </a:lnTo>
                  <a:lnTo>
                    <a:pt x="181" y="520"/>
                  </a:lnTo>
                  <a:lnTo>
                    <a:pt x="188" y="574"/>
                  </a:lnTo>
                  <a:lnTo>
                    <a:pt x="190" y="63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102"/>
            <p:cNvSpPr>
              <a:spLocks/>
            </p:cNvSpPr>
            <p:nvPr/>
          </p:nvSpPr>
          <p:spPr bwMode="auto">
            <a:xfrm>
              <a:off x="1366" y="3653"/>
              <a:ext cx="373" cy="323"/>
            </a:xfrm>
            <a:custGeom>
              <a:avLst/>
              <a:gdLst>
                <a:gd name="T0" fmla="*/ 2 w 766"/>
                <a:gd name="T1" fmla="*/ 0 h 647"/>
                <a:gd name="T2" fmla="*/ 2 w 766"/>
                <a:gd name="T3" fmla="*/ 0 h 647"/>
                <a:gd name="T4" fmla="*/ 2 w 766"/>
                <a:gd name="T5" fmla="*/ 0 h 647"/>
                <a:gd name="T6" fmla="*/ 2 w 766"/>
                <a:gd name="T7" fmla="*/ 0 h 647"/>
                <a:gd name="T8" fmla="*/ 2 w 766"/>
                <a:gd name="T9" fmla="*/ 0 h 647"/>
                <a:gd name="T10" fmla="*/ 2 w 766"/>
                <a:gd name="T11" fmla="*/ 0 h 647"/>
                <a:gd name="T12" fmla="*/ 2 w 766"/>
                <a:gd name="T13" fmla="*/ 0 h 647"/>
                <a:gd name="T14" fmla="*/ 2 w 766"/>
                <a:gd name="T15" fmla="*/ 0 h 647"/>
                <a:gd name="T16" fmla="*/ 2 w 766"/>
                <a:gd name="T17" fmla="*/ 0 h 647"/>
                <a:gd name="T18" fmla="*/ 2 w 766"/>
                <a:gd name="T19" fmla="*/ 0 h 647"/>
                <a:gd name="T20" fmla="*/ 2 w 766"/>
                <a:gd name="T21" fmla="*/ 0 h 647"/>
                <a:gd name="T22" fmla="*/ 2 w 766"/>
                <a:gd name="T23" fmla="*/ 0 h 647"/>
                <a:gd name="T24" fmla="*/ 2 w 766"/>
                <a:gd name="T25" fmla="*/ 0 h 647"/>
                <a:gd name="T26" fmla="*/ 2 w 766"/>
                <a:gd name="T27" fmla="*/ 0 h 647"/>
                <a:gd name="T28" fmla="*/ 2 w 766"/>
                <a:gd name="T29" fmla="*/ 0 h 647"/>
                <a:gd name="T30" fmla="*/ 2 w 766"/>
                <a:gd name="T31" fmla="*/ 0 h 647"/>
                <a:gd name="T32" fmla="*/ 2 w 766"/>
                <a:gd name="T33" fmla="*/ 0 h 647"/>
                <a:gd name="T34" fmla="*/ 2 w 766"/>
                <a:gd name="T35" fmla="*/ 0 h 647"/>
                <a:gd name="T36" fmla="*/ 1 w 766"/>
                <a:gd name="T37" fmla="*/ 0 h 647"/>
                <a:gd name="T38" fmla="*/ 1 w 766"/>
                <a:gd name="T39" fmla="*/ 0 h 647"/>
                <a:gd name="T40" fmla="*/ 1 w 766"/>
                <a:gd name="T41" fmla="*/ 0 h 647"/>
                <a:gd name="T42" fmla="*/ 1 w 766"/>
                <a:gd name="T43" fmla="*/ 0 h 647"/>
                <a:gd name="T44" fmla="*/ 1 w 766"/>
                <a:gd name="T45" fmla="*/ 0 h 647"/>
                <a:gd name="T46" fmla="*/ 1 w 766"/>
                <a:gd name="T47" fmla="*/ 0 h 647"/>
                <a:gd name="T48" fmla="*/ 1 w 766"/>
                <a:gd name="T49" fmla="*/ 0 h 647"/>
                <a:gd name="T50" fmla="*/ 1 w 766"/>
                <a:gd name="T51" fmla="*/ 0 h 647"/>
                <a:gd name="T52" fmla="*/ 1 w 766"/>
                <a:gd name="T53" fmla="*/ 0 h 647"/>
                <a:gd name="T54" fmla="*/ 1 w 766"/>
                <a:gd name="T55" fmla="*/ 0 h 647"/>
                <a:gd name="T56" fmla="*/ 1 w 766"/>
                <a:gd name="T57" fmla="*/ 0 h 647"/>
                <a:gd name="T58" fmla="*/ 1 w 766"/>
                <a:gd name="T59" fmla="*/ 0 h 647"/>
                <a:gd name="T60" fmla="*/ 1 w 766"/>
                <a:gd name="T61" fmla="*/ 0 h 647"/>
                <a:gd name="T62" fmla="*/ 1 w 766"/>
                <a:gd name="T63" fmla="*/ 0 h 647"/>
                <a:gd name="T64" fmla="*/ 1 w 766"/>
                <a:gd name="T65" fmla="*/ 0 h 647"/>
                <a:gd name="T66" fmla="*/ 1 w 766"/>
                <a:gd name="T67" fmla="*/ 1 h 647"/>
                <a:gd name="T68" fmla="*/ 1 w 766"/>
                <a:gd name="T69" fmla="*/ 1 h 647"/>
                <a:gd name="T70" fmla="*/ 1 w 766"/>
                <a:gd name="T71" fmla="*/ 1 h 647"/>
                <a:gd name="T72" fmla="*/ 0 w 766"/>
                <a:gd name="T73" fmla="*/ 1 h 647"/>
                <a:gd name="T74" fmla="*/ 0 w 766"/>
                <a:gd name="T75" fmla="*/ 1 h 647"/>
                <a:gd name="T76" fmla="*/ 0 w 766"/>
                <a:gd name="T77" fmla="*/ 1 h 647"/>
                <a:gd name="T78" fmla="*/ 0 w 766"/>
                <a:gd name="T79" fmla="*/ 1 h 647"/>
                <a:gd name="T80" fmla="*/ 0 w 766"/>
                <a:gd name="T81" fmla="*/ 1 h 647"/>
                <a:gd name="T82" fmla="*/ 0 w 766"/>
                <a:gd name="T83" fmla="*/ 1 h 647"/>
                <a:gd name="T84" fmla="*/ 0 w 766"/>
                <a:gd name="T85" fmla="*/ 2 h 647"/>
                <a:gd name="T86" fmla="*/ 0 w 766"/>
                <a:gd name="T87" fmla="*/ 2 h 647"/>
                <a:gd name="T88" fmla="*/ 0 w 766"/>
                <a:gd name="T89" fmla="*/ 2 h 647"/>
                <a:gd name="T90" fmla="*/ 0 w 766"/>
                <a:gd name="T91" fmla="*/ 2 h 647"/>
                <a:gd name="T92" fmla="*/ 0 w 766"/>
                <a:gd name="T93" fmla="*/ 2 h 647"/>
                <a:gd name="T94" fmla="*/ 0 w 766"/>
                <a:gd name="T95" fmla="*/ 2 h 647"/>
                <a:gd name="T96" fmla="*/ 0 w 766"/>
                <a:gd name="T97" fmla="*/ 2 h 647"/>
                <a:gd name="T98" fmla="*/ 0 w 766"/>
                <a:gd name="T99" fmla="*/ 2 h 647"/>
                <a:gd name="T100" fmla="*/ 0 w 766"/>
                <a:gd name="T101" fmla="*/ 2 h 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6"/>
                <a:gd name="T154" fmla="*/ 0 h 647"/>
                <a:gd name="T155" fmla="*/ 766 w 766"/>
                <a:gd name="T156" fmla="*/ 647 h 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6" h="647">
                  <a:moveTo>
                    <a:pt x="766" y="2"/>
                  </a:moveTo>
                  <a:lnTo>
                    <a:pt x="758" y="2"/>
                  </a:lnTo>
                  <a:lnTo>
                    <a:pt x="749" y="0"/>
                  </a:lnTo>
                  <a:lnTo>
                    <a:pt x="742" y="2"/>
                  </a:lnTo>
                  <a:lnTo>
                    <a:pt x="735" y="4"/>
                  </a:lnTo>
                  <a:lnTo>
                    <a:pt x="727" y="7"/>
                  </a:lnTo>
                  <a:lnTo>
                    <a:pt x="720" y="8"/>
                  </a:lnTo>
                  <a:lnTo>
                    <a:pt x="713" y="12"/>
                  </a:lnTo>
                  <a:lnTo>
                    <a:pt x="707" y="15"/>
                  </a:lnTo>
                  <a:lnTo>
                    <a:pt x="702" y="20"/>
                  </a:lnTo>
                  <a:lnTo>
                    <a:pt x="696" y="23"/>
                  </a:lnTo>
                  <a:lnTo>
                    <a:pt x="682" y="32"/>
                  </a:lnTo>
                  <a:lnTo>
                    <a:pt x="665" y="42"/>
                  </a:lnTo>
                  <a:lnTo>
                    <a:pt x="645" y="52"/>
                  </a:lnTo>
                  <a:lnTo>
                    <a:pt x="625" y="63"/>
                  </a:lnTo>
                  <a:lnTo>
                    <a:pt x="605" y="74"/>
                  </a:lnTo>
                  <a:lnTo>
                    <a:pt x="585" y="85"/>
                  </a:lnTo>
                  <a:lnTo>
                    <a:pt x="567" y="98"/>
                  </a:lnTo>
                  <a:lnTo>
                    <a:pt x="548" y="109"/>
                  </a:lnTo>
                  <a:lnTo>
                    <a:pt x="532" y="122"/>
                  </a:lnTo>
                  <a:lnTo>
                    <a:pt x="519" y="133"/>
                  </a:lnTo>
                  <a:lnTo>
                    <a:pt x="517" y="135"/>
                  </a:lnTo>
                  <a:lnTo>
                    <a:pt x="512" y="140"/>
                  </a:lnTo>
                  <a:lnTo>
                    <a:pt x="504" y="144"/>
                  </a:lnTo>
                  <a:lnTo>
                    <a:pt x="497" y="151"/>
                  </a:lnTo>
                  <a:lnTo>
                    <a:pt x="488" y="159"/>
                  </a:lnTo>
                  <a:lnTo>
                    <a:pt x="479" y="165"/>
                  </a:lnTo>
                  <a:lnTo>
                    <a:pt x="470" y="172"/>
                  </a:lnTo>
                  <a:lnTo>
                    <a:pt x="462" y="176"/>
                  </a:lnTo>
                  <a:lnTo>
                    <a:pt x="457" y="181"/>
                  </a:lnTo>
                  <a:lnTo>
                    <a:pt x="455" y="183"/>
                  </a:lnTo>
                  <a:lnTo>
                    <a:pt x="413" y="218"/>
                  </a:lnTo>
                  <a:lnTo>
                    <a:pt x="377" y="250"/>
                  </a:lnTo>
                  <a:lnTo>
                    <a:pt x="345" y="280"/>
                  </a:lnTo>
                  <a:lnTo>
                    <a:pt x="314" y="309"/>
                  </a:lnTo>
                  <a:lnTo>
                    <a:pt x="287" y="336"/>
                  </a:lnTo>
                  <a:lnTo>
                    <a:pt x="260" y="364"/>
                  </a:lnTo>
                  <a:lnTo>
                    <a:pt x="230" y="394"/>
                  </a:lnTo>
                  <a:lnTo>
                    <a:pt x="199" y="424"/>
                  </a:lnTo>
                  <a:lnTo>
                    <a:pt x="165" y="458"/>
                  </a:lnTo>
                  <a:lnTo>
                    <a:pt x="126" y="496"/>
                  </a:lnTo>
                  <a:lnTo>
                    <a:pt x="121" y="503"/>
                  </a:lnTo>
                  <a:lnTo>
                    <a:pt x="110" y="516"/>
                  </a:lnTo>
                  <a:lnTo>
                    <a:pt x="95" y="535"/>
                  </a:lnTo>
                  <a:lnTo>
                    <a:pt x="77" y="557"/>
                  </a:lnTo>
                  <a:lnTo>
                    <a:pt x="59" y="581"/>
                  </a:lnTo>
                  <a:lnTo>
                    <a:pt x="40" y="604"/>
                  </a:lnTo>
                  <a:lnTo>
                    <a:pt x="24" y="624"/>
                  </a:lnTo>
                  <a:lnTo>
                    <a:pt x="9" y="639"/>
                  </a:lnTo>
                  <a:lnTo>
                    <a:pt x="2" y="647"/>
                  </a:lnTo>
                  <a:lnTo>
                    <a:pt x="0" y="64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Freeform 103"/>
            <p:cNvSpPr>
              <a:spLocks/>
            </p:cNvSpPr>
            <p:nvPr/>
          </p:nvSpPr>
          <p:spPr bwMode="auto">
            <a:xfrm>
              <a:off x="1688" y="4097"/>
              <a:ext cx="39" cy="8"/>
            </a:xfrm>
            <a:custGeom>
              <a:avLst/>
              <a:gdLst>
                <a:gd name="T0" fmla="*/ 0 w 80"/>
                <a:gd name="T1" fmla="*/ 1 h 16"/>
                <a:gd name="T2" fmla="*/ 0 w 80"/>
                <a:gd name="T3" fmla="*/ 1 h 16"/>
                <a:gd name="T4" fmla="*/ 0 w 80"/>
                <a:gd name="T5" fmla="*/ 1 h 16"/>
                <a:gd name="T6" fmla="*/ 0 w 80"/>
                <a:gd name="T7" fmla="*/ 1 h 16"/>
                <a:gd name="T8" fmla="*/ 0 w 80"/>
                <a:gd name="T9" fmla="*/ 1 h 16"/>
                <a:gd name="T10" fmla="*/ 0 w 80"/>
                <a:gd name="T11" fmla="*/ 1 h 16"/>
                <a:gd name="T12" fmla="*/ 0 w 80"/>
                <a:gd name="T13" fmla="*/ 1 h 16"/>
                <a:gd name="T14" fmla="*/ 0 w 80"/>
                <a:gd name="T15" fmla="*/ 1 h 16"/>
                <a:gd name="T16" fmla="*/ 0 w 80"/>
                <a:gd name="T17" fmla="*/ 1 h 16"/>
                <a:gd name="T18" fmla="*/ 0 w 80"/>
                <a:gd name="T19" fmla="*/ 1 h 16"/>
                <a:gd name="T20" fmla="*/ 0 w 80"/>
                <a:gd name="T21" fmla="*/ 0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16"/>
                <a:gd name="T35" fmla="*/ 80 w 8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16">
                  <a:moveTo>
                    <a:pt x="0" y="15"/>
                  </a:moveTo>
                  <a:lnTo>
                    <a:pt x="9" y="16"/>
                  </a:lnTo>
                  <a:lnTo>
                    <a:pt x="16" y="15"/>
                  </a:lnTo>
                  <a:lnTo>
                    <a:pt x="25" y="13"/>
                  </a:lnTo>
                  <a:lnTo>
                    <a:pt x="33" y="12"/>
                  </a:lnTo>
                  <a:lnTo>
                    <a:pt x="40" y="10"/>
                  </a:lnTo>
                  <a:lnTo>
                    <a:pt x="47" y="7"/>
                  </a:lnTo>
                  <a:lnTo>
                    <a:pt x="56" y="5"/>
                  </a:lnTo>
                  <a:lnTo>
                    <a:pt x="64" y="4"/>
                  </a:lnTo>
                  <a:lnTo>
                    <a:pt x="71" y="2"/>
                  </a:lnTo>
                  <a:lnTo>
                    <a:pt x="8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104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w 9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"/>
                <a:gd name="T38" fmla="*/ 9 w 9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Freeform 105"/>
            <p:cNvSpPr>
              <a:spLocks/>
            </p:cNvSpPr>
            <p:nvPr/>
          </p:nvSpPr>
          <p:spPr bwMode="auto">
            <a:xfrm>
              <a:off x="1691" y="4092"/>
              <a:ext cx="5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1 w 9"/>
                <a:gd name="T5" fmla="*/ 0 h 1"/>
                <a:gd name="T6" fmla="*/ 1 w 9"/>
                <a:gd name="T7" fmla="*/ 0 h 1"/>
                <a:gd name="T8" fmla="*/ 1 w 9"/>
                <a:gd name="T9" fmla="*/ 0 h 1"/>
                <a:gd name="T10" fmla="*/ 1 w 9"/>
                <a:gd name="T11" fmla="*/ 0 h 1"/>
                <a:gd name="T12" fmla="*/ 1 w 9"/>
                <a:gd name="T13" fmla="*/ 0 h 1"/>
                <a:gd name="T14" fmla="*/ 1 w 9"/>
                <a:gd name="T15" fmla="*/ 0 h 1"/>
                <a:gd name="T16" fmla="*/ 1 w 9"/>
                <a:gd name="T17" fmla="*/ 0 h 1"/>
                <a:gd name="T18" fmla="*/ 1 w 9"/>
                <a:gd name="T19" fmla="*/ 0 h 1"/>
                <a:gd name="T20" fmla="*/ 1 w 9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"/>
                <a:gd name="T35" fmla="*/ 9 w 9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106"/>
            <p:cNvSpPr>
              <a:spLocks/>
            </p:cNvSpPr>
            <p:nvPr/>
          </p:nvSpPr>
          <p:spPr bwMode="auto">
            <a:xfrm>
              <a:off x="1070" y="3748"/>
              <a:ext cx="16" cy="69"/>
            </a:xfrm>
            <a:custGeom>
              <a:avLst/>
              <a:gdLst>
                <a:gd name="T0" fmla="*/ 1 w 32"/>
                <a:gd name="T1" fmla="*/ 0 h 139"/>
                <a:gd name="T2" fmla="*/ 1 w 32"/>
                <a:gd name="T3" fmla="*/ 0 h 139"/>
                <a:gd name="T4" fmla="*/ 1 w 32"/>
                <a:gd name="T5" fmla="*/ 0 h 139"/>
                <a:gd name="T6" fmla="*/ 1 w 32"/>
                <a:gd name="T7" fmla="*/ 0 h 139"/>
                <a:gd name="T8" fmla="*/ 1 w 32"/>
                <a:gd name="T9" fmla="*/ 0 h 139"/>
                <a:gd name="T10" fmla="*/ 1 w 32"/>
                <a:gd name="T11" fmla="*/ 0 h 139"/>
                <a:gd name="T12" fmla="*/ 1 w 32"/>
                <a:gd name="T13" fmla="*/ 0 h 139"/>
                <a:gd name="T14" fmla="*/ 1 w 32"/>
                <a:gd name="T15" fmla="*/ 0 h 139"/>
                <a:gd name="T16" fmla="*/ 1 w 32"/>
                <a:gd name="T17" fmla="*/ 0 h 139"/>
                <a:gd name="T18" fmla="*/ 1 w 32"/>
                <a:gd name="T19" fmla="*/ 0 h 139"/>
                <a:gd name="T20" fmla="*/ 1 w 32"/>
                <a:gd name="T21" fmla="*/ 0 h 139"/>
                <a:gd name="T22" fmla="*/ 1 w 32"/>
                <a:gd name="T23" fmla="*/ 0 h 139"/>
                <a:gd name="T24" fmla="*/ 1 w 32"/>
                <a:gd name="T25" fmla="*/ 0 h 139"/>
                <a:gd name="T26" fmla="*/ 1 w 32"/>
                <a:gd name="T27" fmla="*/ 0 h 139"/>
                <a:gd name="T28" fmla="*/ 1 w 32"/>
                <a:gd name="T29" fmla="*/ 0 h 139"/>
                <a:gd name="T30" fmla="*/ 1 w 32"/>
                <a:gd name="T31" fmla="*/ 0 h 139"/>
                <a:gd name="T32" fmla="*/ 1 w 32"/>
                <a:gd name="T33" fmla="*/ 0 h 139"/>
                <a:gd name="T34" fmla="*/ 1 w 32"/>
                <a:gd name="T35" fmla="*/ 0 h 139"/>
                <a:gd name="T36" fmla="*/ 1 w 32"/>
                <a:gd name="T37" fmla="*/ 0 h 139"/>
                <a:gd name="T38" fmla="*/ 1 w 32"/>
                <a:gd name="T39" fmla="*/ 0 h 139"/>
                <a:gd name="T40" fmla="*/ 0 w 32"/>
                <a:gd name="T41" fmla="*/ 0 h 1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139"/>
                <a:gd name="T65" fmla="*/ 32 w 32"/>
                <a:gd name="T66" fmla="*/ 139 h 1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139">
                  <a:moveTo>
                    <a:pt x="22" y="0"/>
                  </a:moveTo>
                  <a:lnTo>
                    <a:pt x="20" y="7"/>
                  </a:lnTo>
                  <a:lnTo>
                    <a:pt x="20" y="11"/>
                  </a:lnTo>
                  <a:lnTo>
                    <a:pt x="22" y="16"/>
                  </a:lnTo>
                  <a:lnTo>
                    <a:pt x="23" y="23"/>
                  </a:lnTo>
                  <a:lnTo>
                    <a:pt x="25" y="27"/>
                  </a:lnTo>
                  <a:lnTo>
                    <a:pt x="29" y="32"/>
                  </a:lnTo>
                  <a:lnTo>
                    <a:pt x="31" y="37"/>
                  </a:lnTo>
                  <a:lnTo>
                    <a:pt x="32" y="42"/>
                  </a:lnTo>
                  <a:lnTo>
                    <a:pt x="32" y="47"/>
                  </a:lnTo>
                  <a:lnTo>
                    <a:pt x="31" y="50"/>
                  </a:lnTo>
                  <a:lnTo>
                    <a:pt x="23" y="67"/>
                  </a:lnTo>
                  <a:lnTo>
                    <a:pt x="16" y="79"/>
                  </a:lnTo>
                  <a:lnTo>
                    <a:pt x="12" y="85"/>
                  </a:lnTo>
                  <a:lnTo>
                    <a:pt x="9" y="90"/>
                  </a:lnTo>
                  <a:lnTo>
                    <a:pt x="7" y="95"/>
                  </a:lnTo>
                  <a:lnTo>
                    <a:pt x="5" y="98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1" y="122"/>
                  </a:lnTo>
                  <a:lnTo>
                    <a:pt x="0" y="13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107"/>
            <p:cNvSpPr>
              <a:spLocks/>
            </p:cNvSpPr>
            <p:nvPr/>
          </p:nvSpPr>
          <p:spPr bwMode="auto">
            <a:xfrm>
              <a:off x="895" y="2897"/>
              <a:ext cx="194" cy="586"/>
            </a:xfrm>
            <a:custGeom>
              <a:avLst/>
              <a:gdLst>
                <a:gd name="T0" fmla="*/ 0 w 398"/>
                <a:gd name="T1" fmla="*/ 0 h 1172"/>
                <a:gd name="T2" fmla="*/ 0 w 398"/>
                <a:gd name="T3" fmla="*/ 1 h 1172"/>
                <a:gd name="T4" fmla="*/ 0 w 398"/>
                <a:gd name="T5" fmla="*/ 1 h 1172"/>
                <a:gd name="T6" fmla="*/ 0 w 398"/>
                <a:gd name="T7" fmla="*/ 1 h 1172"/>
                <a:gd name="T8" fmla="*/ 0 w 398"/>
                <a:gd name="T9" fmla="*/ 1 h 1172"/>
                <a:gd name="T10" fmla="*/ 0 w 398"/>
                <a:gd name="T11" fmla="*/ 1 h 1172"/>
                <a:gd name="T12" fmla="*/ 0 w 398"/>
                <a:gd name="T13" fmla="*/ 1 h 1172"/>
                <a:gd name="T14" fmla="*/ 0 w 398"/>
                <a:gd name="T15" fmla="*/ 1 h 1172"/>
                <a:gd name="T16" fmla="*/ 0 w 398"/>
                <a:gd name="T17" fmla="*/ 1 h 1172"/>
                <a:gd name="T18" fmla="*/ 0 w 398"/>
                <a:gd name="T19" fmla="*/ 1 h 1172"/>
                <a:gd name="T20" fmla="*/ 0 w 398"/>
                <a:gd name="T21" fmla="*/ 1 h 1172"/>
                <a:gd name="T22" fmla="*/ 0 w 398"/>
                <a:gd name="T23" fmla="*/ 1 h 1172"/>
                <a:gd name="T24" fmla="*/ 0 w 398"/>
                <a:gd name="T25" fmla="*/ 1 h 1172"/>
                <a:gd name="T26" fmla="*/ 0 w 398"/>
                <a:gd name="T27" fmla="*/ 1 h 1172"/>
                <a:gd name="T28" fmla="*/ 0 w 398"/>
                <a:gd name="T29" fmla="*/ 1 h 1172"/>
                <a:gd name="T30" fmla="*/ 0 w 398"/>
                <a:gd name="T31" fmla="*/ 1 h 1172"/>
                <a:gd name="T32" fmla="*/ 0 w 398"/>
                <a:gd name="T33" fmla="*/ 1 h 1172"/>
                <a:gd name="T34" fmla="*/ 0 w 398"/>
                <a:gd name="T35" fmla="*/ 1 h 1172"/>
                <a:gd name="T36" fmla="*/ 0 w 398"/>
                <a:gd name="T37" fmla="*/ 1 h 1172"/>
                <a:gd name="T38" fmla="*/ 0 w 398"/>
                <a:gd name="T39" fmla="*/ 2 h 1172"/>
                <a:gd name="T40" fmla="*/ 0 w 398"/>
                <a:gd name="T41" fmla="*/ 2 h 1172"/>
                <a:gd name="T42" fmla="*/ 0 w 398"/>
                <a:gd name="T43" fmla="*/ 2 h 1172"/>
                <a:gd name="T44" fmla="*/ 0 w 398"/>
                <a:gd name="T45" fmla="*/ 2 h 1172"/>
                <a:gd name="T46" fmla="*/ 0 w 398"/>
                <a:gd name="T47" fmla="*/ 2 h 1172"/>
                <a:gd name="T48" fmla="*/ 0 w 398"/>
                <a:gd name="T49" fmla="*/ 2 h 1172"/>
                <a:gd name="T50" fmla="*/ 0 w 398"/>
                <a:gd name="T51" fmla="*/ 2 h 1172"/>
                <a:gd name="T52" fmla="*/ 0 w 398"/>
                <a:gd name="T53" fmla="*/ 2 h 1172"/>
                <a:gd name="T54" fmla="*/ 0 w 398"/>
                <a:gd name="T55" fmla="*/ 2 h 1172"/>
                <a:gd name="T56" fmla="*/ 0 w 398"/>
                <a:gd name="T57" fmla="*/ 2 h 1172"/>
                <a:gd name="T58" fmla="*/ 0 w 398"/>
                <a:gd name="T59" fmla="*/ 2 h 1172"/>
                <a:gd name="T60" fmla="*/ 0 w 398"/>
                <a:gd name="T61" fmla="*/ 2 h 1172"/>
                <a:gd name="T62" fmla="*/ 0 w 398"/>
                <a:gd name="T63" fmla="*/ 2 h 1172"/>
                <a:gd name="T64" fmla="*/ 0 w 398"/>
                <a:gd name="T65" fmla="*/ 2 h 1172"/>
                <a:gd name="T66" fmla="*/ 0 w 398"/>
                <a:gd name="T67" fmla="*/ 2 h 1172"/>
                <a:gd name="T68" fmla="*/ 0 w 398"/>
                <a:gd name="T69" fmla="*/ 2 h 1172"/>
                <a:gd name="T70" fmla="*/ 0 w 398"/>
                <a:gd name="T71" fmla="*/ 3 h 1172"/>
                <a:gd name="T72" fmla="*/ 0 w 398"/>
                <a:gd name="T73" fmla="*/ 3 h 1172"/>
                <a:gd name="T74" fmla="*/ 0 w 398"/>
                <a:gd name="T75" fmla="*/ 3 h 1172"/>
                <a:gd name="T76" fmla="*/ 0 w 398"/>
                <a:gd name="T77" fmla="*/ 3 h 1172"/>
                <a:gd name="T78" fmla="*/ 0 w 398"/>
                <a:gd name="T79" fmla="*/ 3 h 1172"/>
                <a:gd name="T80" fmla="*/ 0 w 398"/>
                <a:gd name="T81" fmla="*/ 3 h 1172"/>
                <a:gd name="T82" fmla="*/ 1 w 398"/>
                <a:gd name="T83" fmla="*/ 3 h 1172"/>
                <a:gd name="T84" fmla="*/ 1 w 398"/>
                <a:gd name="T85" fmla="*/ 3 h 1172"/>
                <a:gd name="T86" fmla="*/ 1 w 398"/>
                <a:gd name="T87" fmla="*/ 3 h 1172"/>
                <a:gd name="T88" fmla="*/ 1 w 398"/>
                <a:gd name="T89" fmla="*/ 4 h 1172"/>
                <a:gd name="T90" fmla="*/ 1 w 398"/>
                <a:gd name="T91" fmla="*/ 4 h 1172"/>
                <a:gd name="T92" fmla="*/ 1 w 398"/>
                <a:gd name="T93" fmla="*/ 4 h 1172"/>
                <a:gd name="T94" fmla="*/ 1 w 398"/>
                <a:gd name="T95" fmla="*/ 4 h 1172"/>
                <a:gd name="T96" fmla="*/ 1 w 398"/>
                <a:gd name="T97" fmla="*/ 5 h 1172"/>
                <a:gd name="T98" fmla="*/ 1 w 398"/>
                <a:gd name="T99" fmla="*/ 5 h 1172"/>
                <a:gd name="T100" fmla="*/ 1 w 398"/>
                <a:gd name="T101" fmla="*/ 5 h 1172"/>
                <a:gd name="T102" fmla="*/ 1 w 398"/>
                <a:gd name="T103" fmla="*/ 5 h 1172"/>
                <a:gd name="T104" fmla="*/ 1 w 398"/>
                <a:gd name="T105" fmla="*/ 5 h 1172"/>
                <a:gd name="T106" fmla="*/ 1 w 398"/>
                <a:gd name="T107" fmla="*/ 5 h 1172"/>
                <a:gd name="T108" fmla="*/ 1 w 398"/>
                <a:gd name="T109" fmla="*/ 5 h 1172"/>
                <a:gd name="T110" fmla="*/ 1 w 398"/>
                <a:gd name="T111" fmla="*/ 5 h 1172"/>
                <a:gd name="T112" fmla="*/ 1 w 398"/>
                <a:gd name="T113" fmla="*/ 5 h 1172"/>
                <a:gd name="T114" fmla="*/ 1 w 398"/>
                <a:gd name="T115" fmla="*/ 5 h 1172"/>
                <a:gd name="T116" fmla="*/ 1 w 398"/>
                <a:gd name="T117" fmla="*/ 5 h 1172"/>
                <a:gd name="T118" fmla="*/ 1 w 398"/>
                <a:gd name="T119" fmla="*/ 5 h 1172"/>
                <a:gd name="T120" fmla="*/ 1 w 398"/>
                <a:gd name="T121" fmla="*/ 5 h 1172"/>
                <a:gd name="T122" fmla="*/ 0 w 398"/>
                <a:gd name="T123" fmla="*/ 0 h 11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8"/>
                <a:gd name="T187" fmla="*/ 0 h 1172"/>
                <a:gd name="T188" fmla="*/ 398 w 398"/>
                <a:gd name="T189" fmla="*/ 1172 h 11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8" h="1172">
                  <a:moveTo>
                    <a:pt x="0" y="0"/>
                  </a:moveTo>
                  <a:lnTo>
                    <a:pt x="11" y="13"/>
                  </a:lnTo>
                  <a:lnTo>
                    <a:pt x="20" y="28"/>
                  </a:lnTo>
                  <a:lnTo>
                    <a:pt x="29" y="40"/>
                  </a:lnTo>
                  <a:lnTo>
                    <a:pt x="38" y="53"/>
                  </a:lnTo>
                  <a:lnTo>
                    <a:pt x="47" y="68"/>
                  </a:lnTo>
                  <a:lnTo>
                    <a:pt x="54" y="82"/>
                  </a:lnTo>
                  <a:lnTo>
                    <a:pt x="62" y="96"/>
                  </a:lnTo>
                  <a:lnTo>
                    <a:pt x="67" y="112"/>
                  </a:lnTo>
                  <a:lnTo>
                    <a:pt x="73" y="127"/>
                  </a:lnTo>
                  <a:lnTo>
                    <a:pt x="78" y="143"/>
                  </a:lnTo>
                  <a:lnTo>
                    <a:pt x="84" y="164"/>
                  </a:lnTo>
                  <a:lnTo>
                    <a:pt x="91" y="180"/>
                  </a:lnTo>
                  <a:lnTo>
                    <a:pt x="98" y="192"/>
                  </a:lnTo>
                  <a:lnTo>
                    <a:pt x="104" y="202"/>
                  </a:lnTo>
                  <a:lnTo>
                    <a:pt x="111" y="212"/>
                  </a:lnTo>
                  <a:lnTo>
                    <a:pt x="118" y="221"/>
                  </a:lnTo>
                  <a:lnTo>
                    <a:pt x="124" y="231"/>
                  </a:lnTo>
                  <a:lnTo>
                    <a:pt x="131" y="244"/>
                  </a:lnTo>
                  <a:lnTo>
                    <a:pt x="137" y="260"/>
                  </a:lnTo>
                  <a:lnTo>
                    <a:pt x="140" y="280"/>
                  </a:lnTo>
                  <a:lnTo>
                    <a:pt x="138" y="285"/>
                  </a:lnTo>
                  <a:lnTo>
                    <a:pt x="140" y="296"/>
                  </a:lnTo>
                  <a:lnTo>
                    <a:pt x="148" y="317"/>
                  </a:lnTo>
                  <a:lnTo>
                    <a:pt x="159" y="341"/>
                  </a:lnTo>
                  <a:lnTo>
                    <a:pt x="171" y="368"/>
                  </a:lnTo>
                  <a:lnTo>
                    <a:pt x="186" y="396"/>
                  </a:lnTo>
                  <a:lnTo>
                    <a:pt x="199" y="423"/>
                  </a:lnTo>
                  <a:lnTo>
                    <a:pt x="210" y="445"/>
                  </a:lnTo>
                  <a:lnTo>
                    <a:pt x="219" y="464"/>
                  </a:lnTo>
                  <a:lnTo>
                    <a:pt x="223" y="476"/>
                  </a:lnTo>
                  <a:lnTo>
                    <a:pt x="226" y="484"/>
                  </a:lnTo>
                  <a:lnTo>
                    <a:pt x="230" y="493"/>
                  </a:lnTo>
                  <a:lnTo>
                    <a:pt x="233" y="503"/>
                  </a:lnTo>
                  <a:lnTo>
                    <a:pt x="237" y="511"/>
                  </a:lnTo>
                  <a:lnTo>
                    <a:pt x="243" y="520"/>
                  </a:lnTo>
                  <a:lnTo>
                    <a:pt x="246" y="530"/>
                  </a:lnTo>
                  <a:lnTo>
                    <a:pt x="250" y="538"/>
                  </a:lnTo>
                  <a:lnTo>
                    <a:pt x="254" y="548"/>
                  </a:lnTo>
                  <a:lnTo>
                    <a:pt x="257" y="557"/>
                  </a:lnTo>
                  <a:lnTo>
                    <a:pt x="261" y="567"/>
                  </a:lnTo>
                  <a:lnTo>
                    <a:pt x="279" y="628"/>
                  </a:lnTo>
                  <a:lnTo>
                    <a:pt x="297" y="688"/>
                  </a:lnTo>
                  <a:lnTo>
                    <a:pt x="314" y="748"/>
                  </a:lnTo>
                  <a:lnTo>
                    <a:pt x="330" y="808"/>
                  </a:lnTo>
                  <a:lnTo>
                    <a:pt x="347" y="868"/>
                  </a:lnTo>
                  <a:lnTo>
                    <a:pt x="361" y="928"/>
                  </a:lnTo>
                  <a:lnTo>
                    <a:pt x="372" y="989"/>
                  </a:lnTo>
                  <a:lnTo>
                    <a:pt x="383" y="1050"/>
                  </a:lnTo>
                  <a:lnTo>
                    <a:pt x="392" y="1111"/>
                  </a:lnTo>
                  <a:lnTo>
                    <a:pt x="398" y="1172"/>
                  </a:lnTo>
                  <a:lnTo>
                    <a:pt x="398" y="1170"/>
                  </a:lnTo>
                  <a:lnTo>
                    <a:pt x="398" y="1168"/>
                  </a:lnTo>
                  <a:lnTo>
                    <a:pt x="398" y="1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108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  <a:lnTo>
                    <a:pt x="5" y="4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Freeform 109"/>
            <p:cNvSpPr>
              <a:spLocks/>
            </p:cNvSpPr>
            <p:nvPr/>
          </p:nvSpPr>
          <p:spPr bwMode="auto">
            <a:xfrm>
              <a:off x="1110" y="3629"/>
              <a:ext cx="314" cy="260"/>
            </a:xfrm>
            <a:custGeom>
              <a:avLst/>
              <a:gdLst>
                <a:gd name="T0" fmla="*/ 0 w 645"/>
                <a:gd name="T1" fmla="*/ 2 h 520"/>
                <a:gd name="T2" fmla="*/ 0 w 645"/>
                <a:gd name="T3" fmla="*/ 2 h 520"/>
                <a:gd name="T4" fmla="*/ 0 w 645"/>
                <a:gd name="T5" fmla="*/ 2 h 520"/>
                <a:gd name="T6" fmla="*/ 0 w 645"/>
                <a:gd name="T7" fmla="*/ 2 h 520"/>
                <a:gd name="T8" fmla="*/ 0 w 645"/>
                <a:gd name="T9" fmla="*/ 2 h 520"/>
                <a:gd name="T10" fmla="*/ 0 w 645"/>
                <a:gd name="T11" fmla="*/ 2 h 520"/>
                <a:gd name="T12" fmla="*/ 0 w 645"/>
                <a:gd name="T13" fmla="*/ 2 h 520"/>
                <a:gd name="T14" fmla="*/ 0 w 645"/>
                <a:gd name="T15" fmla="*/ 2 h 520"/>
                <a:gd name="T16" fmla="*/ 0 w 645"/>
                <a:gd name="T17" fmla="*/ 2 h 520"/>
                <a:gd name="T18" fmla="*/ 0 w 645"/>
                <a:gd name="T19" fmla="*/ 2 h 520"/>
                <a:gd name="T20" fmla="*/ 0 w 645"/>
                <a:gd name="T21" fmla="*/ 1 h 520"/>
                <a:gd name="T22" fmla="*/ 1 w 645"/>
                <a:gd name="T23" fmla="*/ 1 h 520"/>
                <a:gd name="T24" fmla="*/ 1 w 645"/>
                <a:gd name="T25" fmla="*/ 1 h 520"/>
                <a:gd name="T26" fmla="*/ 1 w 645"/>
                <a:gd name="T27" fmla="*/ 1 h 520"/>
                <a:gd name="T28" fmla="*/ 1 w 645"/>
                <a:gd name="T29" fmla="*/ 1 h 520"/>
                <a:gd name="T30" fmla="*/ 1 w 645"/>
                <a:gd name="T31" fmla="*/ 1 h 520"/>
                <a:gd name="T32" fmla="*/ 2 w 645"/>
                <a:gd name="T33" fmla="*/ 1 h 520"/>
                <a:gd name="T34" fmla="*/ 2 w 645"/>
                <a:gd name="T35" fmla="*/ 1 h 520"/>
                <a:gd name="T36" fmla="*/ 2 w 645"/>
                <a:gd name="T37" fmla="*/ 1 h 520"/>
                <a:gd name="T38" fmla="*/ 2 w 645"/>
                <a:gd name="T39" fmla="*/ 1 h 520"/>
                <a:gd name="T40" fmla="*/ 2 w 645"/>
                <a:gd name="T41" fmla="*/ 1 h 520"/>
                <a:gd name="T42" fmla="*/ 2 w 645"/>
                <a:gd name="T43" fmla="*/ 1 h 520"/>
                <a:gd name="T44" fmla="*/ 2 w 645"/>
                <a:gd name="T45" fmla="*/ 1 h 520"/>
                <a:gd name="T46" fmla="*/ 2 w 645"/>
                <a:gd name="T47" fmla="*/ 1 h 520"/>
                <a:gd name="T48" fmla="*/ 2 w 645"/>
                <a:gd name="T49" fmla="*/ 1 h 520"/>
                <a:gd name="T50" fmla="*/ 1 w 645"/>
                <a:gd name="T51" fmla="*/ 1 h 520"/>
                <a:gd name="T52" fmla="*/ 1 w 645"/>
                <a:gd name="T53" fmla="*/ 1 h 520"/>
                <a:gd name="T54" fmla="*/ 1 w 645"/>
                <a:gd name="T55" fmla="*/ 1 h 520"/>
                <a:gd name="T56" fmla="*/ 1 w 645"/>
                <a:gd name="T57" fmla="*/ 1 h 520"/>
                <a:gd name="T58" fmla="*/ 1 w 645"/>
                <a:gd name="T59" fmla="*/ 1 h 520"/>
                <a:gd name="T60" fmla="*/ 1 w 645"/>
                <a:gd name="T61" fmla="*/ 1 h 520"/>
                <a:gd name="T62" fmla="*/ 0 w 645"/>
                <a:gd name="T63" fmla="*/ 2 h 520"/>
                <a:gd name="T64" fmla="*/ 0 w 645"/>
                <a:gd name="T65" fmla="*/ 2 h 520"/>
                <a:gd name="T66" fmla="*/ 0 w 645"/>
                <a:gd name="T67" fmla="*/ 2 h 520"/>
                <a:gd name="T68" fmla="*/ 0 w 645"/>
                <a:gd name="T69" fmla="*/ 2 h 520"/>
                <a:gd name="T70" fmla="*/ 0 w 645"/>
                <a:gd name="T71" fmla="*/ 2 h 520"/>
                <a:gd name="T72" fmla="*/ 0 w 645"/>
                <a:gd name="T73" fmla="*/ 2 h 520"/>
                <a:gd name="T74" fmla="*/ 0 w 645"/>
                <a:gd name="T75" fmla="*/ 2 h 520"/>
                <a:gd name="T76" fmla="*/ 0 w 645"/>
                <a:gd name="T77" fmla="*/ 3 h 520"/>
                <a:gd name="T78" fmla="*/ 0 w 645"/>
                <a:gd name="T79" fmla="*/ 3 h 520"/>
                <a:gd name="T80" fmla="*/ 0 w 645"/>
                <a:gd name="T81" fmla="*/ 3 h 520"/>
                <a:gd name="T82" fmla="*/ 0 w 645"/>
                <a:gd name="T83" fmla="*/ 2 h 520"/>
                <a:gd name="T84" fmla="*/ 0 w 645"/>
                <a:gd name="T85" fmla="*/ 2 h 520"/>
                <a:gd name="T86" fmla="*/ 0 w 645"/>
                <a:gd name="T87" fmla="*/ 2 h 520"/>
                <a:gd name="T88" fmla="*/ 0 w 645"/>
                <a:gd name="T89" fmla="*/ 2 h 520"/>
                <a:gd name="T90" fmla="*/ 0 w 645"/>
                <a:gd name="T91" fmla="*/ 2 h 520"/>
                <a:gd name="T92" fmla="*/ 0 w 645"/>
                <a:gd name="T93" fmla="*/ 2 h 52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45"/>
                <a:gd name="T142" fmla="*/ 0 h 520"/>
                <a:gd name="T143" fmla="*/ 645 w 645"/>
                <a:gd name="T144" fmla="*/ 520 h 52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45" h="520">
                  <a:moveTo>
                    <a:pt x="5" y="487"/>
                  </a:moveTo>
                  <a:lnTo>
                    <a:pt x="5" y="484"/>
                  </a:lnTo>
                  <a:lnTo>
                    <a:pt x="5" y="477"/>
                  </a:lnTo>
                  <a:lnTo>
                    <a:pt x="7" y="472"/>
                  </a:lnTo>
                  <a:lnTo>
                    <a:pt x="9" y="468"/>
                  </a:lnTo>
                  <a:lnTo>
                    <a:pt x="11" y="463"/>
                  </a:lnTo>
                  <a:lnTo>
                    <a:pt x="14" y="460"/>
                  </a:lnTo>
                  <a:lnTo>
                    <a:pt x="16" y="455"/>
                  </a:lnTo>
                  <a:lnTo>
                    <a:pt x="20" y="450"/>
                  </a:lnTo>
                  <a:lnTo>
                    <a:pt x="24" y="447"/>
                  </a:lnTo>
                  <a:lnTo>
                    <a:pt x="25" y="442"/>
                  </a:lnTo>
                  <a:lnTo>
                    <a:pt x="35" y="432"/>
                  </a:lnTo>
                  <a:lnTo>
                    <a:pt x="44" y="421"/>
                  </a:lnTo>
                  <a:lnTo>
                    <a:pt x="53" y="412"/>
                  </a:lnTo>
                  <a:lnTo>
                    <a:pt x="62" y="400"/>
                  </a:lnTo>
                  <a:lnTo>
                    <a:pt x="71" y="391"/>
                  </a:lnTo>
                  <a:lnTo>
                    <a:pt x="78" y="381"/>
                  </a:lnTo>
                  <a:lnTo>
                    <a:pt x="88" y="370"/>
                  </a:lnTo>
                  <a:lnTo>
                    <a:pt x="97" y="360"/>
                  </a:lnTo>
                  <a:lnTo>
                    <a:pt x="104" y="349"/>
                  </a:lnTo>
                  <a:lnTo>
                    <a:pt x="111" y="338"/>
                  </a:lnTo>
                  <a:lnTo>
                    <a:pt x="119" y="330"/>
                  </a:lnTo>
                  <a:lnTo>
                    <a:pt x="124" y="322"/>
                  </a:lnTo>
                  <a:lnTo>
                    <a:pt x="131" y="314"/>
                  </a:lnTo>
                  <a:lnTo>
                    <a:pt x="139" y="306"/>
                  </a:lnTo>
                  <a:lnTo>
                    <a:pt x="146" y="298"/>
                  </a:lnTo>
                  <a:lnTo>
                    <a:pt x="151" y="290"/>
                  </a:lnTo>
                  <a:lnTo>
                    <a:pt x="159" y="282"/>
                  </a:lnTo>
                  <a:lnTo>
                    <a:pt x="166" y="274"/>
                  </a:lnTo>
                  <a:lnTo>
                    <a:pt x="173" y="266"/>
                  </a:lnTo>
                  <a:lnTo>
                    <a:pt x="181" y="258"/>
                  </a:lnTo>
                  <a:lnTo>
                    <a:pt x="197" y="240"/>
                  </a:lnTo>
                  <a:lnTo>
                    <a:pt x="215" y="224"/>
                  </a:lnTo>
                  <a:lnTo>
                    <a:pt x="234" y="208"/>
                  </a:lnTo>
                  <a:lnTo>
                    <a:pt x="254" y="192"/>
                  </a:lnTo>
                  <a:lnTo>
                    <a:pt x="274" y="178"/>
                  </a:lnTo>
                  <a:lnTo>
                    <a:pt x="294" y="164"/>
                  </a:lnTo>
                  <a:lnTo>
                    <a:pt x="314" y="151"/>
                  </a:lnTo>
                  <a:lnTo>
                    <a:pt x="334" y="135"/>
                  </a:lnTo>
                  <a:lnTo>
                    <a:pt x="354" y="120"/>
                  </a:lnTo>
                  <a:lnTo>
                    <a:pt x="374" y="104"/>
                  </a:lnTo>
                  <a:lnTo>
                    <a:pt x="395" y="88"/>
                  </a:lnTo>
                  <a:lnTo>
                    <a:pt x="416" y="76"/>
                  </a:lnTo>
                  <a:lnTo>
                    <a:pt x="438" y="64"/>
                  </a:lnTo>
                  <a:lnTo>
                    <a:pt x="460" y="53"/>
                  </a:lnTo>
                  <a:lnTo>
                    <a:pt x="484" y="44"/>
                  </a:lnTo>
                  <a:lnTo>
                    <a:pt x="508" y="36"/>
                  </a:lnTo>
                  <a:lnTo>
                    <a:pt x="532" y="28"/>
                  </a:lnTo>
                  <a:lnTo>
                    <a:pt x="557" y="20"/>
                  </a:lnTo>
                  <a:lnTo>
                    <a:pt x="581" y="12"/>
                  </a:lnTo>
                  <a:lnTo>
                    <a:pt x="607" y="4"/>
                  </a:lnTo>
                  <a:lnTo>
                    <a:pt x="610" y="4"/>
                  </a:lnTo>
                  <a:lnTo>
                    <a:pt x="614" y="2"/>
                  </a:lnTo>
                  <a:lnTo>
                    <a:pt x="617" y="2"/>
                  </a:lnTo>
                  <a:lnTo>
                    <a:pt x="621" y="2"/>
                  </a:lnTo>
                  <a:lnTo>
                    <a:pt x="625" y="0"/>
                  </a:lnTo>
                  <a:lnTo>
                    <a:pt x="628" y="2"/>
                  </a:lnTo>
                  <a:lnTo>
                    <a:pt x="632" y="2"/>
                  </a:lnTo>
                  <a:lnTo>
                    <a:pt x="636" y="2"/>
                  </a:lnTo>
                  <a:lnTo>
                    <a:pt x="638" y="4"/>
                  </a:lnTo>
                  <a:lnTo>
                    <a:pt x="641" y="5"/>
                  </a:lnTo>
                  <a:lnTo>
                    <a:pt x="641" y="7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5" y="15"/>
                  </a:lnTo>
                  <a:lnTo>
                    <a:pt x="645" y="18"/>
                  </a:lnTo>
                  <a:lnTo>
                    <a:pt x="645" y="21"/>
                  </a:lnTo>
                  <a:lnTo>
                    <a:pt x="645" y="24"/>
                  </a:lnTo>
                  <a:lnTo>
                    <a:pt x="643" y="28"/>
                  </a:lnTo>
                  <a:lnTo>
                    <a:pt x="641" y="31"/>
                  </a:lnTo>
                  <a:lnTo>
                    <a:pt x="641" y="34"/>
                  </a:lnTo>
                  <a:lnTo>
                    <a:pt x="630" y="42"/>
                  </a:lnTo>
                  <a:lnTo>
                    <a:pt x="619" y="48"/>
                  </a:lnTo>
                  <a:lnTo>
                    <a:pt x="607" y="53"/>
                  </a:lnTo>
                  <a:lnTo>
                    <a:pt x="594" y="56"/>
                  </a:lnTo>
                  <a:lnTo>
                    <a:pt x="579" y="58"/>
                  </a:lnTo>
                  <a:lnTo>
                    <a:pt x="566" y="60"/>
                  </a:lnTo>
                  <a:lnTo>
                    <a:pt x="552" y="63"/>
                  </a:lnTo>
                  <a:lnTo>
                    <a:pt x="539" y="66"/>
                  </a:lnTo>
                  <a:lnTo>
                    <a:pt x="526" y="71"/>
                  </a:lnTo>
                  <a:lnTo>
                    <a:pt x="515" y="77"/>
                  </a:lnTo>
                  <a:lnTo>
                    <a:pt x="497" y="92"/>
                  </a:lnTo>
                  <a:lnTo>
                    <a:pt x="477" y="104"/>
                  </a:lnTo>
                  <a:lnTo>
                    <a:pt x="458" y="117"/>
                  </a:lnTo>
                  <a:lnTo>
                    <a:pt x="440" y="130"/>
                  </a:lnTo>
                  <a:lnTo>
                    <a:pt x="422" y="143"/>
                  </a:lnTo>
                  <a:lnTo>
                    <a:pt x="404" y="156"/>
                  </a:lnTo>
                  <a:lnTo>
                    <a:pt x="385" y="168"/>
                  </a:lnTo>
                  <a:lnTo>
                    <a:pt x="367" y="183"/>
                  </a:lnTo>
                  <a:lnTo>
                    <a:pt x="349" y="196"/>
                  </a:lnTo>
                  <a:lnTo>
                    <a:pt x="332" y="210"/>
                  </a:lnTo>
                  <a:lnTo>
                    <a:pt x="303" y="232"/>
                  </a:lnTo>
                  <a:lnTo>
                    <a:pt x="276" y="255"/>
                  </a:lnTo>
                  <a:lnTo>
                    <a:pt x="248" y="276"/>
                  </a:lnTo>
                  <a:lnTo>
                    <a:pt x="223" y="296"/>
                  </a:lnTo>
                  <a:lnTo>
                    <a:pt x="195" y="319"/>
                  </a:lnTo>
                  <a:lnTo>
                    <a:pt x="170" y="341"/>
                  </a:lnTo>
                  <a:lnTo>
                    <a:pt x="144" y="364"/>
                  </a:lnTo>
                  <a:lnTo>
                    <a:pt x="119" y="388"/>
                  </a:lnTo>
                  <a:lnTo>
                    <a:pt x="95" y="412"/>
                  </a:lnTo>
                  <a:lnTo>
                    <a:pt x="71" y="439"/>
                  </a:lnTo>
                  <a:lnTo>
                    <a:pt x="69" y="442"/>
                  </a:lnTo>
                  <a:lnTo>
                    <a:pt x="66" y="447"/>
                  </a:lnTo>
                  <a:lnTo>
                    <a:pt x="64" y="452"/>
                  </a:lnTo>
                  <a:lnTo>
                    <a:pt x="60" y="458"/>
                  </a:lnTo>
                  <a:lnTo>
                    <a:pt x="58" y="463"/>
                  </a:lnTo>
                  <a:lnTo>
                    <a:pt x="56" y="469"/>
                  </a:lnTo>
                  <a:lnTo>
                    <a:pt x="55" y="474"/>
                  </a:lnTo>
                  <a:lnTo>
                    <a:pt x="53" y="480"/>
                  </a:lnTo>
                  <a:lnTo>
                    <a:pt x="51" y="487"/>
                  </a:lnTo>
                  <a:lnTo>
                    <a:pt x="49" y="493"/>
                  </a:lnTo>
                  <a:lnTo>
                    <a:pt x="49" y="496"/>
                  </a:lnTo>
                  <a:lnTo>
                    <a:pt x="49" y="500"/>
                  </a:lnTo>
                  <a:lnTo>
                    <a:pt x="47" y="504"/>
                  </a:lnTo>
                  <a:lnTo>
                    <a:pt x="47" y="508"/>
                  </a:lnTo>
                  <a:lnTo>
                    <a:pt x="46" y="512"/>
                  </a:lnTo>
                  <a:lnTo>
                    <a:pt x="42" y="516"/>
                  </a:lnTo>
                  <a:lnTo>
                    <a:pt x="40" y="519"/>
                  </a:lnTo>
                  <a:lnTo>
                    <a:pt x="36" y="520"/>
                  </a:lnTo>
                  <a:lnTo>
                    <a:pt x="31" y="520"/>
                  </a:lnTo>
                  <a:lnTo>
                    <a:pt x="25" y="517"/>
                  </a:lnTo>
                  <a:lnTo>
                    <a:pt x="22" y="516"/>
                  </a:lnTo>
                  <a:lnTo>
                    <a:pt x="18" y="514"/>
                  </a:lnTo>
                  <a:lnTo>
                    <a:pt x="16" y="511"/>
                  </a:lnTo>
                  <a:lnTo>
                    <a:pt x="13" y="508"/>
                  </a:lnTo>
                  <a:lnTo>
                    <a:pt x="11" y="504"/>
                  </a:lnTo>
                  <a:lnTo>
                    <a:pt x="7" y="501"/>
                  </a:lnTo>
                  <a:lnTo>
                    <a:pt x="5" y="498"/>
                  </a:lnTo>
                  <a:lnTo>
                    <a:pt x="3" y="495"/>
                  </a:lnTo>
                  <a:lnTo>
                    <a:pt x="2" y="492"/>
                  </a:lnTo>
                  <a:lnTo>
                    <a:pt x="2" y="488"/>
                  </a:lnTo>
                  <a:lnTo>
                    <a:pt x="0" y="480"/>
                  </a:lnTo>
                  <a:lnTo>
                    <a:pt x="0" y="476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0" y="477"/>
                  </a:lnTo>
                  <a:lnTo>
                    <a:pt x="2" y="479"/>
                  </a:lnTo>
                  <a:lnTo>
                    <a:pt x="2" y="482"/>
                  </a:lnTo>
                  <a:lnTo>
                    <a:pt x="3" y="485"/>
                  </a:lnTo>
                  <a:lnTo>
                    <a:pt x="5" y="487"/>
                  </a:lnTo>
                  <a:lnTo>
                    <a:pt x="5" y="4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Freeform 110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2" name="Freeform 111"/>
            <p:cNvSpPr>
              <a:spLocks/>
            </p:cNvSpPr>
            <p:nvPr/>
          </p:nvSpPr>
          <p:spPr bwMode="auto">
            <a:xfrm>
              <a:off x="1479" y="3486"/>
              <a:ext cx="191" cy="176"/>
            </a:xfrm>
            <a:custGeom>
              <a:avLst/>
              <a:gdLst>
                <a:gd name="T0" fmla="*/ 0 w 391"/>
                <a:gd name="T1" fmla="*/ 1 h 352"/>
                <a:gd name="T2" fmla="*/ 0 w 391"/>
                <a:gd name="T3" fmla="*/ 1 h 352"/>
                <a:gd name="T4" fmla="*/ 0 w 391"/>
                <a:gd name="T5" fmla="*/ 1 h 352"/>
                <a:gd name="T6" fmla="*/ 0 w 391"/>
                <a:gd name="T7" fmla="*/ 1 h 352"/>
                <a:gd name="T8" fmla="*/ 0 w 391"/>
                <a:gd name="T9" fmla="*/ 0 h 352"/>
                <a:gd name="T10" fmla="*/ 1 w 391"/>
                <a:gd name="T11" fmla="*/ 1 h 352"/>
                <a:gd name="T12" fmla="*/ 1 w 391"/>
                <a:gd name="T13" fmla="*/ 1 h 352"/>
                <a:gd name="T14" fmla="*/ 1 w 391"/>
                <a:gd name="T15" fmla="*/ 1 h 352"/>
                <a:gd name="T16" fmla="*/ 1 w 391"/>
                <a:gd name="T17" fmla="*/ 1 h 352"/>
                <a:gd name="T18" fmla="*/ 1 w 391"/>
                <a:gd name="T19" fmla="*/ 1 h 352"/>
                <a:gd name="T20" fmla="*/ 0 w 391"/>
                <a:gd name="T21" fmla="*/ 1 h 352"/>
                <a:gd name="T22" fmla="*/ 0 w 391"/>
                <a:gd name="T23" fmla="*/ 1 h 352"/>
                <a:gd name="T24" fmla="*/ 0 w 391"/>
                <a:gd name="T25" fmla="*/ 1 h 352"/>
                <a:gd name="T26" fmla="*/ 0 w 391"/>
                <a:gd name="T27" fmla="*/ 1 h 352"/>
                <a:gd name="T28" fmla="*/ 0 w 391"/>
                <a:gd name="T29" fmla="*/ 1 h 352"/>
                <a:gd name="T30" fmla="*/ 0 w 391"/>
                <a:gd name="T31" fmla="*/ 1 h 352"/>
                <a:gd name="T32" fmla="*/ 0 w 391"/>
                <a:gd name="T33" fmla="*/ 1 h 352"/>
                <a:gd name="T34" fmla="*/ 1 w 391"/>
                <a:gd name="T35" fmla="*/ 1 h 352"/>
                <a:gd name="T36" fmla="*/ 1 w 391"/>
                <a:gd name="T37" fmla="*/ 1 h 352"/>
                <a:gd name="T38" fmla="*/ 1 w 391"/>
                <a:gd name="T39" fmla="*/ 1 h 352"/>
                <a:gd name="T40" fmla="*/ 1 w 391"/>
                <a:gd name="T41" fmla="*/ 1 h 352"/>
                <a:gd name="T42" fmla="*/ 1 w 391"/>
                <a:gd name="T43" fmla="*/ 1 h 352"/>
                <a:gd name="T44" fmla="*/ 1 w 391"/>
                <a:gd name="T45" fmla="*/ 1 h 352"/>
                <a:gd name="T46" fmla="*/ 1 w 391"/>
                <a:gd name="T47" fmla="*/ 1 h 352"/>
                <a:gd name="T48" fmla="*/ 1 w 391"/>
                <a:gd name="T49" fmla="*/ 1 h 352"/>
                <a:gd name="T50" fmla="*/ 1 w 391"/>
                <a:gd name="T51" fmla="*/ 1 h 352"/>
                <a:gd name="T52" fmla="*/ 1 w 391"/>
                <a:gd name="T53" fmla="*/ 1 h 352"/>
                <a:gd name="T54" fmla="*/ 1 w 391"/>
                <a:gd name="T55" fmla="*/ 1 h 352"/>
                <a:gd name="T56" fmla="*/ 1 w 391"/>
                <a:gd name="T57" fmla="*/ 1 h 352"/>
                <a:gd name="T58" fmla="*/ 0 w 391"/>
                <a:gd name="T59" fmla="*/ 1 h 352"/>
                <a:gd name="T60" fmla="*/ 0 w 391"/>
                <a:gd name="T61" fmla="*/ 1 h 352"/>
                <a:gd name="T62" fmla="*/ 1 w 391"/>
                <a:gd name="T63" fmla="*/ 1 h 352"/>
                <a:gd name="T64" fmla="*/ 1 w 391"/>
                <a:gd name="T65" fmla="*/ 1 h 352"/>
                <a:gd name="T66" fmla="*/ 1 w 391"/>
                <a:gd name="T67" fmla="*/ 1 h 352"/>
                <a:gd name="T68" fmla="*/ 1 w 391"/>
                <a:gd name="T69" fmla="*/ 1 h 352"/>
                <a:gd name="T70" fmla="*/ 1 w 391"/>
                <a:gd name="T71" fmla="*/ 1 h 352"/>
                <a:gd name="T72" fmla="*/ 1 w 391"/>
                <a:gd name="T73" fmla="*/ 1 h 352"/>
                <a:gd name="T74" fmla="*/ 1 w 391"/>
                <a:gd name="T75" fmla="*/ 1 h 352"/>
                <a:gd name="T76" fmla="*/ 1 w 391"/>
                <a:gd name="T77" fmla="*/ 2 h 352"/>
                <a:gd name="T78" fmla="*/ 1 w 391"/>
                <a:gd name="T79" fmla="*/ 2 h 352"/>
                <a:gd name="T80" fmla="*/ 1 w 391"/>
                <a:gd name="T81" fmla="*/ 2 h 352"/>
                <a:gd name="T82" fmla="*/ 1 w 391"/>
                <a:gd name="T83" fmla="*/ 2 h 352"/>
                <a:gd name="T84" fmla="*/ 1 w 391"/>
                <a:gd name="T85" fmla="*/ 2 h 352"/>
                <a:gd name="T86" fmla="*/ 0 w 391"/>
                <a:gd name="T87" fmla="*/ 2 h 352"/>
                <a:gd name="T88" fmla="*/ 0 w 391"/>
                <a:gd name="T89" fmla="*/ 2 h 352"/>
                <a:gd name="T90" fmla="*/ 0 w 391"/>
                <a:gd name="T91" fmla="*/ 2 h 352"/>
                <a:gd name="T92" fmla="*/ 0 w 391"/>
                <a:gd name="T93" fmla="*/ 2 h 352"/>
                <a:gd name="T94" fmla="*/ 0 w 391"/>
                <a:gd name="T95" fmla="*/ 2 h 352"/>
                <a:gd name="T96" fmla="*/ 0 w 391"/>
                <a:gd name="T97" fmla="*/ 2 h 352"/>
                <a:gd name="T98" fmla="*/ 0 w 391"/>
                <a:gd name="T99" fmla="*/ 2 h 352"/>
                <a:gd name="T100" fmla="*/ 0 w 391"/>
                <a:gd name="T101" fmla="*/ 2 h 352"/>
                <a:gd name="T102" fmla="*/ 0 w 391"/>
                <a:gd name="T103" fmla="*/ 2 h 352"/>
                <a:gd name="T104" fmla="*/ 0 w 391"/>
                <a:gd name="T105" fmla="*/ 1 h 352"/>
                <a:gd name="T106" fmla="*/ 0 w 391"/>
                <a:gd name="T107" fmla="*/ 1 h 352"/>
                <a:gd name="T108" fmla="*/ 0 w 391"/>
                <a:gd name="T109" fmla="*/ 1 h 352"/>
                <a:gd name="T110" fmla="*/ 0 w 391"/>
                <a:gd name="T111" fmla="*/ 1 h 3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91"/>
                <a:gd name="T169" fmla="*/ 0 h 352"/>
                <a:gd name="T170" fmla="*/ 391 w 391"/>
                <a:gd name="T171" fmla="*/ 352 h 3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91" h="352">
                  <a:moveTo>
                    <a:pt x="0" y="152"/>
                  </a:moveTo>
                  <a:lnTo>
                    <a:pt x="15" y="126"/>
                  </a:lnTo>
                  <a:lnTo>
                    <a:pt x="33" y="99"/>
                  </a:lnTo>
                  <a:lnTo>
                    <a:pt x="57" y="75"/>
                  </a:lnTo>
                  <a:lnTo>
                    <a:pt x="84" y="53"/>
                  </a:lnTo>
                  <a:lnTo>
                    <a:pt x="113" y="34"/>
                  </a:lnTo>
                  <a:lnTo>
                    <a:pt x="143" y="18"/>
                  </a:lnTo>
                  <a:lnTo>
                    <a:pt x="176" y="6"/>
                  </a:lnTo>
                  <a:lnTo>
                    <a:pt x="207" y="0"/>
                  </a:lnTo>
                  <a:lnTo>
                    <a:pt x="238" y="0"/>
                  </a:lnTo>
                  <a:lnTo>
                    <a:pt x="267" y="6"/>
                  </a:lnTo>
                  <a:lnTo>
                    <a:pt x="272" y="10"/>
                  </a:lnTo>
                  <a:lnTo>
                    <a:pt x="276" y="16"/>
                  </a:lnTo>
                  <a:lnTo>
                    <a:pt x="280" y="22"/>
                  </a:lnTo>
                  <a:lnTo>
                    <a:pt x="282" y="30"/>
                  </a:lnTo>
                  <a:lnTo>
                    <a:pt x="282" y="40"/>
                  </a:lnTo>
                  <a:lnTo>
                    <a:pt x="282" y="50"/>
                  </a:lnTo>
                  <a:lnTo>
                    <a:pt x="280" y="59"/>
                  </a:lnTo>
                  <a:lnTo>
                    <a:pt x="276" y="69"/>
                  </a:lnTo>
                  <a:lnTo>
                    <a:pt x="272" y="78"/>
                  </a:lnTo>
                  <a:lnTo>
                    <a:pt x="267" y="86"/>
                  </a:lnTo>
                  <a:lnTo>
                    <a:pt x="262" y="93"/>
                  </a:lnTo>
                  <a:lnTo>
                    <a:pt x="258" y="98"/>
                  </a:lnTo>
                  <a:lnTo>
                    <a:pt x="252" y="104"/>
                  </a:lnTo>
                  <a:lnTo>
                    <a:pt x="247" y="109"/>
                  </a:lnTo>
                  <a:lnTo>
                    <a:pt x="241" y="115"/>
                  </a:lnTo>
                  <a:lnTo>
                    <a:pt x="234" y="120"/>
                  </a:lnTo>
                  <a:lnTo>
                    <a:pt x="229" y="123"/>
                  </a:lnTo>
                  <a:lnTo>
                    <a:pt x="221" y="126"/>
                  </a:lnTo>
                  <a:lnTo>
                    <a:pt x="212" y="130"/>
                  </a:lnTo>
                  <a:lnTo>
                    <a:pt x="203" y="131"/>
                  </a:lnTo>
                  <a:lnTo>
                    <a:pt x="221" y="130"/>
                  </a:lnTo>
                  <a:lnTo>
                    <a:pt x="240" y="128"/>
                  </a:lnTo>
                  <a:lnTo>
                    <a:pt x="260" y="123"/>
                  </a:lnTo>
                  <a:lnTo>
                    <a:pt x="280" y="120"/>
                  </a:lnTo>
                  <a:lnTo>
                    <a:pt x="298" y="118"/>
                  </a:lnTo>
                  <a:lnTo>
                    <a:pt x="318" y="117"/>
                  </a:lnTo>
                  <a:lnTo>
                    <a:pt x="336" y="118"/>
                  </a:lnTo>
                  <a:lnTo>
                    <a:pt x="353" y="122"/>
                  </a:lnTo>
                  <a:lnTo>
                    <a:pt x="368" y="130"/>
                  </a:lnTo>
                  <a:lnTo>
                    <a:pt x="378" y="142"/>
                  </a:lnTo>
                  <a:lnTo>
                    <a:pt x="382" y="147"/>
                  </a:lnTo>
                  <a:lnTo>
                    <a:pt x="382" y="154"/>
                  </a:lnTo>
                  <a:lnTo>
                    <a:pt x="382" y="158"/>
                  </a:lnTo>
                  <a:lnTo>
                    <a:pt x="382" y="163"/>
                  </a:lnTo>
                  <a:lnTo>
                    <a:pt x="380" y="170"/>
                  </a:lnTo>
                  <a:lnTo>
                    <a:pt x="378" y="174"/>
                  </a:lnTo>
                  <a:lnTo>
                    <a:pt x="375" y="179"/>
                  </a:lnTo>
                  <a:lnTo>
                    <a:pt x="371" y="184"/>
                  </a:lnTo>
                  <a:lnTo>
                    <a:pt x="369" y="187"/>
                  </a:lnTo>
                  <a:lnTo>
                    <a:pt x="366" y="192"/>
                  </a:lnTo>
                  <a:lnTo>
                    <a:pt x="357" y="198"/>
                  </a:lnTo>
                  <a:lnTo>
                    <a:pt x="349" y="203"/>
                  </a:lnTo>
                  <a:lnTo>
                    <a:pt x="338" y="206"/>
                  </a:lnTo>
                  <a:lnTo>
                    <a:pt x="327" y="210"/>
                  </a:lnTo>
                  <a:lnTo>
                    <a:pt x="316" y="211"/>
                  </a:lnTo>
                  <a:lnTo>
                    <a:pt x="305" y="213"/>
                  </a:lnTo>
                  <a:lnTo>
                    <a:pt x="294" y="214"/>
                  </a:lnTo>
                  <a:lnTo>
                    <a:pt x="282" y="214"/>
                  </a:lnTo>
                  <a:lnTo>
                    <a:pt x="271" y="214"/>
                  </a:lnTo>
                  <a:lnTo>
                    <a:pt x="258" y="216"/>
                  </a:lnTo>
                  <a:lnTo>
                    <a:pt x="267" y="213"/>
                  </a:lnTo>
                  <a:lnTo>
                    <a:pt x="274" y="211"/>
                  </a:lnTo>
                  <a:lnTo>
                    <a:pt x="282" y="210"/>
                  </a:lnTo>
                  <a:lnTo>
                    <a:pt x="291" y="210"/>
                  </a:lnTo>
                  <a:lnTo>
                    <a:pt x="298" y="208"/>
                  </a:lnTo>
                  <a:lnTo>
                    <a:pt x="305" y="208"/>
                  </a:lnTo>
                  <a:lnTo>
                    <a:pt x="315" y="208"/>
                  </a:lnTo>
                  <a:lnTo>
                    <a:pt x="322" y="210"/>
                  </a:lnTo>
                  <a:lnTo>
                    <a:pt x="329" y="211"/>
                  </a:lnTo>
                  <a:lnTo>
                    <a:pt x="336" y="213"/>
                  </a:lnTo>
                  <a:lnTo>
                    <a:pt x="351" y="216"/>
                  </a:lnTo>
                  <a:lnTo>
                    <a:pt x="362" y="222"/>
                  </a:lnTo>
                  <a:lnTo>
                    <a:pt x="371" y="230"/>
                  </a:lnTo>
                  <a:lnTo>
                    <a:pt x="380" y="238"/>
                  </a:lnTo>
                  <a:lnTo>
                    <a:pt x="386" y="248"/>
                  </a:lnTo>
                  <a:lnTo>
                    <a:pt x="389" y="258"/>
                  </a:lnTo>
                  <a:lnTo>
                    <a:pt x="391" y="267"/>
                  </a:lnTo>
                  <a:lnTo>
                    <a:pt x="391" y="277"/>
                  </a:lnTo>
                  <a:lnTo>
                    <a:pt x="388" y="286"/>
                  </a:lnTo>
                  <a:lnTo>
                    <a:pt x="382" y="296"/>
                  </a:lnTo>
                  <a:lnTo>
                    <a:pt x="368" y="307"/>
                  </a:lnTo>
                  <a:lnTo>
                    <a:pt x="353" y="315"/>
                  </a:lnTo>
                  <a:lnTo>
                    <a:pt x="336" y="322"/>
                  </a:lnTo>
                  <a:lnTo>
                    <a:pt x="318" y="326"/>
                  </a:lnTo>
                  <a:lnTo>
                    <a:pt x="300" y="330"/>
                  </a:lnTo>
                  <a:lnTo>
                    <a:pt x="280" y="331"/>
                  </a:lnTo>
                  <a:lnTo>
                    <a:pt x="260" y="333"/>
                  </a:lnTo>
                  <a:lnTo>
                    <a:pt x="240" y="336"/>
                  </a:lnTo>
                  <a:lnTo>
                    <a:pt x="221" y="339"/>
                  </a:lnTo>
                  <a:lnTo>
                    <a:pt x="201" y="344"/>
                  </a:lnTo>
                  <a:lnTo>
                    <a:pt x="190" y="347"/>
                  </a:lnTo>
                  <a:lnTo>
                    <a:pt x="177" y="349"/>
                  </a:lnTo>
                  <a:lnTo>
                    <a:pt x="165" y="350"/>
                  </a:lnTo>
                  <a:lnTo>
                    <a:pt x="152" y="352"/>
                  </a:lnTo>
                  <a:lnTo>
                    <a:pt x="137" y="350"/>
                  </a:lnTo>
                  <a:lnTo>
                    <a:pt x="124" y="350"/>
                  </a:lnTo>
                  <a:lnTo>
                    <a:pt x="112" y="349"/>
                  </a:lnTo>
                  <a:lnTo>
                    <a:pt x="101" y="346"/>
                  </a:lnTo>
                  <a:lnTo>
                    <a:pt x="88" y="342"/>
                  </a:lnTo>
                  <a:lnTo>
                    <a:pt x="77" y="338"/>
                  </a:lnTo>
                  <a:lnTo>
                    <a:pt x="57" y="325"/>
                  </a:lnTo>
                  <a:lnTo>
                    <a:pt x="42" y="310"/>
                  </a:lnTo>
                  <a:lnTo>
                    <a:pt x="31" y="293"/>
                  </a:lnTo>
                  <a:lnTo>
                    <a:pt x="26" y="275"/>
                  </a:lnTo>
                  <a:lnTo>
                    <a:pt x="22" y="254"/>
                  </a:lnTo>
                  <a:lnTo>
                    <a:pt x="20" y="234"/>
                  </a:lnTo>
                  <a:lnTo>
                    <a:pt x="18" y="213"/>
                  </a:lnTo>
                  <a:lnTo>
                    <a:pt x="15" y="192"/>
                  </a:lnTo>
                  <a:lnTo>
                    <a:pt x="9" y="171"/>
                  </a:lnTo>
                  <a:lnTo>
                    <a:pt x="0" y="15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3" name="Freeform 112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w 212"/>
                <a:gd name="T105" fmla="*/ 1 h 2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232"/>
                <a:gd name="T161" fmla="*/ 212 w 212"/>
                <a:gd name="T162" fmla="*/ 232 h 2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  <a:lnTo>
                    <a:pt x="2" y="16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4" name="Freeform 113"/>
            <p:cNvSpPr>
              <a:spLocks/>
            </p:cNvSpPr>
            <p:nvPr/>
          </p:nvSpPr>
          <p:spPr bwMode="auto">
            <a:xfrm>
              <a:off x="1413" y="3553"/>
              <a:ext cx="103" cy="116"/>
            </a:xfrm>
            <a:custGeom>
              <a:avLst/>
              <a:gdLst>
                <a:gd name="T0" fmla="*/ 0 w 212"/>
                <a:gd name="T1" fmla="*/ 1 h 232"/>
                <a:gd name="T2" fmla="*/ 0 w 212"/>
                <a:gd name="T3" fmla="*/ 1 h 232"/>
                <a:gd name="T4" fmla="*/ 0 w 212"/>
                <a:gd name="T5" fmla="*/ 1 h 232"/>
                <a:gd name="T6" fmla="*/ 0 w 212"/>
                <a:gd name="T7" fmla="*/ 1 h 232"/>
                <a:gd name="T8" fmla="*/ 0 w 212"/>
                <a:gd name="T9" fmla="*/ 1 h 232"/>
                <a:gd name="T10" fmla="*/ 0 w 212"/>
                <a:gd name="T11" fmla="*/ 1 h 232"/>
                <a:gd name="T12" fmla="*/ 0 w 212"/>
                <a:gd name="T13" fmla="*/ 1 h 232"/>
                <a:gd name="T14" fmla="*/ 0 w 212"/>
                <a:gd name="T15" fmla="*/ 1 h 232"/>
                <a:gd name="T16" fmla="*/ 0 w 212"/>
                <a:gd name="T17" fmla="*/ 1 h 232"/>
                <a:gd name="T18" fmla="*/ 0 w 212"/>
                <a:gd name="T19" fmla="*/ 1 h 232"/>
                <a:gd name="T20" fmla="*/ 0 w 212"/>
                <a:gd name="T21" fmla="*/ 1 h 232"/>
                <a:gd name="T22" fmla="*/ 0 w 212"/>
                <a:gd name="T23" fmla="*/ 1 h 232"/>
                <a:gd name="T24" fmla="*/ 0 w 212"/>
                <a:gd name="T25" fmla="*/ 1 h 232"/>
                <a:gd name="T26" fmla="*/ 0 w 212"/>
                <a:gd name="T27" fmla="*/ 1 h 232"/>
                <a:gd name="T28" fmla="*/ 0 w 212"/>
                <a:gd name="T29" fmla="*/ 1 h 232"/>
                <a:gd name="T30" fmla="*/ 0 w 212"/>
                <a:gd name="T31" fmla="*/ 0 h 232"/>
                <a:gd name="T32" fmla="*/ 0 w 212"/>
                <a:gd name="T33" fmla="*/ 0 h 232"/>
                <a:gd name="T34" fmla="*/ 0 w 212"/>
                <a:gd name="T35" fmla="*/ 0 h 232"/>
                <a:gd name="T36" fmla="*/ 0 w 212"/>
                <a:gd name="T37" fmla="*/ 1 h 232"/>
                <a:gd name="T38" fmla="*/ 0 w 212"/>
                <a:gd name="T39" fmla="*/ 1 h 232"/>
                <a:gd name="T40" fmla="*/ 0 w 212"/>
                <a:gd name="T41" fmla="*/ 1 h 232"/>
                <a:gd name="T42" fmla="*/ 0 w 212"/>
                <a:gd name="T43" fmla="*/ 1 h 232"/>
                <a:gd name="T44" fmla="*/ 0 w 212"/>
                <a:gd name="T45" fmla="*/ 1 h 232"/>
                <a:gd name="T46" fmla="*/ 0 w 212"/>
                <a:gd name="T47" fmla="*/ 1 h 232"/>
                <a:gd name="T48" fmla="*/ 0 w 212"/>
                <a:gd name="T49" fmla="*/ 1 h 232"/>
                <a:gd name="T50" fmla="*/ 0 w 212"/>
                <a:gd name="T51" fmla="*/ 1 h 232"/>
                <a:gd name="T52" fmla="*/ 0 w 212"/>
                <a:gd name="T53" fmla="*/ 1 h 232"/>
                <a:gd name="T54" fmla="*/ 0 w 212"/>
                <a:gd name="T55" fmla="*/ 1 h 232"/>
                <a:gd name="T56" fmla="*/ 0 w 212"/>
                <a:gd name="T57" fmla="*/ 1 h 232"/>
                <a:gd name="T58" fmla="*/ 0 w 212"/>
                <a:gd name="T59" fmla="*/ 1 h 232"/>
                <a:gd name="T60" fmla="*/ 0 w 212"/>
                <a:gd name="T61" fmla="*/ 1 h 232"/>
                <a:gd name="T62" fmla="*/ 0 w 212"/>
                <a:gd name="T63" fmla="*/ 1 h 232"/>
                <a:gd name="T64" fmla="*/ 0 w 212"/>
                <a:gd name="T65" fmla="*/ 1 h 232"/>
                <a:gd name="T66" fmla="*/ 0 w 212"/>
                <a:gd name="T67" fmla="*/ 1 h 232"/>
                <a:gd name="T68" fmla="*/ 0 w 212"/>
                <a:gd name="T69" fmla="*/ 1 h 232"/>
                <a:gd name="T70" fmla="*/ 0 w 212"/>
                <a:gd name="T71" fmla="*/ 1 h 232"/>
                <a:gd name="T72" fmla="*/ 0 w 212"/>
                <a:gd name="T73" fmla="*/ 1 h 232"/>
                <a:gd name="T74" fmla="*/ 0 w 212"/>
                <a:gd name="T75" fmla="*/ 1 h 232"/>
                <a:gd name="T76" fmla="*/ 0 w 212"/>
                <a:gd name="T77" fmla="*/ 1 h 232"/>
                <a:gd name="T78" fmla="*/ 0 w 212"/>
                <a:gd name="T79" fmla="*/ 1 h 232"/>
                <a:gd name="T80" fmla="*/ 0 w 212"/>
                <a:gd name="T81" fmla="*/ 1 h 232"/>
                <a:gd name="T82" fmla="*/ 0 w 212"/>
                <a:gd name="T83" fmla="*/ 1 h 232"/>
                <a:gd name="T84" fmla="*/ 0 w 212"/>
                <a:gd name="T85" fmla="*/ 1 h 232"/>
                <a:gd name="T86" fmla="*/ 0 w 212"/>
                <a:gd name="T87" fmla="*/ 1 h 232"/>
                <a:gd name="T88" fmla="*/ 0 w 212"/>
                <a:gd name="T89" fmla="*/ 1 h 232"/>
                <a:gd name="T90" fmla="*/ 0 w 212"/>
                <a:gd name="T91" fmla="*/ 1 h 232"/>
                <a:gd name="T92" fmla="*/ 0 w 212"/>
                <a:gd name="T93" fmla="*/ 1 h 232"/>
                <a:gd name="T94" fmla="*/ 0 w 212"/>
                <a:gd name="T95" fmla="*/ 1 h 232"/>
                <a:gd name="T96" fmla="*/ 0 w 212"/>
                <a:gd name="T97" fmla="*/ 1 h 232"/>
                <a:gd name="T98" fmla="*/ 0 w 212"/>
                <a:gd name="T99" fmla="*/ 1 h 232"/>
                <a:gd name="T100" fmla="*/ 0 w 212"/>
                <a:gd name="T101" fmla="*/ 1 h 232"/>
                <a:gd name="T102" fmla="*/ 0 w 212"/>
                <a:gd name="T103" fmla="*/ 1 h 2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2"/>
                <a:gd name="T157" fmla="*/ 0 h 232"/>
                <a:gd name="T158" fmla="*/ 212 w 212"/>
                <a:gd name="T159" fmla="*/ 232 h 2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2" h="232">
                  <a:moveTo>
                    <a:pt x="2" y="165"/>
                  </a:moveTo>
                  <a:lnTo>
                    <a:pt x="0" y="148"/>
                  </a:lnTo>
                  <a:lnTo>
                    <a:pt x="0" y="128"/>
                  </a:lnTo>
                  <a:lnTo>
                    <a:pt x="4" y="112"/>
                  </a:lnTo>
                  <a:lnTo>
                    <a:pt x="7" y="95"/>
                  </a:lnTo>
                  <a:lnTo>
                    <a:pt x="15" y="80"/>
                  </a:lnTo>
                  <a:lnTo>
                    <a:pt x="24" y="66"/>
                  </a:lnTo>
                  <a:lnTo>
                    <a:pt x="35" y="52"/>
                  </a:lnTo>
                  <a:lnTo>
                    <a:pt x="49" y="40"/>
                  </a:lnTo>
                  <a:lnTo>
                    <a:pt x="66" y="28"/>
                  </a:lnTo>
                  <a:lnTo>
                    <a:pt x="82" y="18"/>
                  </a:lnTo>
                  <a:lnTo>
                    <a:pt x="92" y="13"/>
                  </a:lnTo>
                  <a:lnTo>
                    <a:pt x="101" y="10"/>
                  </a:lnTo>
                  <a:lnTo>
                    <a:pt x="110" y="7"/>
                  </a:lnTo>
                  <a:lnTo>
                    <a:pt x="121" y="4"/>
                  </a:lnTo>
                  <a:lnTo>
                    <a:pt x="130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7" y="2"/>
                  </a:lnTo>
                  <a:lnTo>
                    <a:pt x="165" y="5"/>
                  </a:lnTo>
                  <a:lnTo>
                    <a:pt x="170" y="10"/>
                  </a:lnTo>
                  <a:lnTo>
                    <a:pt x="183" y="26"/>
                  </a:lnTo>
                  <a:lnTo>
                    <a:pt x="192" y="42"/>
                  </a:lnTo>
                  <a:lnTo>
                    <a:pt x="199" y="60"/>
                  </a:lnTo>
                  <a:lnTo>
                    <a:pt x="203" y="79"/>
                  </a:lnTo>
                  <a:lnTo>
                    <a:pt x="205" y="96"/>
                  </a:lnTo>
                  <a:lnTo>
                    <a:pt x="207" y="116"/>
                  </a:lnTo>
                  <a:lnTo>
                    <a:pt x="207" y="135"/>
                  </a:lnTo>
                  <a:lnTo>
                    <a:pt x="207" y="154"/>
                  </a:lnTo>
                  <a:lnTo>
                    <a:pt x="208" y="173"/>
                  </a:lnTo>
                  <a:lnTo>
                    <a:pt x="212" y="192"/>
                  </a:lnTo>
                  <a:lnTo>
                    <a:pt x="196" y="200"/>
                  </a:lnTo>
                  <a:lnTo>
                    <a:pt x="179" y="208"/>
                  </a:lnTo>
                  <a:lnTo>
                    <a:pt x="163" y="215"/>
                  </a:lnTo>
                  <a:lnTo>
                    <a:pt x="145" y="221"/>
                  </a:lnTo>
                  <a:lnTo>
                    <a:pt x="128" y="226"/>
                  </a:lnTo>
                  <a:lnTo>
                    <a:pt x="110" y="231"/>
                  </a:lnTo>
                  <a:lnTo>
                    <a:pt x="92" y="232"/>
                  </a:lnTo>
                  <a:lnTo>
                    <a:pt x="75" y="232"/>
                  </a:lnTo>
                  <a:lnTo>
                    <a:pt x="57" y="232"/>
                  </a:lnTo>
                  <a:lnTo>
                    <a:pt x="39" y="229"/>
                  </a:lnTo>
                  <a:lnTo>
                    <a:pt x="31" y="226"/>
                  </a:lnTo>
                  <a:lnTo>
                    <a:pt x="26" y="223"/>
                  </a:lnTo>
                  <a:lnTo>
                    <a:pt x="20" y="218"/>
                  </a:lnTo>
                  <a:lnTo>
                    <a:pt x="17" y="212"/>
                  </a:lnTo>
                  <a:lnTo>
                    <a:pt x="13" y="205"/>
                  </a:lnTo>
                  <a:lnTo>
                    <a:pt x="11" y="197"/>
                  </a:lnTo>
                  <a:lnTo>
                    <a:pt x="7" y="189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4" y="16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Freeform 114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w 494"/>
                <a:gd name="T111" fmla="*/ 3 h 7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94"/>
                <a:gd name="T169" fmla="*/ 0 h 734"/>
                <a:gd name="T170" fmla="*/ 494 w 494"/>
                <a:gd name="T171" fmla="*/ 734 h 7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6" name="Freeform 115"/>
            <p:cNvSpPr>
              <a:spLocks/>
            </p:cNvSpPr>
            <p:nvPr/>
          </p:nvSpPr>
          <p:spPr bwMode="auto">
            <a:xfrm>
              <a:off x="1092" y="3498"/>
              <a:ext cx="239" cy="367"/>
            </a:xfrm>
            <a:custGeom>
              <a:avLst/>
              <a:gdLst>
                <a:gd name="T0" fmla="*/ 0 w 494"/>
                <a:gd name="T1" fmla="*/ 3 h 734"/>
                <a:gd name="T2" fmla="*/ 0 w 494"/>
                <a:gd name="T3" fmla="*/ 3 h 734"/>
                <a:gd name="T4" fmla="*/ 0 w 494"/>
                <a:gd name="T5" fmla="*/ 3 h 734"/>
                <a:gd name="T6" fmla="*/ 0 w 494"/>
                <a:gd name="T7" fmla="*/ 3 h 734"/>
                <a:gd name="T8" fmla="*/ 0 w 494"/>
                <a:gd name="T9" fmla="*/ 3 h 734"/>
                <a:gd name="T10" fmla="*/ 0 w 494"/>
                <a:gd name="T11" fmla="*/ 3 h 734"/>
                <a:gd name="T12" fmla="*/ 0 w 494"/>
                <a:gd name="T13" fmla="*/ 2 h 734"/>
                <a:gd name="T14" fmla="*/ 0 w 494"/>
                <a:gd name="T15" fmla="*/ 2 h 734"/>
                <a:gd name="T16" fmla="*/ 0 w 494"/>
                <a:gd name="T17" fmla="*/ 2 h 734"/>
                <a:gd name="T18" fmla="*/ 0 w 494"/>
                <a:gd name="T19" fmla="*/ 2 h 734"/>
                <a:gd name="T20" fmla="*/ 0 w 494"/>
                <a:gd name="T21" fmla="*/ 2 h 734"/>
                <a:gd name="T22" fmla="*/ 0 w 494"/>
                <a:gd name="T23" fmla="*/ 2 h 734"/>
                <a:gd name="T24" fmla="*/ 0 w 494"/>
                <a:gd name="T25" fmla="*/ 2 h 734"/>
                <a:gd name="T26" fmla="*/ 0 w 494"/>
                <a:gd name="T27" fmla="*/ 2 h 734"/>
                <a:gd name="T28" fmla="*/ 0 w 494"/>
                <a:gd name="T29" fmla="*/ 2 h 734"/>
                <a:gd name="T30" fmla="*/ 0 w 494"/>
                <a:gd name="T31" fmla="*/ 2 h 734"/>
                <a:gd name="T32" fmla="*/ 0 w 494"/>
                <a:gd name="T33" fmla="*/ 1 h 734"/>
                <a:gd name="T34" fmla="*/ 1 w 494"/>
                <a:gd name="T35" fmla="*/ 1 h 734"/>
                <a:gd name="T36" fmla="*/ 1 w 494"/>
                <a:gd name="T37" fmla="*/ 1 h 734"/>
                <a:gd name="T38" fmla="*/ 1 w 494"/>
                <a:gd name="T39" fmla="*/ 1 h 734"/>
                <a:gd name="T40" fmla="*/ 1 w 494"/>
                <a:gd name="T41" fmla="*/ 1 h 734"/>
                <a:gd name="T42" fmla="*/ 1 w 494"/>
                <a:gd name="T43" fmla="*/ 1 h 734"/>
                <a:gd name="T44" fmla="*/ 1 w 494"/>
                <a:gd name="T45" fmla="*/ 1 h 734"/>
                <a:gd name="T46" fmla="*/ 1 w 494"/>
                <a:gd name="T47" fmla="*/ 1 h 734"/>
                <a:gd name="T48" fmla="*/ 1 w 494"/>
                <a:gd name="T49" fmla="*/ 0 h 734"/>
                <a:gd name="T50" fmla="*/ 1 w 494"/>
                <a:gd name="T51" fmla="*/ 1 h 734"/>
                <a:gd name="T52" fmla="*/ 1 w 494"/>
                <a:gd name="T53" fmla="*/ 1 h 734"/>
                <a:gd name="T54" fmla="*/ 1 w 494"/>
                <a:gd name="T55" fmla="*/ 1 h 734"/>
                <a:gd name="T56" fmla="*/ 1 w 494"/>
                <a:gd name="T57" fmla="*/ 1 h 734"/>
                <a:gd name="T58" fmla="*/ 1 w 494"/>
                <a:gd name="T59" fmla="*/ 1 h 734"/>
                <a:gd name="T60" fmla="*/ 1 w 494"/>
                <a:gd name="T61" fmla="*/ 1 h 734"/>
                <a:gd name="T62" fmla="*/ 1 w 494"/>
                <a:gd name="T63" fmla="*/ 1 h 734"/>
                <a:gd name="T64" fmla="*/ 1 w 494"/>
                <a:gd name="T65" fmla="*/ 1 h 734"/>
                <a:gd name="T66" fmla="*/ 1 w 494"/>
                <a:gd name="T67" fmla="*/ 1 h 734"/>
                <a:gd name="T68" fmla="*/ 1 w 494"/>
                <a:gd name="T69" fmla="*/ 1 h 734"/>
                <a:gd name="T70" fmla="*/ 0 w 494"/>
                <a:gd name="T71" fmla="*/ 2 h 734"/>
                <a:gd name="T72" fmla="*/ 0 w 494"/>
                <a:gd name="T73" fmla="*/ 2 h 734"/>
                <a:gd name="T74" fmla="*/ 0 w 494"/>
                <a:gd name="T75" fmla="*/ 2 h 734"/>
                <a:gd name="T76" fmla="*/ 0 w 494"/>
                <a:gd name="T77" fmla="*/ 2 h 734"/>
                <a:gd name="T78" fmla="*/ 0 w 494"/>
                <a:gd name="T79" fmla="*/ 2 h 734"/>
                <a:gd name="T80" fmla="*/ 0 w 494"/>
                <a:gd name="T81" fmla="*/ 2 h 734"/>
                <a:gd name="T82" fmla="*/ 0 w 494"/>
                <a:gd name="T83" fmla="*/ 2 h 734"/>
                <a:gd name="T84" fmla="*/ 0 w 494"/>
                <a:gd name="T85" fmla="*/ 2 h 734"/>
                <a:gd name="T86" fmla="*/ 0 w 494"/>
                <a:gd name="T87" fmla="*/ 3 h 734"/>
                <a:gd name="T88" fmla="*/ 0 w 494"/>
                <a:gd name="T89" fmla="*/ 3 h 734"/>
                <a:gd name="T90" fmla="*/ 0 w 494"/>
                <a:gd name="T91" fmla="*/ 3 h 734"/>
                <a:gd name="T92" fmla="*/ 0 w 494"/>
                <a:gd name="T93" fmla="*/ 3 h 734"/>
                <a:gd name="T94" fmla="*/ 0 w 494"/>
                <a:gd name="T95" fmla="*/ 3 h 734"/>
                <a:gd name="T96" fmla="*/ 0 w 494"/>
                <a:gd name="T97" fmla="*/ 3 h 734"/>
                <a:gd name="T98" fmla="*/ 0 w 494"/>
                <a:gd name="T99" fmla="*/ 3 h 734"/>
                <a:gd name="T100" fmla="*/ 0 w 494"/>
                <a:gd name="T101" fmla="*/ 3 h 734"/>
                <a:gd name="T102" fmla="*/ 0 w 494"/>
                <a:gd name="T103" fmla="*/ 3 h 734"/>
                <a:gd name="T104" fmla="*/ 0 w 494"/>
                <a:gd name="T105" fmla="*/ 3 h 734"/>
                <a:gd name="T106" fmla="*/ 0 w 494"/>
                <a:gd name="T107" fmla="*/ 3 h 734"/>
                <a:gd name="T108" fmla="*/ 0 w 494"/>
                <a:gd name="T109" fmla="*/ 3 h 7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4"/>
                <a:gd name="T166" fmla="*/ 0 h 734"/>
                <a:gd name="T167" fmla="*/ 494 w 494"/>
                <a:gd name="T168" fmla="*/ 734 h 7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4" h="734">
                  <a:moveTo>
                    <a:pt x="0" y="691"/>
                  </a:moveTo>
                  <a:lnTo>
                    <a:pt x="6" y="680"/>
                  </a:lnTo>
                  <a:lnTo>
                    <a:pt x="10" y="669"/>
                  </a:lnTo>
                  <a:lnTo>
                    <a:pt x="13" y="658"/>
                  </a:lnTo>
                  <a:lnTo>
                    <a:pt x="19" y="646"/>
                  </a:lnTo>
                  <a:lnTo>
                    <a:pt x="24" y="634"/>
                  </a:lnTo>
                  <a:lnTo>
                    <a:pt x="28" y="622"/>
                  </a:lnTo>
                  <a:lnTo>
                    <a:pt x="33" y="611"/>
                  </a:lnTo>
                  <a:lnTo>
                    <a:pt x="39" y="600"/>
                  </a:lnTo>
                  <a:lnTo>
                    <a:pt x="42" y="589"/>
                  </a:lnTo>
                  <a:lnTo>
                    <a:pt x="48" y="578"/>
                  </a:lnTo>
                  <a:lnTo>
                    <a:pt x="59" y="549"/>
                  </a:lnTo>
                  <a:lnTo>
                    <a:pt x="72" y="522"/>
                  </a:lnTo>
                  <a:lnTo>
                    <a:pt x="83" y="494"/>
                  </a:lnTo>
                  <a:lnTo>
                    <a:pt x="95" y="469"/>
                  </a:lnTo>
                  <a:lnTo>
                    <a:pt x="108" y="442"/>
                  </a:lnTo>
                  <a:lnTo>
                    <a:pt x="123" y="416"/>
                  </a:lnTo>
                  <a:lnTo>
                    <a:pt x="137" y="390"/>
                  </a:lnTo>
                  <a:lnTo>
                    <a:pt x="154" y="365"/>
                  </a:lnTo>
                  <a:lnTo>
                    <a:pt x="170" y="338"/>
                  </a:lnTo>
                  <a:lnTo>
                    <a:pt x="190" y="312"/>
                  </a:lnTo>
                  <a:lnTo>
                    <a:pt x="192" y="309"/>
                  </a:lnTo>
                  <a:lnTo>
                    <a:pt x="196" y="307"/>
                  </a:lnTo>
                  <a:lnTo>
                    <a:pt x="198" y="306"/>
                  </a:lnTo>
                  <a:lnTo>
                    <a:pt x="201" y="304"/>
                  </a:lnTo>
                  <a:lnTo>
                    <a:pt x="205" y="302"/>
                  </a:lnTo>
                  <a:lnTo>
                    <a:pt x="209" y="301"/>
                  </a:lnTo>
                  <a:lnTo>
                    <a:pt x="211" y="299"/>
                  </a:lnTo>
                  <a:lnTo>
                    <a:pt x="214" y="296"/>
                  </a:lnTo>
                  <a:lnTo>
                    <a:pt x="216" y="294"/>
                  </a:lnTo>
                  <a:lnTo>
                    <a:pt x="218" y="293"/>
                  </a:lnTo>
                  <a:lnTo>
                    <a:pt x="236" y="266"/>
                  </a:lnTo>
                  <a:lnTo>
                    <a:pt x="253" y="240"/>
                  </a:lnTo>
                  <a:lnTo>
                    <a:pt x="269" y="216"/>
                  </a:lnTo>
                  <a:lnTo>
                    <a:pt x="284" y="194"/>
                  </a:lnTo>
                  <a:lnTo>
                    <a:pt x="302" y="171"/>
                  </a:lnTo>
                  <a:lnTo>
                    <a:pt x="318" y="149"/>
                  </a:lnTo>
                  <a:lnTo>
                    <a:pt x="337" y="126"/>
                  </a:lnTo>
                  <a:lnTo>
                    <a:pt x="357" y="106"/>
                  </a:lnTo>
                  <a:lnTo>
                    <a:pt x="379" y="85"/>
                  </a:lnTo>
                  <a:lnTo>
                    <a:pt x="404" y="64"/>
                  </a:lnTo>
                  <a:lnTo>
                    <a:pt x="408" y="58"/>
                  </a:lnTo>
                  <a:lnTo>
                    <a:pt x="413" y="50"/>
                  </a:lnTo>
                  <a:lnTo>
                    <a:pt x="417" y="42"/>
                  </a:lnTo>
                  <a:lnTo>
                    <a:pt x="423" y="32"/>
                  </a:lnTo>
                  <a:lnTo>
                    <a:pt x="426" y="22"/>
                  </a:lnTo>
                  <a:lnTo>
                    <a:pt x="432" y="14"/>
                  </a:lnTo>
                  <a:lnTo>
                    <a:pt x="437" y="6"/>
                  </a:lnTo>
                  <a:lnTo>
                    <a:pt x="445" y="2"/>
                  </a:lnTo>
                  <a:lnTo>
                    <a:pt x="452" y="0"/>
                  </a:lnTo>
                  <a:lnTo>
                    <a:pt x="461" y="2"/>
                  </a:lnTo>
                  <a:lnTo>
                    <a:pt x="468" y="6"/>
                  </a:lnTo>
                  <a:lnTo>
                    <a:pt x="476" y="10"/>
                  </a:lnTo>
                  <a:lnTo>
                    <a:pt x="483" y="14"/>
                  </a:lnTo>
                  <a:lnTo>
                    <a:pt x="487" y="21"/>
                  </a:lnTo>
                  <a:lnTo>
                    <a:pt x="490" y="26"/>
                  </a:lnTo>
                  <a:lnTo>
                    <a:pt x="494" y="32"/>
                  </a:lnTo>
                  <a:lnTo>
                    <a:pt x="494" y="38"/>
                  </a:lnTo>
                  <a:lnTo>
                    <a:pt x="494" y="45"/>
                  </a:lnTo>
                  <a:lnTo>
                    <a:pt x="492" y="51"/>
                  </a:lnTo>
                  <a:lnTo>
                    <a:pt x="488" y="58"/>
                  </a:lnTo>
                  <a:lnTo>
                    <a:pt x="470" y="82"/>
                  </a:lnTo>
                  <a:lnTo>
                    <a:pt x="450" y="104"/>
                  </a:lnTo>
                  <a:lnTo>
                    <a:pt x="432" y="126"/>
                  </a:lnTo>
                  <a:lnTo>
                    <a:pt x="412" y="147"/>
                  </a:lnTo>
                  <a:lnTo>
                    <a:pt x="390" y="168"/>
                  </a:lnTo>
                  <a:lnTo>
                    <a:pt x="370" y="189"/>
                  </a:lnTo>
                  <a:lnTo>
                    <a:pt x="349" y="211"/>
                  </a:lnTo>
                  <a:lnTo>
                    <a:pt x="329" y="232"/>
                  </a:lnTo>
                  <a:lnTo>
                    <a:pt x="311" y="256"/>
                  </a:lnTo>
                  <a:lnTo>
                    <a:pt x="293" y="280"/>
                  </a:lnTo>
                  <a:lnTo>
                    <a:pt x="280" y="296"/>
                  </a:lnTo>
                  <a:lnTo>
                    <a:pt x="269" y="312"/>
                  </a:lnTo>
                  <a:lnTo>
                    <a:pt x="258" y="328"/>
                  </a:lnTo>
                  <a:lnTo>
                    <a:pt x="247" y="344"/>
                  </a:lnTo>
                  <a:lnTo>
                    <a:pt x="236" y="360"/>
                  </a:lnTo>
                  <a:lnTo>
                    <a:pt x="225" y="376"/>
                  </a:lnTo>
                  <a:lnTo>
                    <a:pt x="212" y="392"/>
                  </a:lnTo>
                  <a:lnTo>
                    <a:pt x="201" y="408"/>
                  </a:lnTo>
                  <a:lnTo>
                    <a:pt x="189" y="424"/>
                  </a:lnTo>
                  <a:lnTo>
                    <a:pt x="174" y="440"/>
                  </a:lnTo>
                  <a:lnTo>
                    <a:pt x="167" y="451"/>
                  </a:lnTo>
                  <a:lnTo>
                    <a:pt x="159" y="461"/>
                  </a:lnTo>
                  <a:lnTo>
                    <a:pt x="152" y="472"/>
                  </a:lnTo>
                  <a:lnTo>
                    <a:pt x="145" y="483"/>
                  </a:lnTo>
                  <a:lnTo>
                    <a:pt x="137" y="494"/>
                  </a:lnTo>
                  <a:lnTo>
                    <a:pt x="132" y="504"/>
                  </a:lnTo>
                  <a:lnTo>
                    <a:pt x="125" y="515"/>
                  </a:lnTo>
                  <a:lnTo>
                    <a:pt x="117" y="526"/>
                  </a:lnTo>
                  <a:lnTo>
                    <a:pt x="112" y="538"/>
                  </a:lnTo>
                  <a:lnTo>
                    <a:pt x="103" y="549"/>
                  </a:lnTo>
                  <a:lnTo>
                    <a:pt x="101" y="552"/>
                  </a:lnTo>
                  <a:lnTo>
                    <a:pt x="99" y="557"/>
                  </a:lnTo>
                  <a:lnTo>
                    <a:pt x="97" y="562"/>
                  </a:lnTo>
                  <a:lnTo>
                    <a:pt x="94" y="570"/>
                  </a:lnTo>
                  <a:lnTo>
                    <a:pt x="90" y="578"/>
                  </a:lnTo>
                  <a:lnTo>
                    <a:pt x="86" y="586"/>
                  </a:lnTo>
                  <a:lnTo>
                    <a:pt x="85" y="592"/>
                  </a:lnTo>
                  <a:lnTo>
                    <a:pt x="81" y="600"/>
                  </a:lnTo>
                  <a:lnTo>
                    <a:pt x="79" y="605"/>
                  </a:lnTo>
                  <a:lnTo>
                    <a:pt x="77" y="610"/>
                  </a:lnTo>
                  <a:lnTo>
                    <a:pt x="72" y="626"/>
                  </a:lnTo>
                  <a:lnTo>
                    <a:pt x="66" y="640"/>
                  </a:lnTo>
                  <a:lnTo>
                    <a:pt x="63" y="654"/>
                  </a:lnTo>
                  <a:lnTo>
                    <a:pt x="61" y="669"/>
                  </a:lnTo>
                  <a:lnTo>
                    <a:pt x="59" y="682"/>
                  </a:lnTo>
                  <a:lnTo>
                    <a:pt x="57" y="693"/>
                  </a:lnTo>
                  <a:lnTo>
                    <a:pt x="53" y="704"/>
                  </a:lnTo>
                  <a:lnTo>
                    <a:pt x="50" y="715"/>
                  </a:lnTo>
                  <a:lnTo>
                    <a:pt x="44" y="725"/>
                  </a:lnTo>
                  <a:lnTo>
                    <a:pt x="39" y="734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7" name="Freeform 116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  <a:lnTo>
                    <a:pt x="25" y="30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Freeform 117"/>
            <p:cNvSpPr>
              <a:spLocks/>
            </p:cNvSpPr>
            <p:nvPr/>
          </p:nvSpPr>
          <p:spPr bwMode="auto">
            <a:xfrm>
              <a:off x="1318" y="3222"/>
              <a:ext cx="270" cy="225"/>
            </a:xfrm>
            <a:custGeom>
              <a:avLst/>
              <a:gdLst>
                <a:gd name="T0" fmla="*/ 0 w 557"/>
                <a:gd name="T1" fmla="*/ 2 h 450"/>
                <a:gd name="T2" fmla="*/ 0 w 557"/>
                <a:gd name="T3" fmla="*/ 1 h 450"/>
                <a:gd name="T4" fmla="*/ 0 w 557"/>
                <a:gd name="T5" fmla="*/ 1 h 450"/>
                <a:gd name="T6" fmla="*/ 0 w 557"/>
                <a:gd name="T7" fmla="*/ 1 h 450"/>
                <a:gd name="T8" fmla="*/ 0 w 557"/>
                <a:gd name="T9" fmla="*/ 1 h 450"/>
                <a:gd name="T10" fmla="*/ 0 w 557"/>
                <a:gd name="T11" fmla="*/ 1 h 450"/>
                <a:gd name="T12" fmla="*/ 0 w 557"/>
                <a:gd name="T13" fmla="*/ 1 h 450"/>
                <a:gd name="T14" fmla="*/ 0 w 557"/>
                <a:gd name="T15" fmla="*/ 1 h 450"/>
                <a:gd name="T16" fmla="*/ 0 w 557"/>
                <a:gd name="T17" fmla="*/ 1 h 450"/>
                <a:gd name="T18" fmla="*/ 0 w 557"/>
                <a:gd name="T19" fmla="*/ 1 h 450"/>
                <a:gd name="T20" fmla="*/ 0 w 557"/>
                <a:gd name="T21" fmla="*/ 1 h 450"/>
                <a:gd name="T22" fmla="*/ 0 w 557"/>
                <a:gd name="T23" fmla="*/ 1 h 450"/>
                <a:gd name="T24" fmla="*/ 0 w 557"/>
                <a:gd name="T25" fmla="*/ 1 h 450"/>
                <a:gd name="T26" fmla="*/ 0 w 557"/>
                <a:gd name="T27" fmla="*/ 1 h 450"/>
                <a:gd name="T28" fmla="*/ 0 w 557"/>
                <a:gd name="T29" fmla="*/ 1 h 450"/>
                <a:gd name="T30" fmla="*/ 0 w 557"/>
                <a:gd name="T31" fmla="*/ 1 h 450"/>
                <a:gd name="T32" fmla="*/ 0 w 557"/>
                <a:gd name="T33" fmla="*/ 1 h 450"/>
                <a:gd name="T34" fmla="*/ 0 w 557"/>
                <a:gd name="T35" fmla="*/ 1 h 450"/>
                <a:gd name="T36" fmla="*/ 1 w 557"/>
                <a:gd name="T37" fmla="*/ 1 h 450"/>
                <a:gd name="T38" fmla="*/ 1 w 557"/>
                <a:gd name="T39" fmla="*/ 1 h 450"/>
                <a:gd name="T40" fmla="*/ 1 w 557"/>
                <a:gd name="T41" fmla="*/ 1 h 450"/>
                <a:gd name="T42" fmla="*/ 1 w 557"/>
                <a:gd name="T43" fmla="*/ 1 h 450"/>
                <a:gd name="T44" fmla="*/ 1 w 557"/>
                <a:gd name="T45" fmla="*/ 1 h 450"/>
                <a:gd name="T46" fmla="*/ 1 w 557"/>
                <a:gd name="T47" fmla="*/ 2 h 450"/>
                <a:gd name="T48" fmla="*/ 1 w 557"/>
                <a:gd name="T49" fmla="*/ 1 h 450"/>
                <a:gd name="T50" fmla="*/ 1 w 557"/>
                <a:gd name="T51" fmla="*/ 1 h 450"/>
                <a:gd name="T52" fmla="*/ 1 w 557"/>
                <a:gd name="T53" fmla="*/ 1 h 450"/>
                <a:gd name="T54" fmla="*/ 1 w 557"/>
                <a:gd name="T55" fmla="*/ 1 h 450"/>
                <a:gd name="T56" fmla="*/ 1 w 557"/>
                <a:gd name="T57" fmla="*/ 1 h 450"/>
                <a:gd name="T58" fmla="*/ 1 w 557"/>
                <a:gd name="T59" fmla="*/ 1 h 450"/>
                <a:gd name="T60" fmla="*/ 1 w 557"/>
                <a:gd name="T61" fmla="*/ 1 h 450"/>
                <a:gd name="T62" fmla="*/ 1 w 557"/>
                <a:gd name="T63" fmla="*/ 1 h 450"/>
                <a:gd name="T64" fmla="*/ 1 w 557"/>
                <a:gd name="T65" fmla="*/ 1 h 450"/>
                <a:gd name="T66" fmla="*/ 1 w 557"/>
                <a:gd name="T67" fmla="*/ 2 h 450"/>
                <a:gd name="T68" fmla="*/ 1 w 557"/>
                <a:gd name="T69" fmla="*/ 2 h 450"/>
                <a:gd name="T70" fmla="*/ 1 w 557"/>
                <a:gd name="T71" fmla="*/ 2 h 450"/>
                <a:gd name="T72" fmla="*/ 1 w 557"/>
                <a:gd name="T73" fmla="*/ 2 h 450"/>
                <a:gd name="T74" fmla="*/ 1 w 557"/>
                <a:gd name="T75" fmla="*/ 2 h 450"/>
                <a:gd name="T76" fmla="*/ 1 w 557"/>
                <a:gd name="T77" fmla="*/ 2 h 450"/>
                <a:gd name="T78" fmla="*/ 1 w 557"/>
                <a:gd name="T79" fmla="*/ 2 h 450"/>
                <a:gd name="T80" fmla="*/ 1 w 557"/>
                <a:gd name="T81" fmla="*/ 2 h 450"/>
                <a:gd name="T82" fmla="*/ 1 w 557"/>
                <a:gd name="T83" fmla="*/ 2 h 450"/>
                <a:gd name="T84" fmla="*/ 1 w 557"/>
                <a:gd name="T85" fmla="*/ 2 h 450"/>
                <a:gd name="T86" fmla="*/ 0 w 557"/>
                <a:gd name="T87" fmla="*/ 2 h 450"/>
                <a:gd name="T88" fmla="*/ 0 w 557"/>
                <a:gd name="T89" fmla="*/ 2 h 450"/>
                <a:gd name="T90" fmla="*/ 0 w 557"/>
                <a:gd name="T91" fmla="*/ 2 h 450"/>
                <a:gd name="T92" fmla="*/ 0 w 557"/>
                <a:gd name="T93" fmla="*/ 2 h 4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57"/>
                <a:gd name="T142" fmla="*/ 0 h 450"/>
                <a:gd name="T143" fmla="*/ 557 w 557"/>
                <a:gd name="T144" fmla="*/ 450 h 4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57" h="450">
                  <a:moveTo>
                    <a:pt x="25" y="306"/>
                  </a:moveTo>
                  <a:lnTo>
                    <a:pt x="27" y="294"/>
                  </a:lnTo>
                  <a:lnTo>
                    <a:pt x="27" y="285"/>
                  </a:lnTo>
                  <a:lnTo>
                    <a:pt x="25" y="275"/>
                  </a:lnTo>
                  <a:lnTo>
                    <a:pt x="23" y="264"/>
                  </a:lnTo>
                  <a:lnTo>
                    <a:pt x="20" y="254"/>
                  </a:lnTo>
                  <a:lnTo>
                    <a:pt x="16" y="245"/>
                  </a:lnTo>
                  <a:lnTo>
                    <a:pt x="12" y="235"/>
                  </a:lnTo>
                  <a:lnTo>
                    <a:pt x="11" y="226"/>
                  </a:lnTo>
                  <a:lnTo>
                    <a:pt x="7" y="216"/>
                  </a:lnTo>
                  <a:lnTo>
                    <a:pt x="5" y="205"/>
                  </a:lnTo>
                  <a:lnTo>
                    <a:pt x="1" y="190"/>
                  </a:lnTo>
                  <a:lnTo>
                    <a:pt x="0" y="174"/>
                  </a:lnTo>
                  <a:lnTo>
                    <a:pt x="0" y="160"/>
                  </a:lnTo>
                  <a:lnTo>
                    <a:pt x="1" y="144"/>
                  </a:lnTo>
                  <a:lnTo>
                    <a:pt x="5" y="130"/>
                  </a:lnTo>
                  <a:lnTo>
                    <a:pt x="7" y="115"/>
                  </a:lnTo>
                  <a:lnTo>
                    <a:pt x="12" y="101"/>
                  </a:lnTo>
                  <a:lnTo>
                    <a:pt x="18" y="86"/>
                  </a:lnTo>
                  <a:lnTo>
                    <a:pt x="23" y="72"/>
                  </a:lnTo>
                  <a:lnTo>
                    <a:pt x="29" y="59"/>
                  </a:lnTo>
                  <a:lnTo>
                    <a:pt x="34" y="50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53" y="22"/>
                  </a:lnTo>
                  <a:lnTo>
                    <a:pt x="60" y="14"/>
                  </a:lnTo>
                  <a:lnTo>
                    <a:pt x="69" y="8"/>
                  </a:lnTo>
                  <a:lnTo>
                    <a:pt x="78" y="3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7" y="5"/>
                  </a:lnTo>
                  <a:lnTo>
                    <a:pt x="128" y="19"/>
                  </a:lnTo>
                  <a:lnTo>
                    <a:pt x="142" y="35"/>
                  </a:lnTo>
                  <a:lnTo>
                    <a:pt x="151" y="54"/>
                  </a:lnTo>
                  <a:lnTo>
                    <a:pt x="157" y="74"/>
                  </a:lnTo>
                  <a:lnTo>
                    <a:pt x="160" y="94"/>
                  </a:lnTo>
                  <a:lnTo>
                    <a:pt x="160" y="117"/>
                  </a:lnTo>
                  <a:lnTo>
                    <a:pt x="160" y="139"/>
                  </a:lnTo>
                  <a:lnTo>
                    <a:pt x="162" y="162"/>
                  </a:lnTo>
                  <a:lnTo>
                    <a:pt x="164" y="182"/>
                  </a:lnTo>
                  <a:lnTo>
                    <a:pt x="168" y="205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1" y="205"/>
                  </a:lnTo>
                  <a:lnTo>
                    <a:pt x="175" y="203"/>
                  </a:lnTo>
                  <a:lnTo>
                    <a:pt x="179" y="202"/>
                  </a:lnTo>
                  <a:lnTo>
                    <a:pt x="182" y="198"/>
                  </a:lnTo>
                  <a:lnTo>
                    <a:pt x="186" y="197"/>
                  </a:lnTo>
                  <a:lnTo>
                    <a:pt x="190" y="194"/>
                  </a:lnTo>
                  <a:lnTo>
                    <a:pt x="193" y="190"/>
                  </a:lnTo>
                  <a:lnTo>
                    <a:pt x="197" y="189"/>
                  </a:lnTo>
                  <a:lnTo>
                    <a:pt x="213" y="174"/>
                  </a:lnTo>
                  <a:lnTo>
                    <a:pt x="228" y="158"/>
                  </a:lnTo>
                  <a:lnTo>
                    <a:pt x="244" y="142"/>
                  </a:lnTo>
                  <a:lnTo>
                    <a:pt x="259" y="126"/>
                  </a:lnTo>
                  <a:lnTo>
                    <a:pt x="274" y="112"/>
                  </a:lnTo>
                  <a:lnTo>
                    <a:pt x="290" y="98"/>
                  </a:lnTo>
                  <a:lnTo>
                    <a:pt x="308" y="85"/>
                  </a:lnTo>
                  <a:lnTo>
                    <a:pt x="327" y="75"/>
                  </a:lnTo>
                  <a:lnTo>
                    <a:pt x="347" y="67"/>
                  </a:lnTo>
                  <a:lnTo>
                    <a:pt x="371" y="62"/>
                  </a:lnTo>
                  <a:lnTo>
                    <a:pt x="382" y="85"/>
                  </a:lnTo>
                  <a:lnTo>
                    <a:pt x="387" y="106"/>
                  </a:lnTo>
                  <a:lnTo>
                    <a:pt x="385" y="126"/>
                  </a:lnTo>
                  <a:lnTo>
                    <a:pt x="380" y="147"/>
                  </a:lnTo>
                  <a:lnTo>
                    <a:pt x="371" y="168"/>
                  </a:lnTo>
                  <a:lnTo>
                    <a:pt x="360" y="187"/>
                  </a:lnTo>
                  <a:lnTo>
                    <a:pt x="347" y="208"/>
                  </a:lnTo>
                  <a:lnTo>
                    <a:pt x="334" y="227"/>
                  </a:lnTo>
                  <a:lnTo>
                    <a:pt x="323" y="248"/>
                  </a:lnTo>
                  <a:lnTo>
                    <a:pt x="314" y="269"/>
                  </a:lnTo>
                  <a:lnTo>
                    <a:pt x="325" y="261"/>
                  </a:lnTo>
                  <a:lnTo>
                    <a:pt x="336" y="254"/>
                  </a:lnTo>
                  <a:lnTo>
                    <a:pt x="345" y="248"/>
                  </a:lnTo>
                  <a:lnTo>
                    <a:pt x="356" y="242"/>
                  </a:lnTo>
                  <a:lnTo>
                    <a:pt x="367" y="237"/>
                  </a:lnTo>
                  <a:lnTo>
                    <a:pt x="380" y="232"/>
                  </a:lnTo>
                  <a:lnTo>
                    <a:pt x="391" y="226"/>
                  </a:lnTo>
                  <a:lnTo>
                    <a:pt x="402" y="221"/>
                  </a:lnTo>
                  <a:lnTo>
                    <a:pt x="414" y="216"/>
                  </a:lnTo>
                  <a:lnTo>
                    <a:pt x="425" y="211"/>
                  </a:lnTo>
                  <a:lnTo>
                    <a:pt x="435" y="208"/>
                  </a:lnTo>
                  <a:lnTo>
                    <a:pt x="444" y="206"/>
                  </a:lnTo>
                  <a:lnTo>
                    <a:pt x="451" y="203"/>
                  </a:lnTo>
                  <a:lnTo>
                    <a:pt x="460" y="202"/>
                  </a:lnTo>
                  <a:lnTo>
                    <a:pt x="469" y="202"/>
                  </a:lnTo>
                  <a:lnTo>
                    <a:pt x="478" y="200"/>
                  </a:lnTo>
                  <a:lnTo>
                    <a:pt x="488" y="200"/>
                  </a:lnTo>
                  <a:lnTo>
                    <a:pt x="497" y="202"/>
                  </a:lnTo>
                  <a:lnTo>
                    <a:pt x="506" y="202"/>
                  </a:lnTo>
                  <a:lnTo>
                    <a:pt x="513" y="203"/>
                  </a:lnTo>
                  <a:lnTo>
                    <a:pt x="530" y="206"/>
                  </a:lnTo>
                  <a:lnTo>
                    <a:pt x="541" y="208"/>
                  </a:lnTo>
                  <a:lnTo>
                    <a:pt x="550" y="208"/>
                  </a:lnTo>
                  <a:lnTo>
                    <a:pt x="553" y="206"/>
                  </a:lnTo>
                  <a:lnTo>
                    <a:pt x="557" y="208"/>
                  </a:lnTo>
                  <a:lnTo>
                    <a:pt x="557" y="210"/>
                  </a:lnTo>
                  <a:lnTo>
                    <a:pt x="555" y="216"/>
                  </a:lnTo>
                  <a:lnTo>
                    <a:pt x="553" y="226"/>
                  </a:lnTo>
                  <a:lnTo>
                    <a:pt x="551" y="242"/>
                  </a:lnTo>
                  <a:lnTo>
                    <a:pt x="548" y="264"/>
                  </a:lnTo>
                  <a:lnTo>
                    <a:pt x="548" y="269"/>
                  </a:lnTo>
                  <a:lnTo>
                    <a:pt x="544" y="277"/>
                  </a:lnTo>
                  <a:lnTo>
                    <a:pt x="539" y="286"/>
                  </a:lnTo>
                  <a:lnTo>
                    <a:pt x="533" y="296"/>
                  </a:lnTo>
                  <a:lnTo>
                    <a:pt x="526" y="306"/>
                  </a:lnTo>
                  <a:lnTo>
                    <a:pt x="519" y="315"/>
                  </a:lnTo>
                  <a:lnTo>
                    <a:pt x="511" y="323"/>
                  </a:lnTo>
                  <a:lnTo>
                    <a:pt x="504" y="331"/>
                  </a:lnTo>
                  <a:lnTo>
                    <a:pt x="497" y="338"/>
                  </a:lnTo>
                  <a:lnTo>
                    <a:pt x="491" y="341"/>
                  </a:lnTo>
                  <a:lnTo>
                    <a:pt x="473" y="354"/>
                  </a:lnTo>
                  <a:lnTo>
                    <a:pt x="455" y="365"/>
                  </a:lnTo>
                  <a:lnTo>
                    <a:pt x="438" y="376"/>
                  </a:lnTo>
                  <a:lnTo>
                    <a:pt x="420" y="387"/>
                  </a:lnTo>
                  <a:lnTo>
                    <a:pt x="402" y="397"/>
                  </a:lnTo>
                  <a:lnTo>
                    <a:pt x="383" y="408"/>
                  </a:lnTo>
                  <a:lnTo>
                    <a:pt x="365" y="418"/>
                  </a:lnTo>
                  <a:lnTo>
                    <a:pt x="347" y="427"/>
                  </a:lnTo>
                  <a:lnTo>
                    <a:pt x="327" y="437"/>
                  </a:lnTo>
                  <a:lnTo>
                    <a:pt x="308" y="446"/>
                  </a:lnTo>
                  <a:lnTo>
                    <a:pt x="307" y="448"/>
                  </a:lnTo>
                  <a:lnTo>
                    <a:pt x="303" y="448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6" y="450"/>
                  </a:lnTo>
                  <a:lnTo>
                    <a:pt x="294" y="450"/>
                  </a:lnTo>
                  <a:lnTo>
                    <a:pt x="292" y="450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5" y="446"/>
                  </a:lnTo>
                  <a:lnTo>
                    <a:pt x="257" y="434"/>
                  </a:lnTo>
                  <a:lnTo>
                    <a:pt x="232" y="419"/>
                  </a:lnTo>
                  <a:lnTo>
                    <a:pt x="204" y="406"/>
                  </a:lnTo>
                  <a:lnTo>
                    <a:pt x="179" y="392"/>
                  </a:lnTo>
                  <a:lnTo>
                    <a:pt x="153" y="378"/>
                  </a:lnTo>
                  <a:lnTo>
                    <a:pt x="129" y="363"/>
                  </a:lnTo>
                  <a:lnTo>
                    <a:pt x="104" y="349"/>
                  </a:lnTo>
                  <a:lnTo>
                    <a:pt x="78" y="334"/>
                  </a:lnTo>
                  <a:lnTo>
                    <a:pt x="53" y="320"/>
                  </a:lnTo>
                  <a:lnTo>
                    <a:pt x="27" y="306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9" name="Freeform 118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0" name="Freeform 119"/>
            <p:cNvSpPr>
              <a:spLocks/>
            </p:cNvSpPr>
            <p:nvPr/>
          </p:nvSpPr>
          <p:spPr bwMode="auto">
            <a:xfrm>
              <a:off x="1021" y="3555"/>
              <a:ext cx="93" cy="289"/>
            </a:xfrm>
            <a:custGeom>
              <a:avLst/>
              <a:gdLst>
                <a:gd name="T0" fmla="*/ 0 w 194"/>
                <a:gd name="T1" fmla="*/ 1 h 577"/>
                <a:gd name="T2" fmla="*/ 0 w 194"/>
                <a:gd name="T3" fmla="*/ 1 h 577"/>
                <a:gd name="T4" fmla="*/ 0 w 194"/>
                <a:gd name="T5" fmla="*/ 1 h 577"/>
                <a:gd name="T6" fmla="*/ 0 w 194"/>
                <a:gd name="T7" fmla="*/ 1 h 577"/>
                <a:gd name="T8" fmla="*/ 0 w 194"/>
                <a:gd name="T9" fmla="*/ 2 h 577"/>
                <a:gd name="T10" fmla="*/ 0 w 194"/>
                <a:gd name="T11" fmla="*/ 2 h 577"/>
                <a:gd name="T12" fmla="*/ 0 w 194"/>
                <a:gd name="T13" fmla="*/ 2 h 577"/>
                <a:gd name="T14" fmla="*/ 0 w 194"/>
                <a:gd name="T15" fmla="*/ 2 h 577"/>
                <a:gd name="T16" fmla="*/ 0 w 194"/>
                <a:gd name="T17" fmla="*/ 2 h 577"/>
                <a:gd name="T18" fmla="*/ 0 w 194"/>
                <a:gd name="T19" fmla="*/ 2 h 577"/>
                <a:gd name="T20" fmla="*/ 0 w 194"/>
                <a:gd name="T21" fmla="*/ 3 h 577"/>
                <a:gd name="T22" fmla="*/ 0 w 194"/>
                <a:gd name="T23" fmla="*/ 3 h 577"/>
                <a:gd name="T24" fmla="*/ 0 w 194"/>
                <a:gd name="T25" fmla="*/ 3 h 577"/>
                <a:gd name="T26" fmla="*/ 0 w 194"/>
                <a:gd name="T27" fmla="*/ 3 h 577"/>
                <a:gd name="T28" fmla="*/ 0 w 194"/>
                <a:gd name="T29" fmla="*/ 3 h 577"/>
                <a:gd name="T30" fmla="*/ 0 w 194"/>
                <a:gd name="T31" fmla="*/ 3 h 577"/>
                <a:gd name="T32" fmla="*/ 0 w 194"/>
                <a:gd name="T33" fmla="*/ 3 h 577"/>
                <a:gd name="T34" fmla="*/ 0 w 194"/>
                <a:gd name="T35" fmla="*/ 2 h 577"/>
                <a:gd name="T36" fmla="*/ 0 w 194"/>
                <a:gd name="T37" fmla="*/ 2 h 577"/>
                <a:gd name="T38" fmla="*/ 0 w 194"/>
                <a:gd name="T39" fmla="*/ 2 h 577"/>
                <a:gd name="T40" fmla="*/ 0 w 194"/>
                <a:gd name="T41" fmla="*/ 2 h 577"/>
                <a:gd name="T42" fmla="*/ 0 w 194"/>
                <a:gd name="T43" fmla="*/ 2 h 577"/>
                <a:gd name="T44" fmla="*/ 0 w 194"/>
                <a:gd name="T45" fmla="*/ 2 h 577"/>
                <a:gd name="T46" fmla="*/ 0 w 194"/>
                <a:gd name="T47" fmla="*/ 1 h 577"/>
                <a:gd name="T48" fmla="*/ 0 w 194"/>
                <a:gd name="T49" fmla="*/ 1 h 577"/>
                <a:gd name="T50" fmla="*/ 0 w 194"/>
                <a:gd name="T51" fmla="*/ 1 h 577"/>
                <a:gd name="T52" fmla="*/ 0 w 194"/>
                <a:gd name="T53" fmla="*/ 1 h 577"/>
                <a:gd name="T54" fmla="*/ 0 w 194"/>
                <a:gd name="T55" fmla="*/ 1 h 577"/>
                <a:gd name="T56" fmla="*/ 0 w 194"/>
                <a:gd name="T57" fmla="*/ 1 h 577"/>
                <a:gd name="T58" fmla="*/ 0 w 194"/>
                <a:gd name="T59" fmla="*/ 1 h 577"/>
                <a:gd name="T60" fmla="*/ 0 w 194"/>
                <a:gd name="T61" fmla="*/ 1 h 577"/>
                <a:gd name="T62" fmla="*/ 0 w 194"/>
                <a:gd name="T63" fmla="*/ 1 h 577"/>
                <a:gd name="T64" fmla="*/ 0 w 194"/>
                <a:gd name="T65" fmla="*/ 1 h 577"/>
                <a:gd name="T66" fmla="*/ 0 w 194"/>
                <a:gd name="T67" fmla="*/ 1 h 577"/>
                <a:gd name="T68" fmla="*/ 0 w 194"/>
                <a:gd name="T69" fmla="*/ 1 h 577"/>
                <a:gd name="T70" fmla="*/ 0 w 194"/>
                <a:gd name="T71" fmla="*/ 1 h 577"/>
                <a:gd name="T72" fmla="*/ 0 w 194"/>
                <a:gd name="T73" fmla="*/ 0 h 577"/>
                <a:gd name="T74" fmla="*/ 0 w 194"/>
                <a:gd name="T75" fmla="*/ 1 h 577"/>
                <a:gd name="T76" fmla="*/ 0 w 194"/>
                <a:gd name="T77" fmla="*/ 1 h 577"/>
                <a:gd name="T78" fmla="*/ 0 w 194"/>
                <a:gd name="T79" fmla="*/ 1 h 577"/>
                <a:gd name="T80" fmla="*/ 0 w 194"/>
                <a:gd name="T81" fmla="*/ 1 h 577"/>
                <a:gd name="T82" fmla="*/ 0 w 194"/>
                <a:gd name="T83" fmla="*/ 1 h 577"/>
                <a:gd name="T84" fmla="*/ 0 w 194"/>
                <a:gd name="T85" fmla="*/ 1 h 577"/>
                <a:gd name="T86" fmla="*/ 0 w 194"/>
                <a:gd name="T87" fmla="*/ 1 h 577"/>
                <a:gd name="T88" fmla="*/ 0 w 194"/>
                <a:gd name="T89" fmla="*/ 1 h 577"/>
                <a:gd name="T90" fmla="*/ 0 w 194"/>
                <a:gd name="T91" fmla="*/ 1 h 57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4"/>
                <a:gd name="T139" fmla="*/ 0 h 577"/>
                <a:gd name="T140" fmla="*/ 194 w 194"/>
                <a:gd name="T141" fmla="*/ 577 h 57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4" h="577">
                  <a:moveTo>
                    <a:pt x="0" y="24"/>
                  </a:moveTo>
                  <a:lnTo>
                    <a:pt x="24" y="48"/>
                  </a:lnTo>
                  <a:lnTo>
                    <a:pt x="42" y="73"/>
                  </a:lnTo>
                  <a:lnTo>
                    <a:pt x="59" y="99"/>
                  </a:lnTo>
                  <a:lnTo>
                    <a:pt x="73" y="126"/>
                  </a:lnTo>
                  <a:lnTo>
                    <a:pt x="84" y="155"/>
                  </a:lnTo>
                  <a:lnTo>
                    <a:pt x="93" y="184"/>
                  </a:lnTo>
                  <a:lnTo>
                    <a:pt x="103" y="212"/>
                  </a:lnTo>
                  <a:lnTo>
                    <a:pt x="112" y="241"/>
                  </a:lnTo>
                  <a:lnTo>
                    <a:pt x="121" y="270"/>
                  </a:lnTo>
                  <a:lnTo>
                    <a:pt x="132" y="300"/>
                  </a:lnTo>
                  <a:lnTo>
                    <a:pt x="137" y="323"/>
                  </a:lnTo>
                  <a:lnTo>
                    <a:pt x="137" y="345"/>
                  </a:lnTo>
                  <a:lnTo>
                    <a:pt x="135" y="368"/>
                  </a:lnTo>
                  <a:lnTo>
                    <a:pt x="130" y="390"/>
                  </a:lnTo>
                  <a:lnTo>
                    <a:pt x="123" y="411"/>
                  </a:lnTo>
                  <a:lnTo>
                    <a:pt x="115" y="433"/>
                  </a:lnTo>
                  <a:lnTo>
                    <a:pt x="108" y="456"/>
                  </a:lnTo>
                  <a:lnTo>
                    <a:pt x="103" y="478"/>
                  </a:lnTo>
                  <a:lnTo>
                    <a:pt x="101" y="502"/>
                  </a:lnTo>
                  <a:lnTo>
                    <a:pt x="103" y="524"/>
                  </a:lnTo>
                  <a:lnTo>
                    <a:pt x="104" y="532"/>
                  </a:lnTo>
                  <a:lnTo>
                    <a:pt x="108" y="539"/>
                  </a:lnTo>
                  <a:lnTo>
                    <a:pt x="114" y="547"/>
                  </a:lnTo>
                  <a:lnTo>
                    <a:pt x="117" y="555"/>
                  </a:lnTo>
                  <a:lnTo>
                    <a:pt x="123" y="561"/>
                  </a:lnTo>
                  <a:lnTo>
                    <a:pt x="128" y="568"/>
                  </a:lnTo>
                  <a:lnTo>
                    <a:pt x="135" y="572"/>
                  </a:lnTo>
                  <a:lnTo>
                    <a:pt x="139" y="576"/>
                  </a:lnTo>
                  <a:lnTo>
                    <a:pt x="145" y="577"/>
                  </a:lnTo>
                  <a:lnTo>
                    <a:pt x="146" y="577"/>
                  </a:lnTo>
                  <a:lnTo>
                    <a:pt x="150" y="571"/>
                  </a:lnTo>
                  <a:lnTo>
                    <a:pt x="156" y="556"/>
                  </a:lnTo>
                  <a:lnTo>
                    <a:pt x="163" y="536"/>
                  </a:lnTo>
                  <a:lnTo>
                    <a:pt x="168" y="510"/>
                  </a:lnTo>
                  <a:lnTo>
                    <a:pt x="176" y="483"/>
                  </a:lnTo>
                  <a:lnTo>
                    <a:pt x="181" y="456"/>
                  </a:lnTo>
                  <a:lnTo>
                    <a:pt x="187" y="427"/>
                  </a:lnTo>
                  <a:lnTo>
                    <a:pt x="190" y="403"/>
                  </a:lnTo>
                  <a:lnTo>
                    <a:pt x="194" y="382"/>
                  </a:lnTo>
                  <a:lnTo>
                    <a:pt x="194" y="368"/>
                  </a:lnTo>
                  <a:lnTo>
                    <a:pt x="192" y="348"/>
                  </a:lnTo>
                  <a:lnTo>
                    <a:pt x="192" y="329"/>
                  </a:lnTo>
                  <a:lnTo>
                    <a:pt x="190" y="313"/>
                  </a:lnTo>
                  <a:lnTo>
                    <a:pt x="190" y="297"/>
                  </a:lnTo>
                  <a:lnTo>
                    <a:pt x="188" y="281"/>
                  </a:lnTo>
                  <a:lnTo>
                    <a:pt x="188" y="265"/>
                  </a:lnTo>
                  <a:lnTo>
                    <a:pt x="187" y="249"/>
                  </a:lnTo>
                  <a:lnTo>
                    <a:pt x="183" y="232"/>
                  </a:lnTo>
                  <a:lnTo>
                    <a:pt x="179" y="214"/>
                  </a:lnTo>
                  <a:lnTo>
                    <a:pt x="174" y="195"/>
                  </a:lnTo>
                  <a:lnTo>
                    <a:pt x="170" y="180"/>
                  </a:lnTo>
                  <a:lnTo>
                    <a:pt x="165" y="166"/>
                  </a:lnTo>
                  <a:lnTo>
                    <a:pt x="159" y="152"/>
                  </a:lnTo>
                  <a:lnTo>
                    <a:pt x="152" y="136"/>
                  </a:lnTo>
                  <a:lnTo>
                    <a:pt x="145" y="120"/>
                  </a:lnTo>
                  <a:lnTo>
                    <a:pt x="137" y="104"/>
                  </a:lnTo>
                  <a:lnTo>
                    <a:pt x="128" y="89"/>
                  </a:lnTo>
                  <a:lnTo>
                    <a:pt x="117" y="76"/>
                  </a:lnTo>
                  <a:lnTo>
                    <a:pt x="106" y="65"/>
                  </a:lnTo>
                  <a:lnTo>
                    <a:pt x="93" y="56"/>
                  </a:lnTo>
                  <a:lnTo>
                    <a:pt x="88" y="52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9" y="38"/>
                  </a:lnTo>
                  <a:lnTo>
                    <a:pt x="75" y="33"/>
                  </a:lnTo>
                  <a:lnTo>
                    <a:pt x="72" y="28"/>
                  </a:lnTo>
                  <a:lnTo>
                    <a:pt x="70" y="24"/>
                  </a:lnTo>
                  <a:lnTo>
                    <a:pt x="66" y="19"/>
                  </a:lnTo>
                  <a:lnTo>
                    <a:pt x="62" y="14"/>
                  </a:lnTo>
                  <a:lnTo>
                    <a:pt x="61" y="9"/>
                  </a:lnTo>
                  <a:lnTo>
                    <a:pt x="53" y="4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4" y="6"/>
                  </a:lnTo>
                  <a:lnTo>
                    <a:pt x="20" y="11"/>
                  </a:lnTo>
                  <a:lnTo>
                    <a:pt x="17" y="16"/>
                  </a:lnTo>
                  <a:lnTo>
                    <a:pt x="15" y="22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1" name="Freeform 120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w 300"/>
                <a:gd name="T93" fmla="*/ 1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0"/>
                <a:gd name="T142" fmla="*/ 0 h 488"/>
                <a:gd name="T143" fmla="*/ 300 w 300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  <a:lnTo>
                    <a:pt x="6" y="11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Freeform 121"/>
            <p:cNvSpPr>
              <a:spLocks/>
            </p:cNvSpPr>
            <p:nvPr/>
          </p:nvSpPr>
          <p:spPr bwMode="auto">
            <a:xfrm>
              <a:off x="890" y="3265"/>
              <a:ext cx="146" cy="244"/>
            </a:xfrm>
            <a:custGeom>
              <a:avLst/>
              <a:gdLst>
                <a:gd name="T0" fmla="*/ 0 w 300"/>
                <a:gd name="T1" fmla="*/ 1 h 488"/>
                <a:gd name="T2" fmla="*/ 0 w 300"/>
                <a:gd name="T3" fmla="*/ 1 h 488"/>
                <a:gd name="T4" fmla="*/ 0 w 300"/>
                <a:gd name="T5" fmla="*/ 1 h 488"/>
                <a:gd name="T6" fmla="*/ 0 w 300"/>
                <a:gd name="T7" fmla="*/ 1 h 488"/>
                <a:gd name="T8" fmla="*/ 0 w 300"/>
                <a:gd name="T9" fmla="*/ 1 h 488"/>
                <a:gd name="T10" fmla="*/ 0 w 300"/>
                <a:gd name="T11" fmla="*/ 1 h 488"/>
                <a:gd name="T12" fmla="*/ 0 w 300"/>
                <a:gd name="T13" fmla="*/ 1 h 488"/>
                <a:gd name="T14" fmla="*/ 0 w 300"/>
                <a:gd name="T15" fmla="*/ 1 h 488"/>
                <a:gd name="T16" fmla="*/ 0 w 300"/>
                <a:gd name="T17" fmla="*/ 1 h 488"/>
                <a:gd name="T18" fmla="*/ 0 w 300"/>
                <a:gd name="T19" fmla="*/ 1 h 488"/>
                <a:gd name="T20" fmla="*/ 0 w 300"/>
                <a:gd name="T21" fmla="*/ 1 h 488"/>
                <a:gd name="T22" fmla="*/ 0 w 300"/>
                <a:gd name="T23" fmla="*/ 0 h 488"/>
                <a:gd name="T24" fmla="*/ 0 w 300"/>
                <a:gd name="T25" fmla="*/ 0 h 488"/>
                <a:gd name="T26" fmla="*/ 0 w 300"/>
                <a:gd name="T27" fmla="*/ 1 h 488"/>
                <a:gd name="T28" fmla="*/ 0 w 300"/>
                <a:gd name="T29" fmla="*/ 1 h 488"/>
                <a:gd name="T30" fmla="*/ 0 w 300"/>
                <a:gd name="T31" fmla="*/ 1 h 488"/>
                <a:gd name="T32" fmla="*/ 0 w 300"/>
                <a:gd name="T33" fmla="*/ 1 h 488"/>
                <a:gd name="T34" fmla="*/ 0 w 300"/>
                <a:gd name="T35" fmla="*/ 1 h 488"/>
                <a:gd name="T36" fmla="*/ 0 w 300"/>
                <a:gd name="T37" fmla="*/ 1 h 488"/>
                <a:gd name="T38" fmla="*/ 1 w 300"/>
                <a:gd name="T39" fmla="*/ 1 h 488"/>
                <a:gd name="T40" fmla="*/ 1 w 300"/>
                <a:gd name="T41" fmla="*/ 1 h 488"/>
                <a:gd name="T42" fmla="*/ 1 w 300"/>
                <a:gd name="T43" fmla="*/ 1 h 488"/>
                <a:gd name="T44" fmla="*/ 1 w 300"/>
                <a:gd name="T45" fmla="*/ 1 h 488"/>
                <a:gd name="T46" fmla="*/ 1 w 300"/>
                <a:gd name="T47" fmla="*/ 1 h 488"/>
                <a:gd name="T48" fmla="*/ 1 w 300"/>
                <a:gd name="T49" fmla="*/ 2 h 488"/>
                <a:gd name="T50" fmla="*/ 0 w 300"/>
                <a:gd name="T51" fmla="*/ 2 h 488"/>
                <a:gd name="T52" fmla="*/ 0 w 300"/>
                <a:gd name="T53" fmla="*/ 2 h 488"/>
                <a:gd name="T54" fmla="*/ 0 w 300"/>
                <a:gd name="T55" fmla="*/ 2 h 488"/>
                <a:gd name="T56" fmla="*/ 0 w 300"/>
                <a:gd name="T57" fmla="*/ 2 h 488"/>
                <a:gd name="T58" fmla="*/ 0 w 300"/>
                <a:gd name="T59" fmla="*/ 2 h 488"/>
                <a:gd name="T60" fmla="*/ 0 w 300"/>
                <a:gd name="T61" fmla="*/ 2 h 488"/>
                <a:gd name="T62" fmla="*/ 0 w 300"/>
                <a:gd name="T63" fmla="*/ 2 h 488"/>
                <a:gd name="T64" fmla="*/ 0 w 300"/>
                <a:gd name="T65" fmla="*/ 2 h 488"/>
                <a:gd name="T66" fmla="*/ 0 w 300"/>
                <a:gd name="T67" fmla="*/ 2 h 488"/>
                <a:gd name="T68" fmla="*/ 0 w 300"/>
                <a:gd name="T69" fmla="*/ 2 h 488"/>
                <a:gd name="T70" fmla="*/ 0 w 300"/>
                <a:gd name="T71" fmla="*/ 2 h 488"/>
                <a:gd name="T72" fmla="*/ 0 w 300"/>
                <a:gd name="T73" fmla="*/ 2 h 488"/>
                <a:gd name="T74" fmla="*/ 0 w 300"/>
                <a:gd name="T75" fmla="*/ 2 h 488"/>
                <a:gd name="T76" fmla="*/ 0 w 300"/>
                <a:gd name="T77" fmla="*/ 2 h 488"/>
                <a:gd name="T78" fmla="*/ 0 w 300"/>
                <a:gd name="T79" fmla="*/ 2 h 488"/>
                <a:gd name="T80" fmla="*/ 0 w 300"/>
                <a:gd name="T81" fmla="*/ 2 h 488"/>
                <a:gd name="T82" fmla="*/ 0 w 300"/>
                <a:gd name="T83" fmla="*/ 2 h 488"/>
                <a:gd name="T84" fmla="*/ 0 w 300"/>
                <a:gd name="T85" fmla="*/ 2 h 488"/>
                <a:gd name="T86" fmla="*/ 0 w 300"/>
                <a:gd name="T87" fmla="*/ 2 h 488"/>
                <a:gd name="T88" fmla="*/ 0 w 300"/>
                <a:gd name="T89" fmla="*/ 2 h 488"/>
                <a:gd name="T90" fmla="*/ 0 w 300"/>
                <a:gd name="T91" fmla="*/ 1 h 4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488"/>
                <a:gd name="T140" fmla="*/ 300 w 300"/>
                <a:gd name="T141" fmla="*/ 488 h 4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488">
                  <a:moveTo>
                    <a:pt x="6" y="111"/>
                  </a:moveTo>
                  <a:lnTo>
                    <a:pt x="17" y="117"/>
                  </a:lnTo>
                  <a:lnTo>
                    <a:pt x="28" y="125"/>
                  </a:lnTo>
                  <a:lnTo>
                    <a:pt x="37" y="133"/>
                  </a:lnTo>
                  <a:lnTo>
                    <a:pt x="48" y="141"/>
                  </a:lnTo>
                  <a:lnTo>
                    <a:pt x="57" y="151"/>
                  </a:lnTo>
                  <a:lnTo>
                    <a:pt x="64" y="160"/>
                  </a:lnTo>
                  <a:lnTo>
                    <a:pt x="74" y="170"/>
                  </a:lnTo>
                  <a:lnTo>
                    <a:pt x="81" y="180"/>
                  </a:lnTo>
                  <a:lnTo>
                    <a:pt x="88" y="189"/>
                  </a:lnTo>
                  <a:lnTo>
                    <a:pt x="95" y="199"/>
                  </a:lnTo>
                  <a:lnTo>
                    <a:pt x="95" y="180"/>
                  </a:lnTo>
                  <a:lnTo>
                    <a:pt x="95" y="160"/>
                  </a:lnTo>
                  <a:lnTo>
                    <a:pt x="94" y="140"/>
                  </a:lnTo>
                  <a:lnTo>
                    <a:pt x="94" y="120"/>
                  </a:lnTo>
                  <a:lnTo>
                    <a:pt x="92" y="101"/>
                  </a:lnTo>
                  <a:lnTo>
                    <a:pt x="94" y="82"/>
                  </a:lnTo>
                  <a:lnTo>
                    <a:pt x="97" y="63"/>
                  </a:lnTo>
                  <a:lnTo>
                    <a:pt x="103" y="45"/>
                  </a:lnTo>
                  <a:lnTo>
                    <a:pt x="110" y="28"/>
                  </a:lnTo>
                  <a:lnTo>
                    <a:pt x="123" y="12"/>
                  </a:lnTo>
                  <a:lnTo>
                    <a:pt x="128" y="5"/>
                  </a:lnTo>
                  <a:lnTo>
                    <a:pt x="136" y="2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9" y="0"/>
                  </a:lnTo>
                  <a:lnTo>
                    <a:pt x="167" y="0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90" y="8"/>
                  </a:lnTo>
                  <a:lnTo>
                    <a:pt x="198" y="12"/>
                  </a:lnTo>
                  <a:lnTo>
                    <a:pt x="211" y="18"/>
                  </a:lnTo>
                  <a:lnTo>
                    <a:pt x="223" y="28"/>
                  </a:lnTo>
                  <a:lnTo>
                    <a:pt x="234" y="36"/>
                  </a:lnTo>
                  <a:lnTo>
                    <a:pt x="245" y="45"/>
                  </a:lnTo>
                  <a:lnTo>
                    <a:pt x="256" y="56"/>
                  </a:lnTo>
                  <a:lnTo>
                    <a:pt x="264" y="68"/>
                  </a:lnTo>
                  <a:lnTo>
                    <a:pt x="271" y="79"/>
                  </a:lnTo>
                  <a:lnTo>
                    <a:pt x="276" y="90"/>
                  </a:lnTo>
                  <a:lnTo>
                    <a:pt x="282" y="103"/>
                  </a:lnTo>
                  <a:lnTo>
                    <a:pt x="286" y="116"/>
                  </a:lnTo>
                  <a:lnTo>
                    <a:pt x="289" y="135"/>
                  </a:lnTo>
                  <a:lnTo>
                    <a:pt x="293" y="156"/>
                  </a:lnTo>
                  <a:lnTo>
                    <a:pt x="296" y="176"/>
                  </a:lnTo>
                  <a:lnTo>
                    <a:pt x="298" y="197"/>
                  </a:lnTo>
                  <a:lnTo>
                    <a:pt x="300" y="216"/>
                  </a:lnTo>
                  <a:lnTo>
                    <a:pt x="298" y="237"/>
                  </a:lnTo>
                  <a:lnTo>
                    <a:pt x="295" y="256"/>
                  </a:lnTo>
                  <a:lnTo>
                    <a:pt x="286" y="274"/>
                  </a:lnTo>
                  <a:lnTo>
                    <a:pt x="275" y="292"/>
                  </a:lnTo>
                  <a:lnTo>
                    <a:pt x="258" y="308"/>
                  </a:lnTo>
                  <a:lnTo>
                    <a:pt x="247" y="317"/>
                  </a:lnTo>
                  <a:lnTo>
                    <a:pt x="234" y="327"/>
                  </a:lnTo>
                  <a:lnTo>
                    <a:pt x="223" y="336"/>
                  </a:lnTo>
                  <a:lnTo>
                    <a:pt x="212" y="346"/>
                  </a:lnTo>
                  <a:lnTo>
                    <a:pt x="200" y="357"/>
                  </a:lnTo>
                  <a:lnTo>
                    <a:pt x="189" y="367"/>
                  </a:lnTo>
                  <a:lnTo>
                    <a:pt x="176" y="375"/>
                  </a:lnTo>
                  <a:lnTo>
                    <a:pt x="163" y="384"/>
                  </a:lnTo>
                  <a:lnTo>
                    <a:pt x="148" y="394"/>
                  </a:lnTo>
                  <a:lnTo>
                    <a:pt x="134" y="402"/>
                  </a:lnTo>
                  <a:lnTo>
                    <a:pt x="125" y="408"/>
                  </a:lnTo>
                  <a:lnTo>
                    <a:pt x="114" y="415"/>
                  </a:lnTo>
                  <a:lnTo>
                    <a:pt x="106" y="423"/>
                  </a:lnTo>
                  <a:lnTo>
                    <a:pt x="97" y="432"/>
                  </a:lnTo>
                  <a:lnTo>
                    <a:pt x="90" y="440"/>
                  </a:lnTo>
                  <a:lnTo>
                    <a:pt x="81" y="448"/>
                  </a:lnTo>
                  <a:lnTo>
                    <a:pt x="72" y="458"/>
                  </a:lnTo>
                  <a:lnTo>
                    <a:pt x="63" y="466"/>
                  </a:lnTo>
                  <a:lnTo>
                    <a:pt x="53" y="472"/>
                  </a:lnTo>
                  <a:lnTo>
                    <a:pt x="41" y="479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1" y="484"/>
                  </a:lnTo>
                  <a:lnTo>
                    <a:pt x="42" y="485"/>
                  </a:lnTo>
                  <a:lnTo>
                    <a:pt x="44" y="487"/>
                  </a:lnTo>
                  <a:lnTo>
                    <a:pt x="46" y="488"/>
                  </a:lnTo>
                  <a:lnTo>
                    <a:pt x="42" y="487"/>
                  </a:lnTo>
                  <a:lnTo>
                    <a:pt x="37" y="487"/>
                  </a:lnTo>
                  <a:lnTo>
                    <a:pt x="33" y="485"/>
                  </a:lnTo>
                  <a:lnTo>
                    <a:pt x="28" y="485"/>
                  </a:lnTo>
                  <a:lnTo>
                    <a:pt x="24" y="484"/>
                  </a:lnTo>
                  <a:lnTo>
                    <a:pt x="19" y="484"/>
                  </a:lnTo>
                  <a:lnTo>
                    <a:pt x="15" y="484"/>
                  </a:lnTo>
                  <a:lnTo>
                    <a:pt x="10" y="484"/>
                  </a:lnTo>
                  <a:lnTo>
                    <a:pt x="4" y="484"/>
                  </a:lnTo>
                  <a:lnTo>
                    <a:pt x="0" y="484"/>
                  </a:lnTo>
                  <a:lnTo>
                    <a:pt x="8" y="111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Freeform 122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w 340"/>
                <a:gd name="T71" fmla="*/ 1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0"/>
                <a:gd name="T109" fmla="*/ 0 h 308"/>
                <a:gd name="T110" fmla="*/ 340 w 340"/>
                <a:gd name="T111" fmla="*/ 308 h 3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  <a:lnTo>
                    <a:pt x="49" y="144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Freeform 123"/>
            <p:cNvSpPr>
              <a:spLocks/>
            </p:cNvSpPr>
            <p:nvPr/>
          </p:nvSpPr>
          <p:spPr bwMode="auto">
            <a:xfrm>
              <a:off x="898" y="3421"/>
              <a:ext cx="165" cy="154"/>
            </a:xfrm>
            <a:custGeom>
              <a:avLst/>
              <a:gdLst>
                <a:gd name="T0" fmla="*/ 0 w 340"/>
                <a:gd name="T1" fmla="*/ 1 h 308"/>
                <a:gd name="T2" fmla="*/ 0 w 340"/>
                <a:gd name="T3" fmla="*/ 1 h 308"/>
                <a:gd name="T4" fmla="*/ 0 w 340"/>
                <a:gd name="T5" fmla="*/ 1 h 308"/>
                <a:gd name="T6" fmla="*/ 0 w 340"/>
                <a:gd name="T7" fmla="*/ 1 h 308"/>
                <a:gd name="T8" fmla="*/ 0 w 340"/>
                <a:gd name="T9" fmla="*/ 1 h 308"/>
                <a:gd name="T10" fmla="*/ 0 w 340"/>
                <a:gd name="T11" fmla="*/ 1 h 308"/>
                <a:gd name="T12" fmla="*/ 0 w 340"/>
                <a:gd name="T13" fmla="*/ 1 h 308"/>
                <a:gd name="T14" fmla="*/ 0 w 340"/>
                <a:gd name="T15" fmla="*/ 1 h 308"/>
                <a:gd name="T16" fmla="*/ 0 w 340"/>
                <a:gd name="T17" fmla="*/ 2 h 308"/>
                <a:gd name="T18" fmla="*/ 0 w 340"/>
                <a:gd name="T19" fmla="*/ 2 h 308"/>
                <a:gd name="T20" fmla="*/ 0 w 340"/>
                <a:gd name="T21" fmla="*/ 2 h 308"/>
                <a:gd name="T22" fmla="*/ 0 w 340"/>
                <a:gd name="T23" fmla="*/ 2 h 308"/>
                <a:gd name="T24" fmla="*/ 0 w 340"/>
                <a:gd name="T25" fmla="*/ 2 h 308"/>
                <a:gd name="T26" fmla="*/ 0 w 340"/>
                <a:gd name="T27" fmla="*/ 2 h 308"/>
                <a:gd name="T28" fmla="*/ 0 w 340"/>
                <a:gd name="T29" fmla="*/ 2 h 308"/>
                <a:gd name="T30" fmla="*/ 1 w 340"/>
                <a:gd name="T31" fmla="*/ 2 h 308"/>
                <a:gd name="T32" fmla="*/ 1 w 340"/>
                <a:gd name="T33" fmla="*/ 1 h 308"/>
                <a:gd name="T34" fmla="*/ 1 w 340"/>
                <a:gd name="T35" fmla="*/ 1 h 308"/>
                <a:gd name="T36" fmla="*/ 1 w 340"/>
                <a:gd name="T37" fmla="*/ 1 h 308"/>
                <a:gd name="T38" fmla="*/ 1 w 340"/>
                <a:gd name="T39" fmla="*/ 1 h 308"/>
                <a:gd name="T40" fmla="*/ 0 w 340"/>
                <a:gd name="T41" fmla="*/ 1 h 308"/>
                <a:gd name="T42" fmla="*/ 0 w 340"/>
                <a:gd name="T43" fmla="*/ 0 h 308"/>
                <a:gd name="T44" fmla="*/ 0 w 340"/>
                <a:gd name="T45" fmla="*/ 0 h 308"/>
                <a:gd name="T46" fmla="*/ 0 w 340"/>
                <a:gd name="T47" fmla="*/ 0 h 308"/>
                <a:gd name="T48" fmla="*/ 0 w 340"/>
                <a:gd name="T49" fmla="*/ 1 h 308"/>
                <a:gd name="T50" fmla="*/ 0 w 340"/>
                <a:gd name="T51" fmla="*/ 1 h 308"/>
                <a:gd name="T52" fmla="*/ 0 w 340"/>
                <a:gd name="T53" fmla="*/ 1 h 308"/>
                <a:gd name="T54" fmla="*/ 0 w 340"/>
                <a:gd name="T55" fmla="*/ 1 h 308"/>
                <a:gd name="T56" fmla="*/ 0 w 340"/>
                <a:gd name="T57" fmla="*/ 1 h 308"/>
                <a:gd name="T58" fmla="*/ 0 w 340"/>
                <a:gd name="T59" fmla="*/ 1 h 308"/>
                <a:gd name="T60" fmla="*/ 0 w 340"/>
                <a:gd name="T61" fmla="*/ 1 h 308"/>
                <a:gd name="T62" fmla="*/ 0 w 340"/>
                <a:gd name="T63" fmla="*/ 1 h 308"/>
                <a:gd name="T64" fmla="*/ 0 w 340"/>
                <a:gd name="T65" fmla="*/ 1 h 308"/>
                <a:gd name="T66" fmla="*/ 0 w 340"/>
                <a:gd name="T67" fmla="*/ 1 h 308"/>
                <a:gd name="T68" fmla="*/ 0 w 340"/>
                <a:gd name="T69" fmla="*/ 1 h 3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308"/>
                <a:gd name="T107" fmla="*/ 340 w 340"/>
                <a:gd name="T108" fmla="*/ 308 h 3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308">
                  <a:moveTo>
                    <a:pt x="49" y="144"/>
                  </a:moveTo>
                  <a:lnTo>
                    <a:pt x="44" y="149"/>
                  </a:lnTo>
                  <a:lnTo>
                    <a:pt x="38" y="152"/>
                  </a:lnTo>
                  <a:lnTo>
                    <a:pt x="33" y="157"/>
                  </a:lnTo>
                  <a:lnTo>
                    <a:pt x="27" y="160"/>
                  </a:lnTo>
                  <a:lnTo>
                    <a:pt x="24" y="165"/>
                  </a:lnTo>
                  <a:lnTo>
                    <a:pt x="18" y="170"/>
                  </a:lnTo>
                  <a:lnTo>
                    <a:pt x="17" y="175"/>
                  </a:lnTo>
                  <a:lnTo>
                    <a:pt x="13" y="181"/>
                  </a:lnTo>
                  <a:lnTo>
                    <a:pt x="11" y="186"/>
                  </a:lnTo>
                  <a:lnTo>
                    <a:pt x="9" y="192"/>
                  </a:lnTo>
                  <a:lnTo>
                    <a:pt x="7" y="204"/>
                  </a:lnTo>
                  <a:lnTo>
                    <a:pt x="9" y="215"/>
                  </a:lnTo>
                  <a:lnTo>
                    <a:pt x="13" y="226"/>
                  </a:lnTo>
                  <a:lnTo>
                    <a:pt x="18" y="236"/>
                  </a:lnTo>
                  <a:lnTo>
                    <a:pt x="26" y="245"/>
                  </a:lnTo>
                  <a:lnTo>
                    <a:pt x="35" y="253"/>
                  </a:lnTo>
                  <a:lnTo>
                    <a:pt x="44" y="261"/>
                  </a:lnTo>
                  <a:lnTo>
                    <a:pt x="55" y="268"/>
                  </a:lnTo>
                  <a:lnTo>
                    <a:pt x="66" y="274"/>
                  </a:lnTo>
                  <a:lnTo>
                    <a:pt x="75" y="280"/>
                  </a:lnTo>
                  <a:lnTo>
                    <a:pt x="95" y="288"/>
                  </a:lnTo>
                  <a:lnTo>
                    <a:pt x="113" y="295"/>
                  </a:lnTo>
                  <a:lnTo>
                    <a:pt x="133" y="300"/>
                  </a:lnTo>
                  <a:lnTo>
                    <a:pt x="154" y="303"/>
                  </a:lnTo>
                  <a:lnTo>
                    <a:pt x="174" y="304"/>
                  </a:lnTo>
                  <a:lnTo>
                    <a:pt x="194" y="306"/>
                  </a:lnTo>
                  <a:lnTo>
                    <a:pt x="214" y="306"/>
                  </a:lnTo>
                  <a:lnTo>
                    <a:pt x="236" y="308"/>
                  </a:lnTo>
                  <a:lnTo>
                    <a:pt x="256" y="308"/>
                  </a:lnTo>
                  <a:lnTo>
                    <a:pt x="276" y="308"/>
                  </a:lnTo>
                  <a:lnTo>
                    <a:pt x="303" y="282"/>
                  </a:lnTo>
                  <a:lnTo>
                    <a:pt x="324" y="253"/>
                  </a:lnTo>
                  <a:lnTo>
                    <a:pt x="334" y="223"/>
                  </a:lnTo>
                  <a:lnTo>
                    <a:pt x="340" y="191"/>
                  </a:lnTo>
                  <a:lnTo>
                    <a:pt x="338" y="159"/>
                  </a:lnTo>
                  <a:lnTo>
                    <a:pt x="331" y="125"/>
                  </a:lnTo>
                  <a:lnTo>
                    <a:pt x="320" y="93"/>
                  </a:lnTo>
                  <a:lnTo>
                    <a:pt x="303" y="61"/>
                  </a:lnTo>
                  <a:lnTo>
                    <a:pt x="285" y="32"/>
                  </a:lnTo>
                  <a:lnTo>
                    <a:pt x="261" y="4"/>
                  </a:lnTo>
                  <a:lnTo>
                    <a:pt x="260" y="4"/>
                  </a:lnTo>
                  <a:lnTo>
                    <a:pt x="258" y="2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3" y="0"/>
                  </a:lnTo>
                  <a:lnTo>
                    <a:pt x="239" y="0"/>
                  </a:lnTo>
                  <a:lnTo>
                    <a:pt x="236" y="2"/>
                  </a:lnTo>
                  <a:lnTo>
                    <a:pt x="232" y="2"/>
                  </a:lnTo>
                  <a:lnTo>
                    <a:pt x="228" y="4"/>
                  </a:lnTo>
                  <a:lnTo>
                    <a:pt x="223" y="7"/>
                  </a:lnTo>
                  <a:lnTo>
                    <a:pt x="218" y="10"/>
                  </a:lnTo>
                  <a:lnTo>
                    <a:pt x="212" y="15"/>
                  </a:lnTo>
                  <a:lnTo>
                    <a:pt x="208" y="20"/>
                  </a:lnTo>
                  <a:lnTo>
                    <a:pt x="205" y="24"/>
                  </a:lnTo>
                  <a:lnTo>
                    <a:pt x="199" y="29"/>
                  </a:lnTo>
                  <a:lnTo>
                    <a:pt x="196" y="34"/>
                  </a:lnTo>
                  <a:lnTo>
                    <a:pt x="192" y="39"/>
                  </a:lnTo>
                  <a:lnTo>
                    <a:pt x="188" y="44"/>
                  </a:lnTo>
                  <a:lnTo>
                    <a:pt x="183" y="48"/>
                  </a:lnTo>
                  <a:lnTo>
                    <a:pt x="166" y="63"/>
                  </a:lnTo>
                  <a:lnTo>
                    <a:pt x="148" y="79"/>
                  </a:lnTo>
                  <a:lnTo>
                    <a:pt x="130" y="93"/>
                  </a:lnTo>
                  <a:lnTo>
                    <a:pt x="112" y="106"/>
                  </a:lnTo>
                  <a:lnTo>
                    <a:pt x="95" y="120"/>
                  </a:lnTo>
                  <a:lnTo>
                    <a:pt x="77" y="135"/>
                  </a:lnTo>
                  <a:lnTo>
                    <a:pt x="59" y="148"/>
                  </a:lnTo>
                  <a:lnTo>
                    <a:pt x="38" y="160"/>
                  </a:lnTo>
                  <a:lnTo>
                    <a:pt x="20" y="175"/>
                  </a:lnTo>
                  <a:lnTo>
                    <a:pt x="0" y="1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Freeform 124"/>
            <p:cNvSpPr>
              <a:spLocks/>
            </p:cNvSpPr>
            <p:nvPr/>
          </p:nvSpPr>
          <p:spPr bwMode="auto">
            <a:xfrm flipV="1">
              <a:off x="4340" y="3810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w 1231"/>
                <a:gd name="T125" fmla="*/ 217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31"/>
                <a:gd name="T190" fmla="*/ 0 h 360"/>
                <a:gd name="T191" fmla="*/ 1231 w 1231"/>
                <a:gd name="T192" fmla="*/ 360 h 36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Freeform 125"/>
            <p:cNvSpPr>
              <a:spLocks/>
            </p:cNvSpPr>
            <p:nvPr/>
          </p:nvSpPr>
          <p:spPr bwMode="auto">
            <a:xfrm flipV="1">
              <a:off x="4340" y="3822"/>
              <a:ext cx="599" cy="546"/>
            </a:xfrm>
            <a:custGeom>
              <a:avLst/>
              <a:gdLst>
                <a:gd name="T0" fmla="*/ 0 w 1231"/>
                <a:gd name="T1" fmla="*/ 311 h 360"/>
                <a:gd name="T2" fmla="*/ 0 w 1231"/>
                <a:gd name="T3" fmla="*/ 499 h 360"/>
                <a:gd name="T4" fmla="*/ 0 w 1231"/>
                <a:gd name="T5" fmla="*/ 667 h 360"/>
                <a:gd name="T6" fmla="*/ 0 w 1231"/>
                <a:gd name="T7" fmla="*/ 963 h 360"/>
                <a:gd name="T8" fmla="*/ 0 w 1231"/>
                <a:gd name="T9" fmla="*/ 2457 h 360"/>
                <a:gd name="T10" fmla="*/ 0 w 1231"/>
                <a:gd name="T11" fmla="*/ 3678 h 360"/>
                <a:gd name="T12" fmla="*/ 0 w 1231"/>
                <a:gd name="T13" fmla="*/ 3861 h 360"/>
                <a:gd name="T14" fmla="*/ 0 w 1231"/>
                <a:gd name="T15" fmla="*/ 3678 h 360"/>
                <a:gd name="T16" fmla="*/ 0 w 1231"/>
                <a:gd name="T17" fmla="*/ 3135 h 360"/>
                <a:gd name="T18" fmla="*/ 0 w 1231"/>
                <a:gd name="T19" fmla="*/ 2920 h 360"/>
                <a:gd name="T20" fmla="*/ 0 w 1231"/>
                <a:gd name="T21" fmla="*/ 2827 h 360"/>
                <a:gd name="T22" fmla="*/ 1 w 1231"/>
                <a:gd name="T23" fmla="*/ 2641 h 360"/>
                <a:gd name="T24" fmla="*/ 1 w 1231"/>
                <a:gd name="T25" fmla="*/ 2101 h 360"/>
                <a:gd name="T26" fmla="*/ 1 w 1231"/>
                <a:gd name="T27" fmla="*/ 593 h 360"/>
                <a:gd name="T28" fmla="*/ 1 w 1231"/>
                <a:gd name="T29" fmla="*/ 757 h 360"/>
                <a:gd name="T30" fmla="*/ 1 w 1231"/>
                <a:gd name="T31" fmla="*/ 3187 h 360"/>
                <a:gd name="T32" fmla="*/ 0 w 1231"/>
                <a:gd name="T33" fmla="*/ 4617 h 360"/>
                <a:gd name="T34" fmla="*/ 0 w 1231"/>
                <a:gd name="T35" fmla="*/ 5468 h 360"/>
                <a:gd name="T36" fmla="*/ 0 w 1231"/>
                <a:gd name="T37" fmla="*/ 6503 h 360"/>
                <a:gd name="T38" fmla="*/ 0 w 1231"/>
                <a:gd name="T39" fmla="*/ 7474 h 360"/>
                <a:gd name="T40" fmla="*/ 0 w 1231"/>
                <a:gd name="T41" fmla="*/ 8122 h 360"/>
                <a:gd name="T42" fmla="*/ 0 w 1231"/>
                <a:gd name="T43" fmla="*/ 7752 h 360"/>
                <a:gd name="T44" fmla="*/ 0 w 1231"/>
                <a:gd name="T45" fmla="*/ 7110 h 360"/>
                <a:gd name="T46" fmla="*/ 1 w 1231"/>
                <a:gd name="T47" fmla="*/ 6332 h 360"/>
                <a:gd name="T48" fmla="*/ 1 w 1231"/>
                <a:gd name="T49" fmla="*/ 6287 h 360"/>
                <a:gd name="T50" fmla="*/ 1 w 1231"/>
                <a:gd name="T51" fmla="*/ 5907 h 360"/>
                <a:gd name="T52" fmla="*/ 1 w 1231"/>
                <a:gd name="T53" fmla="*/ 5369 h 360"/>
                <a:gd name="T54" fmla="*/ 1 w 1231"/>
                <a:gd name="T55" fmla="*/ 4782 h 360"/>
                <a:gd name="T56" fmla="*/ 1 w 1231"/>
                <a:gd name="T57" fmla="*/ 4395 h 360"/>
                <a:gd name="T58" fmla="*/ 1 w 1231"/>
                <a:gd name="T59" fmla="*/ 5424 h 360"/>
                <a:gd name="T60" fmla="*/ 1 w 1231"/>
                <a:gd name="T61" fmla="*/ 5747 h 360"/>
                <a:gd name="T62" fmla="*/ 0 w 1231"/>
                <a:gd name="T63" fmla="*/ 7159 h 360"/>
                <a:gd name="T64" fmla="*/ 0 w 1231"/>
                <a:gd name="T65" fmla="*/ 9473 h 360"/>
                <a:gd name="T66" fmla="*/ 0 w 1231"/>
                <a:gd name="T67" fmla="*/ 9934 h 360"/>
                <a:gd name="T68" fmla="*/ 1 w 1231"/>
                <a:gd name="T69" fmla="*/ 10080 h 360"/>
                <a:gd name="T70" fmla="*/ 1 w 1231"/>
                <a:gd name="T71" fmla="*/ 9987 h 360"/>
                <a:gd name="T72" fmla="*/ 1 w 1231"/>
                <a:gd name="T73" fmla="*/ 7036 h 360"/>
                <a:gd name="T74" fmla="*/ 2 w 1231"/>
                <a:gd name="T75" fmla="*/ 4118 h 360"/>
                <a:gd name="T76" fmla="*/ 2 w 1231"/>
                <a:gd name="T77" fmla="*/ 5753 h 360"/>
                <a:gd name="T78" fmla="*/ 2 w 1231"/>
                <a:gd name="T79" fmla="*/ 6356 h 360"/>
                <a:gd name="T80" fmla="*/ 2 w 1231"/>
                <a:gd name="T81" fmla="*/ 8436 h 360"/>
                <a:gd name="T82" fmla="*/ 2 w 1231"/>
                <a:gd name="T83" fmla="*/ 9758 h 360"/>
                <a:gd name="T84" fmla="*/ 3 w 1231"/>
                <a:gd name="T85" fmla="*/ 8959 h 360"/>
                <a:gd name="T86" fmla="*/ 3 w 1231"/>
                <a:gd name="T87" fmla="*/ 7894 h 360"/>
                <a:gd name="T88" fmla="*/ 2 w 1231"/>
                <a:gd name="T89" fmla="*/ 4538 h 360"/>
                <a:gd name="T90" fmla="*/ 3 w 1231"/>
                <a:gd name="T91" fmla="*/ 5539 h 360"/>
                <a:gd name="T92" fmla="*/ 3 w 1231"/>
                <a:gd name="T93" fmla="*/ 6105 h 360"/>
                <a:gd name="T94" fmla="*/ 3 w 1231"/>
                <a:gd name="T95" fmla="*/ 5907 h 360"/>
                <a:gd name="T96" fmla="*/ 3 w 1231"/>
                <a:gd name="T97" fmla="*/ 5753 h 360"/>
                <a:gd name="T98" fmla="*/ 3 w 1231"/>
                <a:gd name="T99" fmla="*/ 5512 h 360"/>
                <a:gd name="T100" fmla="*/ 3 w 1231"/>
                <a:gd name="T101" fmla="*/ 4755 h 360"/>
                <a:gd name="T102" fmla="*/ 3 w 1231"/>
                <a:gd name="T103" fmla="*/ 4429 h 360"/>
                <a:gd name="T104" fmla="*/ 3 w 1231"/>
                <a:gd name="T105" fmla="*/ 4429 h 360"/>
                <a:gd name="T106" fmla="*/ 3 w 1231"/>
                <a:gd name="T107" fmla="*/ 4319 h 360"/>
                <a:gd name="T108" fmla="*/ 3 w 1231"/>
                <a:gd name="T109" fmla="*/ 3726 h 360"/>
                <a:gd name="T110" fmla="*/ 3 w 1231"/>
                <a:gd name="T111" fmla="*/ 2970 h 360"/>
                <a:gd name="T112" fmla="*/ 3 w 1231"/>
                <a:gd name="T113" fmla="*/ 2383 h 360"/>
                <a:gd name="T114" fmla="*/ 3 w 1231"/>
                <a:gd name="T115" fmla="*/ 1937 h 360"/>
                <a:gd name="T116" fmla="*/ 2 w 1231"/>
                <a:gd name="T117" fmla="*/ 1741 h 360"/>
                <a:gd name="T118" fmla="*/ 3 w 1231"/>
                <a:gd name="T119" fmla="*/ 1852 h 360"/>
                <a:gd name="T120" fmla="*/ 4 w 1231"/>
                <a:gd name="T121" fmla="*/ 1790 h 360"/>
                <a:gd name="T122" fmla="*/ 4 w 1231"/>
                <a:gd name="T123" fmla="*/ 540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31"/>
                <a:gd name="T187" fmla="*/ 0 h 360"/>
                <a:gd name="T188" fmla="*/ 1231 w 1231"/>
                <a:gd name="T189" fmla="*/ 360 h 3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31" h="360">
                  <a:moveTo>
                    <a:pt x="49" y="8"/>
                  </a:moveTo>
                  <a:lnTo>
                    <a:pt x="51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5" y="16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21"/>
                  </a:lnTo>
                  <a:lnTo>
                    <a:pt x="87" y="21"/>
                  </a:lnTo>
                  <a:lnTo>
                    <a:pt x="97" y="22"/>
                  </a:lnTo>
                  <a:lnTo>
                    <a:pt x="106" y="24"/>
                  </a:lnTo>
                  <a:lnTo>
                    <a:pt x="115" y="26"/>
                  </a:lnTo>
                  <a:lnTo>
                    <a:pt x="126" y="27"/>
                  </a:lnTo>
                  <a:lnTo>
                    <a:pt x="135" y="27"/>
                  </a:lnTo>
                  <a:lnTo>
                    <a:pt x="144" y="29"/>
                  </a:lnTo>
                  <a:lnTo>
                    <a:pt x="153" y="30"/>
                  </a:lnTo>
                  <a:lnTo>
                    <a:pt x="162" y="30"/>
                  </a:lnTo>
                  <a:lnTo>
                    <a:pt x="171" y="32"/>
                  </a:lnTo>
                  <a:lnTo>
                    <a:pt x="155" y="34"/>
                  </a:lnTo>
                  <a:lnTo>
                    <a:pt x="135" y="37"/>
                  </a:lnTo>
                  <a:lnTo>
                    <a:pt x="117" y="40"/>
                  </a:lnTo>
                  <a:lnTo>
                    <a:pt x="98" y="43"/>
                  </a:lnTo>
                  <a:lnTo>
                    <a:pt x="80" y="50"/>
                  </a:lnTo>
                  <a:lnTo>
                    <a:pt x="64" y="56"/>
                  </a:lnTo>
                  <a:lnTo>
                    <a:pt x="49" y="66"/>
                  </a:lnTo>
                  <a:lnTo>
                    <a:pt x="36" y="75"/>
                  </a:lnTo>
                  <a:lnTo>
                    <a:pt x="25" y="88"/>
                  </a:lnTo>
                  <a:lnTo>
                    <a:pt x="20" y="104"/>
                  </a:lnTo>
                  <a:lnTo>
                    <a:pt x="18" y="109"/>
                  </a:lnTo>
                  <a:lnTo>
                    <a:pt x="20" y="114"/>
                  </a:lnTo>
                  <a:lnTo>
                    <a:pt x="22" y="118"/>
                  </a:lnTo>
                  <a:lnTo>
                    <a:pt x="25" y="122"/>
                  </a:lnTo>
                  <a:lnTo>
                    <a:pt x="31" y="125"/>
                  </a:lnTo>
                  <a:lnTo>
                    <a:pt x="36" y="128"/>
                  </a:lnTo>
                  <a:lnTo>
                    <a:pt x="44" y="131"/>
                  </a:lnTo>
                  <a:lnTo>
                    <a:pt x="49" y="133"/>
                  </a:lnTo>
                  <a:lnTo>
                    <a:pt x="56" y="134"/>
                  </a:lnTo>
                  <a:lnTo>
                    <a:pt x="62" y="136"/>
                  </a:lnTo>
                  <a:lnTo>
                    <a:pt x="71" y="136"/>
                  </a:lnTo>
                  <a:lnTo>
                    <a:pt x="80" y="138"/>
                  </a:lnTo>
                  <a:lnTo>
                    <a:pt x="89" y="138"/>
                  </a:lnTo>
                  <a:lnTo>
                    <a:pt x="98" y="138"/>
                  </a:lnTo>
                  <a:lnTo>
                    <a:pt x="108" y="138"/>
                  </a:lnTo>
                  <a:lnTo>
                    <a:pt x="117" y="138"/>
                  </a:lnTo>
                  <a:lnTo>
                    <a:pt x="126" y="138"/>
                  </a:lnTo>
                  <a:lnTo>
                    <a:pt x="135" y="138"/>
                  </a:lnTo>
                  <a:lnTo>
                    <a:pt x="144" y="138"/>
                  </a:lnTo>
                  <a:lnTo>
                    <a:pt x="153" y="136"/>
                  </a:lnTo>
                  <a:lnTo>
                    <a:pt x="164" y="136"/>
                  </a:lnTo>
                  <a:lnTo>
                    <a:pt x="173" y="134"/>
                  </a:lnTo>
                  <a:lnTo>
                    <a:pt x="182" y="131"/>
                  </a:lnTo>
                  <a:lnTo>
                    <a:pt x="192" y="130"/>
                  </a:lnTo>
                  <a:lnTo>
                    <a:pt x="199" y="126"/>
                  </a:lnTo>
                  <a:lnTo>
                    <a:pt x="208" y="123"/>
                  </a:lnTo>
                  <a:lnTo>
                    <a:pt x="217" y="120"/>
                  </a:lnTo>
                  <a:lnTo>
                    <a:pt x="226" y="117"/>
                  </a:lnTo>
                  <a:lnTo>
                    <a:pt x="235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6" y="109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2"/>
                  </a:lnTo>
                  <a:lnTo>
                    <a:pt x="256" y="102"/>
                  </a:lnTo>
                  <a:lnTo>
                    <a:pt x="259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68" y="102"/>
                  </a:lnTo>
                  <a:lnTo>
                    <a:pt x="272" y="101"/>
                  </a:lnTo>
                  <a:lnTo>
                    <a:pt x="276" y="101"/>
                  </a:lnTo>
                  <a:lnTo>
                    <a:pt x="279" y="101"/>
                  </a:lnTo>
                  <a:lnTo>
                    <a:pt x="283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8" y="96"/>
                  </a:lnTo>
                  <a:lnTo>
                    <a:pt x="290" y="94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8" y="91"/>
                  </a:lnTo>
                  <a:lnTo>
                    <a:pt x="320" y="86"/>
                  </a:lnTo>
                  <a:lnTo>
                    <a:pt x="340" y="82"/>
                  </a:lnTo>
                  <a:lnTo>
                    <a:pt x="358" y="75"/>
                  </a:lnTo>
                  <a:lnTo>
                    <a:pt x="378" y="69"/>
                  </a:lnTo>
                  <a:lnTo>
                    <a:pt x="396" y="61"/>
                  </a:lnTo>
                  <a:lnTo>
                    <a:pt x="415" y="53"/>
                  </a:lnTo>
                  <a:lnTo>
                    <a:pt x="433" y="45"/>
                  </a:lnTo>
                  <a:lnTo>
                    <a:pt x="451" y="37"/>
                  </a:lnTo>
                  <a:lnTo>
                    <a:pt x="469" y="29"/>
                  </a:lnTo>
                  <a:lnTo>
                    <a:pt x="488" y="21"/>
                  </a:lnTo>
                  <a:lnTo>
                    <a:pt x="484" y="21"/>
                  </a:lnTo>
                  <a:lnTo>
                    <a:pt x="480" y="21"/>
                  </a:lnTo>
                  <a:lnTo>
                    <a:pt x="478" y="21"/>
                  </a:lnTo>
                  <a:lnTo>
                    <a:pt x="475" y="22"/>
                  </a:lnTo>
                  <a:lnTo>
                    <a:pt x="471" y="22"/>
                  </a:lnTo>
                  <a:lnTo>
                    <a:pt x="469" y="24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0" y="27"/>
                  </a:lnTo>
                  <a:lnTo>
                    <a:pt x="458" y="29"/>
                  </a:lnTo>
                  <a:lnTo>
                    <a:pt x="435" y="43"/>
                  </a:lnTo>
                  <a:lnTo>
                    <a:pt x="411" y="58"/>
                  </a:lnTo>
                  <a:lnTo>
                    <a:pt x="389" y="70"/>
                  </a:lnTo>
                  <a:lnTo>
                    <a:pt x="365" y="82"/>
                  </a:lnTo>
                  <a:lnTo>
                    <a:pt x="341" y="93"/>
                  </a:lnTo>
                  <a:lnTo>
                    <a:pt x="316" y="104"/>
                  </a:lnTo>
                  <a:lnTo>
                    <a:pt x="292" y="114"/>
                  </a:lnTo>
                  <a:lnTo>
                    <a:pt x="268" y="125"/>
                  </a:lnTo>
                  <a:lnTo>
                    <a:pt x="243" y="134"/>
                  </a:lnTo>
                  <a:lnTo>
                    <a:pt x="217" y="144"/>
                  </a:lnTo>
                  <a:lnTo>
                    <a:pt x="204" y="149"/>
                  </a:lnTo>
                  <a:lnTo>
                    <a:pt x="190" y="154"/>
                  </a:lnTo>
                  <a:lnTo>
                    <a:pt x="177" y="157"/>
                  </a:lnTo>
                  <a:lnTo>
                    <a:pt x="162" y="162"/>
                  </a:lnTo>
                  <a:lnTo>
                    <a:pt x="148" y="165"/>
                  </a:lnTo>
                  <a:lnTo>
                    <a:pt x="133" y="168"/>
                  </a:lnTo>
                  <a:lnTo>
                    <a:pt x="120" y="173"/>
                  </a:lnTo>
                  <a:lnTo>
                    <a:pt x="106" y="176"/>
                  </a:lnTo>
                  <a:lnTo>
                    <a:pt x="91" y="181"/>
                  </a:lnTo>
                  <a:lnTo>
                    <a:pt x="78" y="186"/>
                  </a:lnTo>
                  <a:lnTo>
                    <a:pt x="69" y="189"/>
                  </a:lnTo>
                  <a:lnTo>
                    <a:pt x="62" y="192"/>
                  </a:lnTo>
                  <a:lnTo>
                    <a:pt x="55" y="195"/>
                  </a:lnTo>
                  <a:lnTo>
                    <a:pt x="47" y="200"/>
                  </a:lnTo>
                  <a:lnTo>
                    <a:pt x="40" y="203"/>
                  </a:lnTo>
                  <a:lnTo>
                    <a:pt x="34" y="208"/>
                  </a:lnTo>
                  <a:lnTo>
                    <a:pt x="27" y="213"/>
                  </a:lnTo>
                  <a:lnTo>
                    <a:pt x="20" y="218"/>
                  </a:lnTo>
                  <a:lnTo>
                    <a:pt x="14" y="222"/>
                  </a:lnTo>
                  <a:lnTo>
                    <a:pt x="9" y="227"/>
                  </a:lnTo>
                  <a:lnTo>
                    <a:pt x="5" y="232"/>
                  </a:lnTo>
                  <a:lnTo>
                    <a:pt x="2" y="237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2" y="259"/>
                  </a:lnTo>
                  <a:lnTo>
                    <a:pt x="5" y="264"/>
                  </a:lnTo>
                  <a:lnTo>
                    <a:pt x="9" y="267"/>
                  </a:lnTo>
                  <a:lnTo>
                    <a:pt x="14" y="270"/>
                  </a:lnTo>
                  <a:lnTo>
                    <a:pt x="27" y="277"/>
                  </a:lnTo>
                  <a:lnTo>
                    <a:pt x="42" y="283"/>
                  </a:lnTo>
                  <a:lnTo>
                    <a:pt x="56" y="286"/>
                  </a:lnTo>
                  <a:lnTo>
                    <a:pt x="71" y="290"/>
                  </a:lnTo>
                  <a:lnTo>
                    <a:pt x="86" y="290"/>
                  </a:lnTo>
                  <a:lnTo>
                    <a:pt x="102" y="290"/>
                  </a:lnTo>
                  <a:lnTo>
                    <a:pt x="117" y="290"/>
                  </a:lnTo>
                  <a:lnTo>
                    <a:pt x="131" y="288"/>
                  </a:lnTo>
                  <a:lnTo>
                    <a:pt x="148" y="285"/>
                  </a:lnTo>
                  <a:lnTo>
                    <a:pt x="162" y="283"/>
                  </a:lnTo>
                  <a:lnTo>
                    <a:pt x="168" y="282"/>
                  </a:lnTo>
                  <a:lnTo>
                    <a:pt x="173" y="280"/>
                  </a:lnTo>
                  <a:lnTo>
                    <a:pt x="177" y="278"/>
                  </a:lnTo>
                  <a:lnTo>
                    <a:pt x="182" y="278"/>
                  </a:lnTo>
                  <a:lnTo>
                    <a:pt x="186" y="277"/>
                  </a:lnTo>
                  <a:lnTo>
                    <a:pt x="192" y="274"/>
                  </a:lnTo>
                  <a:lnTo>
                    <a:pt x="197" y="272"/>
                  </a:lnTo>
                  <a:lnTo>
                    <a:pt x="201" y="270"/>
                  </a:lnTo>
                  <a:lnTo>
                    <a:pt x="206" y="267"/>
                  </a:lnTo>
                  <a:lnTo>
                    <a:pt x="210" y="266"/>
                  </a:lnTo>
                  <a:lnTo>
                    <a:pt x="219" y="261"/>
                  </a:lnTo>
                  <a:lnTo>
                    <a:pt x="226" y="258"/>
                  </a:lnTo>
                  <a:lnTo>
                    <a:pt x="235" y="254"/>
                  </a:lnTo>
                  <a:lnTo>
                    <a:pt x="245" y="251"/>
                  </a:lnTo>
                  <a:lnTo>
                    <a:pt x="252" y="248"/>
                  </a:lnTo>
                  <a:lnTo>
                    <a:pt x="261" y="245"/>
                  </a:lnTo>
                  <a:lnTo>
                    <a:pt x="270" y="242"/>
                  </a:lnTo>
                  <a:lnTo>
                    <a:pt x="279" y="237"/>
                  </a:lnTo>
                  <a:lnTo>
                    <a:pt x="287" y="232"/>
                  </a:lnTo>
                  <a:lnTo>
                    <a:pt x="296" y="227"/>
                  </a:lnTo>
                  <a:lnTo>
                    <a:pt x="298" y="226"/>
                  </a:lnTo>
                  <a:lnTo>
                    <a:pt x="299" y="226"/>
                  </a:lnTo>
                  <a:lnTo>
                    <a:pt x="301" y="226"/>
                  </a:lnTo>
                  <a:lnTo>
                    <a:pt x="305" y="226"/>
                  </a:lnTo>
                  <a:lnTo>
                    <a:pt x="307" y="224"/>
                  </a:lnTo>
                  <a:lnTo>
                    <a:pt x="309" y="224"/>
                  </a:lnTo>
                  <a:lnTo>
                    <a:pt x="310" y="224"/>
                  </a:lnTo>
                  <a:lnTo>
                    <a:pt x="312" y="222"/>
                  </a:lnTo>
                  <a:lnTo>
                    <a:pt x="316" y="221"/>
                  </a:lnTo>
                  <a:lnTo>
                    <a:pt x="320" y="219"/>
                  </a:lnTo>
                  <a:lnTo>
                    <a:pt x="323" y="218"/>
                  </a:lnTo>
                  <a:lnTo>
                    <a:pt x="327" y="216"/>
                  </a:lnTo>
                  <a:lnTo>
                    <a:pt x="329" y="214"/>
                  </a:lnTo>
                  <a:lnTo>
                    <a:pt x="332" y="213"/>
                  </a:lnTo>
                  <a:lnTo>
                    <a:pt x="336" y="211"/>
                  </a:lnTo>
                  <a:lnTo>
                    <a:pt x="338" y="210"/>
                  </a:lnTo>
                  <a:lnTo>
                    <a:pt x="340" y="206"/>
                  </a:lnTo>
                  <a:lnTo>
                    <a:pt x="341" y="205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49" y="197"/>
                  </a:lnTo>
                  <a:lnTo>
                    <a:pt x="351" y="194"/>
                  </a:lnTo>
                  <a:lnTo>
                    <a:pt x="354" y="192"/>
                  </a:lnTo>
                  <a:lnTo>
                    <a:pt x="356" y="190"/>
                  </a:lnTo>
                  <a:lnTo>
                    <a:pt x="360" y="187"/>
                  </a:lnTo>
                  <a:lnTo>
                    <a:pt x="362" y="186"/>
                  </a:lnTo>
                  <a:lnTo>
                    <a:pt x="363" y="182"/>
                  </a:lnTo>
                  <a:lnTo>
                    <a:pt x="367" y="181"/>
                  </a:lnTo>
                  <a:lnTo>
                    <a:pt x="369" y="178"/>
                  </a:lnTo>
                  <a:lnTo>
                    <a:pt x="371" y="174"/>
                  </a:lnTo>
                  <a:lnTo>
                    <a:pt x="374" y="171"/>
                  </a:lnTo>
                  <a:lnTo>
                    <a:pt x="376" y="168"/>
                  </a:lnTo>
                  <a:lnTo>
                    <a:pt x="380" y="165"/>
                  </a:lnTo>
                  <a:lnTo>
                    <a:pt x="382" y="163"/>
                  </a:lnTo>
                  <a:lnTo>
                    <a:pt x="385" y="160"/>
                  </a:lnTo>
                  <a:lnTo>
                    <a:pt x="389" y="157"/>
                  </a:lnTo>
                  <a:lnTo>
                    <a:pt x="393" y="155"/>
                  </a:lnTo>
                  <a:lnTo>
                    <a:pt x="396" y="154"/>
                  </a:lnTo>
                  <a:lnTo>
                    <a:pt x="385" y="157"/>
                  </a:lnTo>
                  <a:lnTo>
                    <a:pt x="376" y="162"/>
                  </a:lnTo>
                  <a:lnTo>
                    <a:pt x="365" y="166"/>
                  </a:lnTo>
                  <a:lnTo>
                    <a:pt x="356" y="171"/>
                  </a:lnTo>
                  <a:lnTo>
                    <a:pt x="345" y="174"/>
                  </a:lnTo>
                  <a:lnTo>
                    <a:pt x="336" y="179"/>
                  </a:lnTo>
                  <a:lnTo>
                    <a:pt x="325" y="184"/>
                  </a:lnTo>
                  <a:lnTo>
                    <a:pt x="316" y="189"/>
                  </a:lnTo>
                  <a:lnTo>
                    <a:pt x="305" y="194"/>
                  </a:lnTo>
                  <a:lnTo>
                    <a:pt x="296" y="198"/>
                  </a:lnTo>
                  <a:lnTo>
                    <a:pt x="294" y="198"/>
                  </a:lnTo>
                  <a:lnTo>
                    <a:pt x="294" y="200"/>
                  </a:lnTo>
                  <a:lnTo>
                    <a:pt x="294" y="202"/>
                  </a:lnTo>
                  <a:lnTo>
                    <a:pt x="294" y="203"/>
                  </a:lnTo>
                  <a:lnTo>
                    <a:pt x="294" y="205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76" y="216"/>
                  </a:lnTo>
                  <a:lnTo>
                    <a:pt x="259" y="226"/>
                  </a:lnTo>
                  <a:lnTo>
                    <a:pt x="243" y="235"/>
                  </a:lnTo>
                  <a:lnTo>
                    <a:pt x="226" y="246"/>
                  </a:lnTo>
                  <a:lnTo>
                    <a:pt x="212" y="256"/>
                  </a:lnTo>
                  <a:lnTo>
                    <a:pt x="201" y="269"/>
                  </a:lnTo>
                  <a:lnTo>
                    <a:pt x="192" y="282"/>
                  </a:lnTo>
                  <a:lnTo>
                    <a:pt x="184" y="296"/>
                  </a:lnTo>
                  <a:lnTo>
                    <a:pt x="184" y="312"/>
                  </a:lnTo>
                  <a:lnTo>
                    <a:pt x="186" y="330"/>
                  </a:lnTo>
                  <a:lnTo>
                    <a:pt x="188" y="331"/>
                  </a:lnTo>
                  <a:lnTo>
                    <a:pt x="188" y="334"/>
                  </a:lnTo>
                  <a:lnTo>
                    <a:pt x="190" y="338"/>
                  </a:lnTo>
                  <a:lnTo>
                    <a:pt x="192" y="341"/>
                  </a:lnTo>
                  <a:lnTo>
                    <a:pt x="195" y="342"/>
                  </a:lnTo>
                  <a:lnTo>
                    <a:pt x="197" y="346"/>
                  </a:lnTo>
                  <a:lnTo>
                    <a:pt x="201" y="347"/>
                  </a:lnTo>
                  <a:lnTo>
                    <a:pt x="203" y="349"/>
                  </a:lnTo>
                  <a:lnTo>
                    <a:pt x="206" y="350"/>
                  </a:lnTo>
                  <a:lnTo>
                    <a:pt x="210" y="352"/>
                  </a:lnTo>
                  <a:lnTo>
                    <a:pt x="219" y="355"/>
                  </a:lnTo>
                  <a:lnTo>
                    <a:pt x="226" y="357"/>
                  </a:lnTo>
                  <a:lnTo>
                    <a:pt x="235" y="358"/>
                  </a:lnTo>
                  <a:lnTo>
                    <a:pt x="245" y="360"/>
                  </a:lnTo>
                  <a:lnTo>
                    <a:pt x="256" y="360"/>
                  </a:lnTo>
                  <a:lnTo>
                    <a:pt x="265" y="360"/>
                  </a:lnTo>
                  <a:lnTo>
                    <a:pt x="274" y="360"/>
                  </a:lnTo>
                  <a:lnTo>
                    <a:pt x="283" y="360"/>
                  </a:lnTo>
                  <a:lnTo>
                    <a:pt x="292" y="360"/>
                  </a:lnTo>
                  <a:lnTo>
                    <a:pt x="301" y="360"/>
                  </a:lnTo>
                  <a:lnTo>
                    <a:pt x="303" y="360"/>
                  </a:lnTo>
                  <a:lnTo>
                    <a:pt x="307" y="360"/>
                  </a:lnTo>
                  <a:lnTo>
                    <a:pt x="309" y="358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8" y="358"/>
                  </a:lnTo>
                  <a:lnTo>
                    <a:pt x="321" y="357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9" y="354"/>
                  </a:lnTo>
                  <a:lnTo>
                    <a:pt x="358" y="331"/>
                  </a:lnTo>
                  <a:lnTo>
                    <a:pt x="387" y="310"/>
                  </a:lnTo>
                  <a:lnTo>
                    <a:pt x="413" y="291"/>
                  </a:lnTo>
                  <a:lnTo>
                    <a:pt x="440" y="270"/>
                  </a:lnTo>
                  <a:lnTo>
                    <a:pt x="464" y="251"/>
                  </a:lnTo>
                  <a:lnTo>
                    <a:pt x="488" y="229"/>
                  </a:lnTo>
                  <a:lnTo>
                    <a:pt x="510" y="208"/>
                  </a:lnTo>
                  <a:lnTo>
                    <a:pt x="531" y="184"/>
                  </a:lnTo>
                  <a:lnTo>
                    <a:pt x="552" y="157"/>
                  </a:lnTo>
                  <a:lnTo>
                    <a:pt x="570" y="130"/>
                  </a:lnTo>
                  <a:lnTo>
                    <a:pt x="570" y="133"/>
                  </a:lnTo>
                  <a:lnTo>
                    <a:pt x="572" y="139"/>
                  </a:lnTo>
                  <a:lnTo>
                    <a:pt x="574" y="147"/>
                  </a:lnTo>
                  <a:lnTo>
                    <a:pt x="577" y="157"/>
                  </a:lnTo>
                  <a:lnTo>
                    <a:pt x="581" y="166"/>
                  </a:lnTo>
                  <a:lnTo>
                    <a:pt x="584" y="176"/>
                  </a:lnTo>
                  <a:lnTo>
                    <a:pt x="590" y="186"/>
                  </a:lnTo>
                  <a:lnTo>
                    <a:pt x="594" y="195"/>
                  </a:lnTo>
                  <a:lnTo>
                    <a:pt x="597" y="202"/>
                  </a:lnTo>
                  <a:lnTo>
                    <a:pt x="599" y="205"/>
                  </a:lnTo>
                  <a:lnTo>
                    <a:pt x="599" y="206"/>
                  </a:lnTo>
                  <a:lnTo>
                    <a:pt x="601" y="210"/>
                  </a:lnTo>
                  <a:lnTo>
                    <a:pt x="603" y="211"/>
                  </a:lnTo>
                  <a:lnTo>
                    <a:pt x="605" y="214"/>
                  </a:lnTo>
                  <a:lnTo>
                    <a:pt x="606" y="218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10" y="226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9" y="240"/>
                  </a:lnTo>
                  <a:lnTo>
                    <a:pt x="628" y="250"/>
                  </a:lnTo>
                  <a:lnTo>
                    <a:pt x="639" y="259"/>
                  </a:lnTo>
                  <a:lnTo>
                    <a:pt x="652" y="270"/>
                  </a:lnTo>
                  <a:lnTo>
                    <a:pt x="665" y="282"/>
                  </a:lnTo>
                  <a:lnTo>
                    <a:pt x="680" y="291"/>
                  </a:lnTo>
                  <a:lnTo>
                    <a:pt x="692" y="301"/>
                  </a:lnTo>
                  <a:lnTo>
                    <a:pt x="705" y="310"/>
                  </a:lnTo>
                  <a:lnTo>
                    <a:pt x="718" y="320"/>
                  </a:lnTo>
                  <a:lnTo>
                    <a:pt x="727" y="328"/>
                  </a:lnTo>
                  <a:lnTo>
                    <a:pt x="742" y="338"/>
                  </a:lnTo>
                  <a:lnTo>
                    <a:pt x="758" y="346"/>
                  </a:lnTo>
                  <a:lnTo>
                    <a:pt x="776" y="349"/>
                  </a:lnTo>
                  <a:lnTo>
                    <a:pt x="795" y="350"/>
                  </a:lnTo>
                  <a:lnTo>
                    <a:pt x="815" y="349"/>
                  </a:lnTo>
                  <a:lnTo>
                    <a:pt x="835" y="346"/>
                  </a:lnTo>
                  <a:lnTo>
                    <a:pt x="855" y="341"/>
                  </a:lnTo>
                  <a:lnTo>
                    <a:pt x="873" y="336"/>
                  </a:lnTo>
                  <a:lnTo>
                    <a:pt x="893" y="330"/>
                  </a:lnTo>
                  <a:lnTo>
                    <a:pt x="913" y="323"/>
                  </a:lnTo>
                  <a:lnTo>
                    <a:pt x="919" y="322"/>
                  </a:lnTo>
                  <a:lnTo>
                    <a:pt x="923" y="320"/>
                  </a:lnTo>
                  <a:lnTo>
                    <a:pt x="921" y="318"/>
                  </a:lnTo>
                  <a:lnTo>
                    <a:pt x="917" y="317"/>
                  </a:lnTo>
                  <a:lnTo>
                    <a:pt x="912" y="315"/>
                  </a:lnTo>
                  <a:lnTo>
                    <a:pt x="908" y="312"/>
                  </a:lnTo>
                  <a:lnTo>
                    <a:pt x="904" y="309"/>
                  </a:lnTo>
                  <a:lnTo>
                    <a:pt x="902" y="302"/>
                  </a:lnTo>
                  <a:lnTo>
                    <a:pt x="902" y="294"/>
                  </a:lnTo>
                  <a:lnTo>
                    <a:pt x="902" y="282"/>
                  </a:lnTo>
                  <a:lnTo>
                    <a:pt x="897" y="269"/>
                  </a:lnTo>
                  <a:lnTo>
                    <a:pt x="888" y="253"/>
                  </a:lnTo>
                  <a:lnTo>
                    <a:pt x="875" y="237"/>
                  </a:lnTo>
                  <a:lnTo>
                    <a:pt x="862" y="219"/>
                  </a:lnTo>
                  <a:lnTo>
                    <a:pt x="848" y="203"/>
                  </a:lnTo>
                  <a:lnTo>
                    <a:pt x="831" y="189"/>
                  </a:lnTo>
                  <a:lnTo>
                    <a:pt x="818" y="174"/>
                  </a:lnTo>
                  <a:lnTo>
                    <a:pt x="804" y="162"/>
                  </a:lnTo>
                  <a:lnTo>
                    <a:pt x="795" y="150"/>
                  </a:lnTo>
                  <a:lnTo>
                    <a:pt x="804" y="155"/>
                  </a:lnTo>
                  <a:lnTo>
                    <a:pt x="817" y="160"/>
                  </a:lnTo>
                  <a:lnTo>
                    <a:pt x="833" y="168"/>
                  </a:lnTo>
                  <a:lnTo>
                    <a:pt x="851" y="174"/>
                  </a:lnTo>
                  <a:lnTo>
                    <a:pt x="870" y="182"/>
                  </a:lnTo>
                  <a:lnTo>
                    <a:pt x="890" y="190"/>
                  </a:lnTo>
                  <a:lnTo>
                    <a:pt x="908" y="198"/>
                  </a:lnTo>
                  <a:lnTo>
                    <a:pt x="924" y="205"/>
                  </a:lnTo>
                  <a:lnTo>
                    <a:pt x="937" y="210"/>
                  </a:lnTo>
                  <a:lnTo>
                    <a:pt x="948" y="213"/>
                  </a:lnTo>
                  <a:lnTo>
                    <a:pt x="955" y="214"/>
                  </a:lnTo>
                  <a:lnTo>
                    <a:pt x="965" y="216"/>
                  </a:lnTo>
                  <a:lnTo>
                    <a:pt x="974" y="216"/>
                  </a:lnTo>
                  <a:lnTo>
                    <a:pt x="981" y="218"/>
                  </a:lnTo>
                  <a:lnTo>
                    <a:pt x="990" y="218"/>
                  </a:lnTo>
                  <a:lnTo>
                    <a:pt x="999" y="216"/>
                  </a:lnTo>
                  <a:lnTo>
                    <a:pt x="1007" y="216"/>
                  </a:lnTo>
                  <a:lnTo>
                    <a:pt x="1016" y="214"/>
                  </a:lnTo>
                  <a:lnTo>
                    <a:pt x="1025" y="213"/>
                  </a:lnTo>
                  <a:lnTo>
                    <a:pt x="1032" y="213"/>
                  </a:lnTo>
                  <a:lnTo>
                    <a:pt x="1036" y="211"/>
                  </a:lnTo>
                  <a:lnTo>
                    <a:pt x="1038" y="211"/>
                  </a:lnTo>
                  <a:lnTo>
                    <a:pt x="1041" y="211"/>
                  </a:lnTo>
                  <a:lnTo>
                    <a:pt x="1043" y="211"/>
                  </a:lnTo>
                  <a:lnTo>
                    <a:pt x="1047" y="210"/>
                  </a:lnTo>
                  <a:lnTo>
                    <a:pt x="1049" y="210"/>
                  </a:lnTo>
                  <a:lnTo>
                    <a:pt x="1052" y="210"/>
                  </a:lnTo>
                  <a:lnTo>
                    <a:pt x="1054" y="208"/>
                  </a:lnTo>
                  <a:lnTo>
                    <a:pt x="1058" y="208"/>
                  </a:lnTo>
                  <a:lnTo>
                    <a:pt x="1060" y="206"/>
                  </a:lnTo>
                  <a:lnTo>
                    <a:pt x="1063" y="206"/>
                  </a:lnTo>
                  <a:lnTo>
                    <a:pt x="1067" y="205"/>
                  </a:lnTo>
                  <a:lnTo>
                    <a:pt x="1071" y="205"/>
                  </a:lnTo>
                  <a:lnTo>
                    <a:pt x="1074" y="205"/>
                  </a:lnTo>
                  <a:lnTo>
                    <a:pt x="1078" y="203"/>
                  </a:lnTo>
                  <a:lnTo>
                    <a:pt x="1082" y="202"/>
                  </a:lnTo>
                  <a:lnTo>
                    <a:pt x="1083" y="200"/>
                  </a:lnTo>
                  <a:lnTo>
                    <a:pt x="1087" y="198"/>
                  </a:lnTo>
                  <a:lnTo>
                    <a:pt x="1089" y="197"/>
                  </a:lnTo>
                  <a:lnTo>
                    <a:pt x="1091" y="195"/>
                  </a:lnTo>
                  <a:lnTo>
                    <a:pt x="1092" y="190"/>
                  </a:lnTo>
                  <a:lnTo>
                    <a:pt x="1094" y="187"/>
                  </a:lnTo>
                  <a:lnTo>
                    <a:pt x="1096" y="184"/>
                  </a:lnTo>
                  <a:lnTo>
                    <a:pt x="1098" y="181"/>
                  </a:lnTo>
                  <a:lnTo>
                    <a:pt x="1100" y="178"/>
                  </a:lnTo>
                  <a:lnTo>
                    <a:pt x="1102" y="174"/>
                  </a:lnTo>
                  <a:lnTo>
                    <a:pt x="1103" y="170"/>
                  </a:lnTo>
                  <a:lnTo>
                    <a:pt x="1105" y="166"/>
                  </a:lnTo>
                  <a:lnTo>
                    <a:pt x="1105" y="162"/>
                  </a:lnTo>
                  <a:lnTo>
                    <a:pt x="1103" y="158"/>
                  </a:lnTo>
                  <a:lnTo>
                    <a:pt x="1102" y="158"/>
                  </a:lnTo>
                  <a:lnTo>
                    <a:pt x="1103" y="158"/>
                  </a:lnTo>
                  <a:lnTo>
                    <a:pt x="1105" y="158"/>
                  </a:lnTo>
                  <a:lnTo>
                    <a:pt x="1107" y="158"/>
                  </a:lnTo>
                  <a:lnTo>
                    <a:pt x="1109" y="158"/>
                  </a:lnTo>
                  <a:lnTo>
                    <a:pt x="1111" y="158"/>
                  </a:lnTo>
                  <a:lnTo>
                    <a:pt x="1107" y="154"/>
                  </a:lnTo>
                  <a:lnTo>
                    <a:pt x="1103" y="150"/>
                  </a:lnTo>
                  <a:lnTo>
                    <a:pt x="1100" y="147"/>
                  </a:lnTo>
                  <a:lnTo>
                    <a:pt x="1094" y="144"/>
                  </a:lnTo>
                  <a:lnTo>
                    <a:pt x="1091" y="141"/>
                  </a:lnTo>
                  <a:lnTo>
                    <a:pt x="1085" y="139"/>
                  </a:lnTo>
                  <a:lnTo>
                    <a:pt x="1082" y="136"/>
                  </a:lnTo>
                  <a:lnTo>
                    <a:pt x="1076" y="134"/>
                  </a:lnTo>
                  <a:lnTo>
                    <a:pt x="1071" y="133"/>
                  </a:lnTo>
                  <a:lnTo>
                    <a:pt x="1067" y="130"/>
                  </a:lnTo>
                  <a:lnTo>
                    <a:pt x="1058" y="126"/>
                  </a:lnTo>
                  <a:lnTo>
                    <a:pt x="1049" y="123"/>
                  </a:lnTo>
                  <a:lnTo>
                    <a:pt x="1041" y="118"/>
                  </a:lnTo>
                  <a:lnTo>
                    <a:pt x="1032" y="115"/>
                  </a:lnTo>
                  <a:lnTo>
                    <a:pt x="1023" y="112"/>
                  </a:lnTo>
                  <a:lnTo>
                    <a:pt x="1016" y="109"/>
                  </a:lnTo>
                  <a:lnTo>
                    <a:pt x="1007" y="106"/>
                  </a:lnTo>
                  <a:lnTo>
                    <a:pt x="997" y="102"/>
                  </a:lnTo>
                  <a:lnTo>
                    <a:pt x="988" y="101"/>
                  </a:lnTo>
                  <a:lnTo>
                    <a:pt x="979" y="98"/>
                  </a:lnTo>
                  <a:lnTo>
                    <a:pt x="972" y="96"/>
                  </a:lnTo>
                  <a:lnTo>
                    <a:pt x="965" y="94"/>
                  </a:lnTo>
                  <a:lnTo>
                    <a:pt x="957" y="91"/>
                  </a:lnTo>
                  <a:lnTo>
                    <a:pt x="950" y="88"/>
                  </a:lnTo>
                  <a:lnTo>
                    <a:pt x="943" y="85"/>
                  </a:lnTo>
                  <a:lnTo>
                    <a:pt x="935" y="83"/>
                  </a:lnTo>
                  <a:lnTo>
                    <a:pt x="928" y="80"/>
                  </a:lnTo>
                  <a:lnTo>
                    <a:pt x="923" y="77"/>
                  </a:lnTo>
                  <a:lnTo>
                    <a:pt x="915" y="75"/>
                  </a:lnTo>
                  <a:lnTo>
                    <a:pt x="908" y="72"/>
                  </a:lnTo>
                  <a:lnTo>
                    <a:pt x="901" y="70"/>
                  </a:lnTo>
                  <a:lnTo>
                    <a:pt x="895" y="70"/>
                  </a:lnTo>
                  <a:lnTo>
                    <a:pt x="888" y="69"/>
                  </a:lnTo>
                  <a:lnTo>
                    <a:pt x="882" y="67"/>
                  </a:lnTo>
                  <a:lnTo>
                    <a:pt x="875" y="67"/>
                  </a:lnTo>
                  <a:lnTo>
                    <a:pt x="870" y="66"/>
                  </a:lnTo>
                  <a:lnTo>
                    <a:pt x="862" y="66"/>
                  </a:lnTo>
                  <a:lnTo>
                    <a:pt x="857" y="66"/>
                  </a:lnTo>
                  <a:lnTo>
                    <a:pt x="849" y="64"/>
                  </a:lnTo>
                  <a:lnTo>
                    <a:pt x="844" y="64"/>
                  </a:lnTo>
                  <a:lnTo>
                    <a:pt x="862" y="62"/>
                  </a:lnTo>
                  <a:lnTo>
                    <a:pt x="882" y="61"/>
                  </a:lnTo>
                  <a:lnTo>
                    <a:pt x="901" y="61"/>
                  </a:lnTo>
                  <a:lnTo>
                    <a:pt x="921" y="61"/>
                  </a:lnTo>
                  <a:lnTo>
                    <a:pt x="939" y="62"/>
                  </a:lnTo>
                  <a:lnTo>
                    <a:pt x="959" y="62"/>
                  </a:lnTo>
                  <a:lnTo>
                    <a:pt x="979" y="64"/>
                  </a:lnTo>
                  <a:lnTo>
                    <a:pt x="997" y="64"/>
                  </a:lnTo>
                  <a:lnTo>
                    <a:pt x="1018" y="66"/>
                  </a:lnTo>
                  <a:lnTo>
                    <a:pt x="1036" y="67"/>
                  </a:lnTo>
                  <a:lnTo>
                    <a:pt x="1056" y="67"/>
                  </a:lnTo>
                  <a:lnTo>
                    <a:pt x="1076" y="69"/>
                  </a:lnTo>
                  <a:lnTo>
                    <a:pt x="1096" y="70"/>
                  </a:lnTo>
                  <a:lnTo>
                    <a:pt x="1116" y="70"/>
                  </a:lnTo>
                  <a:lnTo>
                    <a:pt x="1135" y="70"/>
                  </a:lnTo>
                  <a:lnTo>
                    <a:pt x="1155" y="69"/>
                  </a:lnTo>
                  <a:lnTo>
                    <a:pt x="1175" y="64"/>
                  </a:lnTo>
                  <a:lnTo>
                    <a:pt x="1193" y="59"/>
                  </a:lnTo>
                  <a:lnTo>
                    <a:pt x="1209" y="53"/>
                  </a:lnTo>
                  <a:lnTo>
                    <a:pt x="1226" y="42"/>
                  </a:lnTo>
                  <a:lnTo>
                    <a:pt x="1230" y="37"/>
                  </a:lnTo>
                  <a:lnTo>
                    <a:pt x="1230" y="32"/>
                  </a:lnTo>
                  <a:lnTo>
                    <a:pt x="1231" y="27"/>
                  </a:lnTo>
                  <a:lnTo>
                    <a:pt x="1231" y="22"/>
                  </a:lnTo>
                  <a:lnTo>
                    <a:pt x="1230" y="19"/>
                  </a:lnTo>
                  <a:lnTo>
                    <a:pt x="1230" y="14"/>
                  </a:lnTo>
                  <a:lnTo>
                    <a:pt x="1228" y="11"/>
                  </a:lnTo>
                  <a:lnTo>
                    <a:pt x="1224" y="6"/>
                  </a:lnTo>
                  <a:lnTo>
                    <a:pt x="1222" y="3"/>
                  </a:lnTo>
                  <a:lnTo>
                    <a:pt x="1219" y="0"/>
                  </a:lnTo>
                  <a:lnTo>
                    <a:pt x="51" y="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Freeform 126"/>
            <p:cNvSpPr>
              <a:spLocks/>
            </p:cNvSpPr>
            <p:nvPr/>
          </p:nvSpPr>
          <p:spPr bwMode="auto">
            <a:xfrm flipV="1">
              <a:off x="4424" y="4313"/>
              <a:ext cx="68" cy="47"/>
            </a:xfrm>
            <a:custGeom>
              <a:avLst/>
              <a:gdLst>
                <a:gd name="T0" fmla="*/ 0 w 141"/>
                <a:gd name="T1" fmla="*/ 4755 h 24"/>
                <a:gd name="T2" fmla="*/ 0 w 141"/>
                <a:gd name="T3" fmla="*/ 5190 h 24"/>
                <a:gd name="T4" fmla="*/ 0 w 141"/>
                <a:gd name="T5" fmla="*/ 5190 h 24"/>
                <a:gd name="T6" fmla="*/ 0 w 141"/>
                <a:gd name="T7" fmla="*/ 4755 h 24"/>
                <a:gd name="T8" fmla="*/ 0 w 141"/>
                <a:gd name="T9" fmla="*/ 4755 h 24"/>
                <a:gd name="T10" fmla="*/ 0 w 141"/>
                <a:gd name="T11" fmla="*/ 4514 h 24"/>
                <a:gd name="T12" fmla="*/ 0 w 141"/>
                <a:gd name="T13" fmla="*/ 4062 h 24"/>
                <a:gd name="T14" fmla="*/ 0 w 141"/>
                <a:gd name="T15" fmla="*/ 3881 h 24"/>
                <a:gd name="T16" fmla="*/ 0 w 141"/>
                <a:gd name="T17" fmla="*/ 3425 h 24"/>
                <a:gd name="T18" fmla="*/ 0 w 141"/>
                <a:gd name="T19" fmla="*/ 3002 h 24"/>
                <a:gd name="T20" fmla="*/ 0 w 141"/>
                <a:gd name="T21" fmla="*/ 2765 h 24"/>
                <a:gd name="T22" fmla="*/ 0 w 141"/>
                <a:gd name="T23" fmla="*/ 2428 h 24"/>
                <a:gd name="T24" fmla="*/ 0 w 141"/>
                <a:gd name="T25" fmla="*/ 2193 h 24"/>
                <a:gd name="T26" fmla="*/ 0 w 141"/>
                <a:gd name="T27" fmla="*/ 1749 h 24"/>
                <a:gd name="T28" fmla="*/ 0 w 141"/>
                <a:gd name="T29" fmla="*/ 1749 h 24"/>
                <a:gd name="T30" fmla="*/ 0 w 141"/>
                <a:gd name="T31" fmla="*/ 1353 h 24"/>
                <a:gd name="T32" fmla="*/ 0 w 141"/>
                <a:gd name="T33" fmla="*/ 1120 h 24"/>
                <a:gd name="T34" fmla="*/ 0 w 141"/>
                <a:gd name="T35" fmla="*/ 1120 h 24"/>
                <a:gd name="T36" fmla="*/ 0 w 141"/>
                <a:gd name="T37" fmla="*/ 691 h 24"/>
                <a:gd name="T38" fmla="*/ 0 w 141"/>
                <a:gd name="T39" fmla="*/ 456 h 24"/>
                <a:gd name="T40" fmla="*/ 0 w 14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24"/>
                <a:gd name="T65" fmla="*/ 141 w 14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24">
                  <a:moveTo>
                    <a:pt x="0" y="22"/>
                  </a:moveTo>
                  <a:lnTo>
                    <a:pt x="10" y="24"/>
                  </a:lnTo>
                  <a:lnTo>
                    <a:pt x="17" y="2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41" y="21"/>
                  </a:lnTo>
                  <a:lnTo>
                    <a:pt x="50" y="19"/>
                  </a:lnTo>
                  <a:lnTo>
                    <a:pt x="57" y="18"/>
                  </a:lnTo>
                  <a:lnTo>
                    <a:pt x="64" y="16"/>
                  </a:lnTo>
                  <a:lnTo>
                    <a:pt x="74" y="14"/>
                  </a:lnTo>
                  <a:lnTo>
                    <a:pt x="81" y="13"/>
                  </a:lnTo>
                  <a:lnTo>
                    <a:pt x="86" y="11"/>
                  </a:lnTo>
                  <a:lnTo>
                    <a:pt x="94" y="10"/>
                  </a:lnTo>
                  <a:lnTo>
                    <a:pt x="99" y="8"/>
                  </a:lnTo>
                  <a:lnTo>
                    <a:pt x="105" y="8"/>
                  </a:lnTo>
                  <a:lnTo>
                    <a:pt x="112" y="6"/>
                  </a:lnTo>
                  <a:lnTo>
                    <a:pt x="117" y="5"/>
                  </a:lnTo>
                  <a:lnTo>
                    <a:pt x="123" y="5"/>
                  </a:lnTo>
                  <a:lnTo>
                    <a:pt x="128" y="3"/>
                  </a:lnTo>
                  <a:lnTo>
                    <a:pt x="136" y="2"/>
                  </a:lnTo>
                  <a:lnTo>
                    <a:pt x="141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Freeform 127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205" y="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128"/>
            <p:cNvSpPr>
              <a:spLocks/>
            </p:cNvSpPr>
            <p:nvPr/>
          </p:nvSpPr>
          <p:spPr bwMode="auto">
            <a:xfrm>
              <a:off x="940" y="3267"/>
              <a:ext cx="129" cy="116"/>
            </a:xfrm>
            <a:custGeom>
              <a:avLst/>
              <a:gdLst>
                <a:gd name="T0" fmla="*/ 0 w 267"/>
                <a:gd name="T1" fmla="*/ 0 h 234"/>
                <a:gd name="T2" fmla="*/ 0 w 267"/>
                <a:gd name="T3" fmla="*/ 0 h 234"/>
                <a:gd name="T4" fmla="*/ 0 w 267"/>
                <a:gd name="T5" fmla="*/ 0 h 234"/>
                <a:gd name="T6" fmla="*/ 0 w 267"/>
                <a:gd name="T7" fmla="*/ 0 h 234"/>
                <a:gd name="T8" fmla="*/ 0 w 267"/>
                <a:gd name="T9" fmla="*/ 0 h 234"/>
                <a:gd name="T10" fmla="*/ 0 w 267"/>
                <a:gd name="T11" fmla="*/ 0 h 234"/>
                <a:gd name="T12" fmla="*/ 0 w 267"/>
                <a:gd name="T13" fmla="*/ 0 h 234"/>
                <a:gd name="T14" fmla="*/ 0 w 267"/>
                <a:gd name="T15" fmla="*/ 0 h 234"/>
                <a:gd name="T16" fmla="*/ 0 w 267"/>
                <a:gd name="T17" fmla="*/ 0 h 234"/>
                <a:gd name="T18" fmla="*/ 0 w 267"/>
                <a:gd name="T19" fmla="*/ 0 h 234"/>
                <a:gd name="T20" fmla="*/ 0 w 267"/>
                <a:gd name="T21" fmla="*/ 0 h 234"/>
                <a:gd name="T22" fmla="*/ 0 w 267"/>
                <a:gd name="T23" fmla="*/ 0 h 234"/>
                <a:gd name="T24" fmla="*/ 0 w 267"/>
                <a:gd name="T25" fmla="*/ 0 h 234"/>
                <a:gd name="T26" fmla="*/ 0 w 267"/>
                <a:gd name="T27" fmla="*/ 0 h 234"/>
                <a:gd name="T28" fmla="*/ 0 w 267"/>
                <a:gd name="T29" fmla="*/ 0 h 234"/>
                <a:gd name="T30" fmla="*/ 0 w 267"/>
                <a:gd name="T31" fmla="*/ 0 h 234"/>
                <a:gd name="T32" fmla="*/ 0 w 267"/>
                <a:gd name="T33" fmla="*/ 0 h 234"/>
                <a:gd name="T34" fmla="*/ 0 w 267"/>
                <a:gd name="T35" fmla="*/ 0 h 234"/>
                <a:gd name="T36" fmla="*/ 0 w 267"/>
                <a:gd name="T37" fmla="*/ 0 h 234"/>
                <a:gd name="T38" fmla="*/ 0 w 267"/>
                <a:gd name="T39" fmla="*/ 0 h 234"/>
                <a:gd name="T40" fmla="*/ 0 w 267"/>
                <a:gd name="T41" fmla="*/ 0 h 234"/>
                <a:gd name="T42" fmla="*/ 0 w 267"/>
                <a:gd name="T43" fmla="*/ 0 h 234"/>
                <a:gd name="T44" fmla="*/ 0 w 267"/>
                <a:gd name="T45" fmla="*/ 0 h 234"/>
                <a:gd name="T46" fmla="*/ 0 w 267"/>
                <a:gd name="T47" fmla="*/ 0 h 234"/>
                <a:gd name="T48" fmla="*/ 0 w 267"/>
                <a:gd name="T49" fmla="*/ 0 h 234"/>
                <a:gd name="T50" fmla="*/ 0 w 267"/>
                <a:gd name="T51" fmla="*/ 0 h 234"/>
                <a:gd name="T52" fmla="*/ 0 w 267"/>
                <a:gd name="T53" fmla="*/ 0 h 234"/>
                <a:gd name="T54" fmla="*/ 0 w 267"/>
                <a:gd name="T55" fmla="*/ 0 h 234"/>
                <a:gd name="T56" fmla="*/ 0 w 267"/>
                <a:gd name="T57" fmla="*/ 0 h 234"/>
                <a:gd name="T58" fmla="*/ 0 w 267"/>
                <a:gd name="T59" fmla="*/ 0 h 234"/>
                <a:gd name="T60" fmla="*/ 0 w 267"/>
                <a:gd name="T61" fmla="*/ 0 h 234"/>
                <a:gd name="T62" fmla="*/ 0 w 267"/>
                <a:gd name="T63" fmla="*/ 0 h 234"/>
                <a:gd name="T64" fmla="*/ 0 w 267"/>
                <a:gd name="T65" fmla="*/ 0 h 234"/>
                <a:gd name="T66" fmla="*/ 0 w 267"/>
                <a:gd name="T67" fmla="*/ 0 h 234"/>
                <a:gd name="T68" fmla="*/ 0 w 267"/>
                <a:gd name="T69" fmla="*/ 0 h 234"/>
                <a:gd name="T70" fmla="*/ 0 w 267"/>
                <a:gd name="T71" fmla="*/ 0 h 234"/>
                <a:gd name="T72" fmla="*/ 0 w 267"/>
                <a:gd name="T73" fmla="*/ 0 h 234"/>
                <a:gd name="T74" fmla="*/ 0 w 267"/>
                <a:gd name="T75" fmla="*/ 0 h 234"/>
                <a:gd name="T76" fmla="*/ 0 w 267"/>
                <a:gd name="T77" fmla="*/ 0 h 234"/>
                <a:gd name="T78" fmla="*/ 0 w 267"/>
                <a:gd name="T79" fmla="*/ 0 h 234"/>
                <a:gd name="T80" fmla="*/ 0 w 267"/>
                <a:gd name="T81" fmla="*/ 0 h 234"/>
                <a:gd name="T82" fmla="*/ 0 w 267"/>
                <a:gd name="T83" fmla="*/ 0 h 234"/>
                <a:gd name="T84" fmla="*/ 0 w 267"/>
                <a:gd name="T85" fmla="*/ 0 h 234"/>
                <a:gd name="T86" fmla="*/ 0 w 267"/>
                <a:gd name="T87" fmla="*/ 0 h 234"/>
                <a:gd name="T88" fmla="*/ 0 w 267"/>
                <a:gd name="T89" fmla="*/ 0 h 234"/>
                <a:gd name="T90" fmla="*/ 0 w 267"/>
                <a:gd name="T91" fmla="*/ 0 h 234"/>
                <a:gd name="T92" fmla="*/ 0 w 267"/>
                <a:gd name="T93" fmla="*/ 0 h 2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7"/>
                <a:gd name="T142" fmla="*/ 0 h 234"/>
                <a:gd name="T143" fmla="*/ 267 w 267"/>
                <a:gd name="T144" fmla="*/ 234 h 2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7" h="234">
                  <a:moveTo>
                    <a:pt x="205" y="5"/>
                  </a:moveTo>
                  <a:lnTo>
                    <a:pt x="212" y="16"/>
                  </a:lnTo>
                  <a:lnTo>
                    <a:pt x="217" y="26"/>
                  </a:lnTo>
                  <a:lnTo>
                    <a:pt x="225" y="37"/>
                  </a:lnTo>
                  <a:lnTo>
                    <a:pt x="232" y="47"/>
                  </a:lnTo>
                  <a:lnTo>
                    <a:pt x="239" y="56"/>
                  </a:lnTo>
                  <a:lnTo>
                    <a:pt x="245" y="67"/>
                  </a:lnTo>
                  <a:lnTo>
                    <a:pt x="250" y="77"/>
                  </a:lnTo>
                  <a:lnTo>
                    <a:pt x="256" y="88"/>
                  </a:lnTo>
                  <a:lnTo>
                    <a:pt x="260" y="99"/>
                  </a:lnTo>
                  <a:lnTo>
                    <a:pt x="263" y="111"/>
                  </a:lnTo>
                  <a:lnTo>
                    <a:pt x="263" y="119"/>
                  </a:lnTo>
                  <a:lnTo>
                    <a:pt x="265" y="128"/>
                  </a:lnTo>
                  <a:lnTo>
                    <a:pt x="267" y="136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7" y="162"/>
                  </a:lnTo>
                  <a:lnTo>
                    <a:pt x="265" y="170"/>
                  </a:lnTo>
                  <a:lnTo>
                    <a:pt x="263" y="176"/>
                  </a:lnTo>
                  <a:lnTo>
                    <a:pt x="260" y="184"/>
                  </a:lnTo>
                  <a:lnTo>
                    <a:pt x="254" y="191"/>
                  </a:lnTo>
                  <a:lnTo>
                    <a:pt x="250" y="194"/>
                  </a:lnTo>
                  <a:lnTo>
                    <a:pt x="245" y="195"/>
                  </a:lnTo>
                  <a:lnTo>
                    <a:pt x="239" y="195"/>
                  </a:lnTo>
                  <a:lnTo>
                    <a:pt x="234" y="194"/>
                  </a:lnTo>
                  <a:lnTo>
                    <a:pt x="228" y="192"/>
                  </a:lnTo>
                  <a:lnTo>
                    <a:pt x="223" y="189"/>
                  </a:lnTo>
                  <a:lnTo>
                    <a:pt x="217" y="186"/>
                  </a:lnTo>
                  <a:lnTo>
                    <a:pt x="212" y="181"/>
                  </a:lnTo>
                  <a:lnTo>
                    <a:pt x="208" y="175"/>
                  </a:lnTo>
                  <a:lnTo>
                    <a:pt x="205" y="170"/>
                  </a:lnTo>
                  <a:lnTo>
                    <a:pt x="205" y="168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199" y="168"/>
                  </a:lnTo>
                  <a:lnTo>
                    <a:pt x="197" y="167"/>
                  </a:lnTo>
                  <a:lnTo>
                    <a:pt x="196" y="167"/>
                  </a:lnTo>
                  <a:lnTo>
                    <a:pt x="194" y="160"/>
                  </a:lnTo>
                  <a:lnTo>
                    <a:pt x="192" y="154"/>
                  </a:lnTo>
                  <a:lnTo>
                    <a:pt x="192" y="149"/>
                  </a:lnTo>
                  <a:lnTo>
                    <a:pt x="190" y="143"/>
                  </a:lnTo>
                  <a:lnTo>
                    <a:pt x="190" y="136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6" y="120"/>
                  </a:lnTo>
                  <a:lnTo>
                    <a:pt x="186" y="114"/>
                  </a:lnTo>
                  <a:lnTo>
                    <a:pt x="185" y="109"/>
                  </a:lnTo>
                  <a:lnTo>
                    <a:pt x="185" y="120"/>
                  </a:lnTo>
                  <a:lnTo>
                    <a:pt x="185" y="133"/>
                  </a:lnTo>
                  <a:lnTo>
                    <a:pt x="185" y="146"/>
                  </a:lnTo>
                  <a:lnTo>
                    <a:pt x="186" y="159"/>
                  </a:lnTo>
                  <a:lnTo>
                    <a:pt x="186" y="171"/>
                  </a:lnTo>
                  <a:lnTo>
                    <a:pt x="186" y="184"/>
                  </a:lnTo>
                  <a:lnTo>
                    <a:pt x="185" y="197"/>
                  </a:lnTo>
                  <a:lnTo>
                    <a:pt x="181" y="208"/>
                  </a:lnTo>
                  <a:lnTo>
                    <a:pt x="174" y="218"/>
                  </a:lnTo>
                  <a:lnTo>
                    <a:pt x="164" y="227"/>
                  </a:lnTo>
                  <a:lnTo>
                    <a:pt x="159" y="231"/>
                  </a:lnTo>
                  <a:lnTo>
                    <a:pt x="154" y="232"/>
                  </a:lnTo>
                  <a:lnTo>
                    <a:pt x="148" y="234"/>
                  </a:lnTo>
                  <a:lnTo>
                    <a:pt x="143" y="232"/>
                  </a:lnTo>
                  <a:lnTo>
                    <a:pt x="137" y="231"/>
                  </a:lnTo>
                  <a:lnTo>
                    <a:pt x="132" y="229"/>
                  </a:lnTo>
                  <a:lnTo>
                    <a:pt x="128" y="226"/>
                  </a:lnTo>
                  <a:lnTo>
                    <a:pt x="122" y="223"/>
                  </a:lnTo>
                  <a:lnTo>
                    <a:pt x="119" y="218"/>
                  </a:lnTo>
                  <a:lnTo>
                    <a:pt x="115" y="213"/>
                  </a:lnTo>
                  <a:lnTo>
                    <a:pt x="110" y="205"/>
                  </a:lnTo>
                  <a:lnTo>
                    <a:pt x="106" y="195"/>
                  </a:lnTo>
                  <a:lnTo>
                    <a:pt x="102" y="186"/>
                  </a:lnTo>
                  <a:lnTo>
                    <a:pt x="101" y="176"/>
                  </a:lnTo>
                  <a:lnTo>
                    <a:pt x="99" y="167"/>
                  </a:lnTo>
                  <a:lnTo>
                    <a:pt x="99" y="157"/>
                  </a:lnTo>
                  <a:lnTo>
                    <a:pt x="97" y="147"/>
                  </a:lnTo>
                  <a:lnTo>
                    <a:pt x="97" y="138"/>
                  </a:lnTo>
                  <a:lnTo>
                    <a:pt x="97" y="128"/>
                  </a:lnTo>
                  <a:lnTo>
                    <a:pt x="95" y="119"/>
                  </a:lnTo>
                  <a:lnTo>
                    <a:pt x="93" y="127"/>
                  </a:lnTo>
                  <a:lnTo>
                    <a:pt x="91" y="136"/>
                  </a:lnTo>
                  <a:lnTo>
                    <a:pt x="90" y="144"/>
                  </a:lnTo>
                  <a:lnTo>
                    <a:pt x="88" y="152"/>
                  </a:lnTo>
                  <a:lnTo>
                    <a:pt x="86" y="162"/>
                  </a:lnTo>
                  <a:lnTo>
                    <a:pt x="84" y="170"/>
                  </a:lnTo>
                  <a:lnTo>
                    <a:pt x="82" y="178"/>
                  </a:lnTo>
                  <a:lnTo>
                    <a:pt x="79" y="186"/>
                  </a:lnTo>
                  <a:lnTo>
                    <a:pt x="73" y="194"/>
                  </a:lnTo>
                  <a:lnTo>
                    <a:pt x="68" y="200"/>
                  </a:lnTo>
                  <a:lnTo>
                    <a:pt x="62" y="203"/>
                  </a:lnTo>
                  <a:lnTo>
                    <a:pt x="58" y="205"/>
                  </a:lnTo>
                  <a:lnTo>
                    <a:pt x="53" y="208"/>
                  </a:lnTo>
                  <a:lnTo>
                    <a:pt x="48" y="210"/>
                  </a:lnTo>
                  <a:lnTo>
                    <a:pt x="42" y="210"/>
                  </a:lnTo>
                  <a:lnTo>
                    <a:pt x="37" y="211"/>
                  </a:lnTo>
                  <a:lnTo>
                    <a:pt x="31" y="210"/>
                  </a:lnTo>
                  <a:lnTo>
                    <a:pt x="26" y="210"/>
                  </a:lnTo>
                  <a:lnTo>
                    <a:pt x="22" y="208"/>
                  </a:lnTo>
                  <a:lnTo>
                    <a:pt x="18" y="207"/>
                  </a:lnTo>
                  <a:lnTo>
                    <a:pt x="9" y="197"/>
                  </a:lnTo>
                  <a:lnTo>
                    <a:pt x="4" y="186"/>
                  </a:lnTo>
                  <a:lnTo>
                    <a:pt x="2" y="176"/>
                  </a:lnTo>
                  <a:lnTo>
                    <a:pt x="0" y="163"/>
                  </a:lnTo>
                  <a:lnTo>
                    <a:pt x="2" y="151"/>
                  </a:lnTo>
                  <a:lnTo>
                    <a:pt x="4" y="138"/>
                  </a:lnTo>
                  <a:lnTo>
                    <a:pt x="7" y="125"/>
                  </a:lnTo>
                  <a:lnTo>
                    <a:pt x="13" y="114"/>
                  </a:lnTo>
                  <a:lnTo>
                    <a:pt x="16" y="10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6" y="71"/>
                  </a:lnTo>
                  <a:lnTo>
                    <a:pt x="27" y="64"/>
                  </a:lnTo>
                  <a:lnTo>
                    <a:pt x="31" y="58"/>
                  </a:lnTo>
                  <a:lnTo>
                    <a:pt x="37" y="51"/>
                  </a:lnTo>
                  <a:lnTo>
                    <a:pt x="40" y="47"/>
                  </a:lnTo>
                  <a:lnTo>
                    <a:pt x="46" y="40"/>
                  </a:lnTo>
                  <a:lnTo>
                    <a:pt x="49" y="35"/>
                  </a:lnTo>
                  <a:lnTo>
                    <a:pt x="55" y="31"/>
                  </a:lnTo>
                  <a:lnTo>
                    <a:pt x="62" y="26"/>
                  </a:lnTo>
                  <a:lnTo>
                    <a:pt x="68" y="21"/>
                  </a:lnTo>
                  <a:lnTo>
                    <a:pt x="69" y="19"/>
                  </a:lnTo>
                  <a:lnTo>
                    <a:pt x="71" y="18"/>
                  </a:lnTo>
                  <a:lnTo>
                    <a:pt x="73" y="16"/>
                  </a:lnTo>
                  <a:lnTo>
                    <a:pt x="75" y="15"/>
                  </a:lnTo>
                  <a:lnTo>
                    <a:pt x="79" y="11"/>
                  </a:lnTo>
                  <a:lnTo>
                    <a:pt x="80" y="10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8" y="2"/>
                  </a:lnTo>
                  <a:lnTo>
                    <a:pt x="90" y="0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Freeform 129"/>
            <p:cNvSpPr>
              <a:spLocks/>
            </p:cNvSpPr>
            <p:nvPr/>
          </p:nvSpPr>
          <p:spPr bwMode="auto">
            <a:xfrm>
              <a:off x="976" y="3223"/>
              <a:ext cx="72" cy="64"/>
            </a:xfrm>
            <a:custGeom>
              <a:avLst/>
              <a:gdLst>
                <a:gd name="T0" fmla="*/ 0 w 146"/>
                <a:gd name="T1" fmla="*/ 1 h 128"/>
                <a:gd name="T2" fmla="*/ 0 w 146"/>
                <a:gd name="T3" fmla="*/ 1 h 128"/>
                <a:gd name="T4" fmla="*/ 0 w 146"/>
                <a:gd name="T5" fmla="*/ 1 h 128"/>
                <a:gd name="T6" fmla="*/ 0 w 146"/>
                <a:gd name="T7" fmla="*/ 1 h 128"/>
                <a:gd name="T8" fmla="*/ 0 w 146"/>
                <a:gd name="T9" fmla="*/ 1 h 128"/>
                <a:gd name="T10" fmla="*/ 0 w 146"/>
                <a:gd name="T11" fmla="*/ 1 h 128"/>
                <a:gd name="T12" fmla="*/ 0 w 146"/>
                <a:gd name="T13" fmla="*/ 1 h 128"/>
                <a:gd name="T14" fmla="*/ 0 w 146"/>
                <a:gd name="T15" fmla="*/ 1 h 128"/>
                <a:gd name="T16" fmla="*/ 0 w 146"/>
                <a:gd name="T17" fmla="*/ 1 h 128"/>
                <a:gd name="T18" fmla="*/ 0 w 146"/>
                <a:gd name="T19" fmla="*/ 1 h 128"/>
                <a:gd name="T20" fmla="*/ 0 w 146"/>
                <a:gd name="T21" fmla="*/ 1 h 128"/>
                <a:gd name="T22" fmla="*/ 0 w 146"/>
                <a:gd name="T23" fmla="*/ 1 h 128"/>
                <a:gd name="T24" fmla="*/ 0 w 146"/>
                <a:gd name="T25" fmla="*/ 1 h 128"/>
                <a:gd name="T26" fmla="*/ 0 w 146"/>
                <a:gd name="T27" fmla="*/ 1 h 128"/>
                <a:gd name="T28" fmla="*/ 0 w 146"/>
                <a:gd name="T29" fmla="*/ 1 h 128"/>
                <a:gd name="T30" fmla="*/ 0 w 146"/>
                <a:gd name="T31" fmla="*/ 1 h 128"/>
                <a:gd name="T32" fmla="*/ 0 w 146"/>
                <a:gd name="T33" fmla="*/ 1 h 128"/>
                <a:gd name="T34" fmla="*/ 0 w 146"/>
                <a:gd name="T35" fmla="*/ 1 h 128"/>
                <a:gd name="T36" fmla="*/ 0 w 146"/>
                <a:gd name="T37" fmla="*/ 1 h 128"/>
                <a:gd name="T38" fmla="*/ 0 w 146"/>
                <a:gd name="T39" fmla="*/ 1 h 128"/>
                <a:gd name="T40" fmla="*/ 0 w 146"/>
                <a:gd name="T41" fmla="*/ 1 h 128"/>
                <a:gd name="T42" fmla="*/ 0 w 146"/>
                <a:gd name="T43" fmla="*/ 1 h 128"/>
                <a:gd name="T44" fmla="*/ 0 w 146"/>
                <a:gd name="T45" fmla="*/ 1 h 128"/>
                <a:gd name="T46" fmla="*/ 0 w 146"/>
                <a:gd name="T47" fmla="*/ 0 h 128"/>
                <a:gd name="T48" fmla="*/ 0 w 146"/>
                <a:gd name="T49" fmla="*/ 0 h 128"/>
                <a:gd name="T50" fmla="*/ 0 w 146"/>
                <a:gd name="T51" fmla="*/ 1 h 128"/>
                <a:gd name="T52" fmla="*/ 0 w 146"/>
                <a:gd name="T53" fmla="*/ 1 h 128"/>
                <a:gd name="T54" fmla="*/ 0 w 146"/>
                <a:gd name="T55" fmla="*/ 1 h 128"/>
                <a:gd name="T56" fmla="*/ 0 w 146"/>
                <a:gd name="T57" fmla="*/ 1 h 128"/>
                <a:gd name="T58" fmla="*/ 0 w 146"/>
                <a:gd name="T59" fmla="*/ 1 h 128"/>
                <a:gd name="T60" fmla="*/ 0 w 146"/>
                <a:gd name="T61" fmla="*/ 1 h 128"/>
                <a:gd name="T62" fmla="*/ 0 w 146"/>
                <a:gd name="T63" fmla="*/ 1 h 128"/>
                <a:gd name="T64" fmla="*/ 0 w 146"/>
                <a:gd name="T65" fmla="*/ 1 h 128"/>
                <a:gd name="T66" fmla="*/ 0 w 146"/>
                <a:gd name="T67" fmla="*/ 1 h 128"/>
                <a:gd name="T68" fmla="*/ 0 w 146"/>
                <a:gd name="T69" fmla="*/ 1 h 128"/>
                <a:gd name="T70" fmla="*/ 0 w 146"/>
                <a:gd name="T71" fmla="*/ 1 h 1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6"/>
                <a:gd name="T109" fmla="*/ 0 h 128"/>
                <a:gd name="T110" fmla="*/ 146 w 146"/>
                <a:gd name="T111" fmla="*/ 128 h 1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6" h="128">
                  <a:moveTo>
                    <a:pt x="27" y="123"/>
                  </a:moveTo>
                  <a:lnTo>
                    <a:pt x="29" y="123"/>
                  </a:lnTo>
                  <a:lnTo>
                    <a:pt x="29" y="125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6" y="123"/>
                  </a:lnTo>
                  <a:lnTo>
                    <a:pt x="38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53" y="126"/>
                  </a:lnTo>
                  <a:lnTo>
                    <a:pt x="62" y="128"/>
                  </a:lnTo>
                  <a:lnTo>
                    <a:pt x="71" y="128"/>
                  </a:lnTo>
                  <a:lnTo>
                    <a:pt x="80" y="128"/>
                  </a:lnTo>
                  <a:lnTo>
                    <a:pt x="89" y="128"/>
                  </a:lnTo>
                  <a:lnTo>
                    <a:pt x="99" y="126"/>
                  </a:lnTo>
                  <a:lnTo>
                    <a:pt x="108" y="126"/>
                  </a:lnTo>
                  <a:lnTo>
                    <a:pt x="115" y="125"/>
                  </a:lnTo>
                  <a:lnTo>
                    <a:pt x="124" y="123"/>
                  </a:lnTo>
                  <a:lnTo>
                    <a:pt x="133" y="121"/>
                  </a:lnTo>
                  <a:lnTo>
                    <a:pt x="135" y="121"/>
                  </a:lnTo>
                  <a:lnTo>
                    <a:pt x="137" y="120"/>
                  </a:lnTo>
                  <a:lnTo>
                    <a:pt x="139" y="120"/>
                  </a:lnTo>
                  <a:lnTo>
                    <a:pt x="141" y="118"/>
                  </a:lnTo>
                  <a:lnTo>
                    <a:pt x="142" y="118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07"/>
                  </a:lnTo>
                  <a:lnTo>
                    <a:pt x="146" y="99"/>
                  </a:lnTo>
                  <a:lnTo>
                    <a:pt x="146" y="93"/>
                  </a:lnTo>
                  <a:lnTo>
                    <a:pt x="144" y="85"/>
                  </a:lnTo>
                  <a:lnTo>
                    <a:pt x="142" y="77"/>
                  </a:lnTo>
                  <a:lnTo>
                    <a:pt x="141" y="69"/>
                  </a:lnTo>
                  <a:lnTo>
                    <a:pt x="139" y="61"/>
                  </a:lnTo>
                  <a:lnTo>
                    <a:pt x="135" y="54"/>
                  </a:lnTo>
                  <a:lnTo>
                    <a:pt x="133" y="46"/>
                  </a:lnTo>
                  <a:lnTo>
                    <a:pt x="130" y="38"/>
                  </a:lnTo>
                  <a:lnTo>
                    <a:pt x="126" y="30"/>
                  </a:lnTo>
                  <a:lnTo>
                    <a:pt x="119" y="21"/>
                  </a:lnTo>
                  <a:lnTo>
                    <a:pt x="111" y="14"/>
                  </a:lnTo>
                  <a:lnTo>
                    <a:pt x="104" y="9"/>
                  </a:lnTo>
                  <a:lnTo>
                    <a:pt x="95" y="5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4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9" y="13"/>
                  </a:lnTo>
                  <a:lnTo>
                    <a:pt x="5" y="16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0" y="83"/>
                  </a:lnTo>
                  <a:lnTo>
                    <a:pt x="2" y="93"/>
                  </a:lnTo>
                  <a:lnTo>
                    <a:pt x="5" y="102"/>
                  </a:lnTo>
                  <a:lnTo>
                    <a:pt x="11" y="112"/>
                  </a:lnTo>
                  <a:lnTo>
                    <a:pt x="18" y="118"/>
                  </a:lnTo>
                  <a:lnTo>
                    <a:pt x="27" y="1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Freeform 130"/>
            <p:cNvSpPr>
              <a:spLocks/>
            </p:cNvSpPr>
            <p:nvPr/>
          </p:nvSpPr>
          <p:spPr bwMode="auto">
            <a:xfrm flipV="1">
              <a:off x="5227" y="3646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2" name="Freeform 131"/>
            <p:cNvSpPr>
              <a:spLocks/>
            </p:cNvSpPr>
            <p:nvPr/>
          </p:nvSpPr>
          <p:spPr bwMode="auto">
            <a:xfrm flipV="1">
              <a:off x="343" y="3652"/>
              <a:ext cx="633" cy="674"/>
            </a:xfrm>
            <a:custGeom>
              <a:avLst/>
              <a:gdLst>
                <a:gd name="T0" fmla="*/ 0 w 1299"/>
                <a:gd name="T1" fmla="*/ 1473 h 382"/>
                <a:gd name="T2" fmla="*/ 0 w 1299"/>
                <a:gd name="T3" fmla="*/ 4032 h 382"/>
                <a:gd name="T4" fmla="*/ 0 w 1299"/>
                <a:gd name="T5" fmla="*/ 5794 h 382"/>
                <a:gd name="T6" fmla="*/ 0 w 1299"/>
                <a:gd name="T7" fmla="*/ 6756 h 382"/>
                <a:gd name="T8" fmla="*/ 0 w 1299"/>
                <a:gd name="T9" fmla="*/ 6279 h 382"/>
                <a:gd name="T10" fmla="*/ 0 w 1299"/>
                <a:gd name="T11" fmla="*/ 7229 h 382"/>
                <a:gd name="T12" fmla="*/ 0 w 1299"/>
                <a:gd name="T13" fmla="*/ 11562 h 382"/>
                <a:gd name="T14" fmla="*/ 0 w 1299"/>
                <a:gd name="T15" fmla="*/ 16584 h 382"/>
                <a:gd name="T16" fmla="*/ 0 w 1299"/>
                <a:gd name="T17" fmla="*/ 17289 h 382"/>
                <a:gd name="T18" fmla="*/ 1 w 1299"/>
                <a:gd name="T19" fmla="*/ 13021 h 382"/>
                <a:gd name="T20" fmla="*/ 1 w 1299"/>
                <a:gd name="T21" fmla="*/ 11294 h 382"/>
                <a:gd name="T22" fmla="*/ 0 w 1299"/>
                <a:gd name="T23" fmla="*/ 14278 h 382"/>
                <a:gd name="T24" fmla="*/ 0 w 1299"/>
                <a:gd name="T25" fmla="*/ 18159 h 382"/>
                <a:gd name="T26" fmla="*/ 1 w 1299"/>
                <a:gd name="T27" fmla="*/ 22097 h 382"/>
                <a:gd name="T28" fmla="*/ 1 w 1299"/>
                <a:gd name="T29" fmla="*/ 22974 h 382"/>
                <a:gd name="T30" fmla="*/ 1 w 1299"/>
                <a:gd name="T31" fmla="*/ 21515 h 382"/>
                <a:gd name="T32" fmla="*/ 1 w 1299"/>
                <a:gd name="T33" fmla="*/ 18523 h 382"/>
                <a:gd name="T34" fmla="*/ 1 w 1299"/>
                <a:gd name="T35" fmla="*/ 14278 h 382"/>
                <a:gd name="T36" fmla="*/ 1 w 1299"/>
                <a:gd name="T37" fmla="*/ 22974 h 382"/>
                <a:gd name="T38" fmla="*/ 1 w 1299"/>
                <a:gd name="T39" fmla="*/ 31071 h 382"/>
                <a:gd name="T40" fmla="*/ 1 w 1299"/>
                <a:gd name="T41" fmla="*/ 34540 h 382"/>
                <a:gd name="T42" fmla="*/ 1 w 1299"/>
                <a:gd name="T43" fmla="*/ 35297 h 382"/>
                <a:gd name="T44" fmla="*/ 1 w 1299"/>
                <a:gd name="T45" fmla="*/ 35879 h 382"/>
                <a:gd name="T46" fmla="*/ 2 w 1299"/>
                <a:gd name="T47" fmla="*/ 35297 h 382"/>
                <a:gd name="T48" fmla="*/ 2 w 1299"/>
                <a:gd name="T49" fmla="*/ 33067 h 382"/>
                <a:gd name="T50" fmla="*/ 2 w 1299"/>
                <a:gd name="T51" fmla="*/ 28541 h 382"/>
                <a:gd name="T52" fmla="*/ 2 w 1299"/>
                <a:gd name="T53" fmla="*/ 23756 h 382"/>
                <a:gd name="T54" fmla="*/ 2 w 1299"/>
                <a:gd name="T55" fmla="*/ 18791 h 382"/>
                <a:gd name="T56" fmla="*/ 2 w 1299"/>
                <a:gd name="T57" fmla="*/ 26882 h 382"/>
                <a:gd name="T58" fmla="*/ 2 w 1299"/>
                <a:gd name="T59" fmla="*/ 30870 h 382"/>
                <a:gd name="T60" fmla="*/ 3 w 1299"/>
                <a:gd name="T61" fmla="*/ 28627 h 382"/>
                <a:gd name="T62" fmla="*/ 3 w 1299"/>
                <a:gd name="T63" fmla="*/ 25547 h 382"/>
                <a:gd name="T64" fmla="*/ 3 w 1299"/>
                <a:gd name="T65" fmla="*/ 22350 h 382"/>
                <a:gd name="T66" fmla="*/ 3 w 1299"/>
                <a:gd name="T67" fmla="*/ 18900 h 382"/>
                <a:gd name="T68" fmla="*/ 2 w 1299"/>
                <a:gd name="T69" fmla="*/ 16979 h 382"/>
                <a:gd name="T70" fmla="*/ 2 w 1299"/>
                <a:gd name="T71" fmla="*/ 16352 h 382"/>
                <a:gd name="T72" fmla="*/ 2 w 1299"/>
                <a:gd name="T73" fmla="*/ 18159 h 382"/>
                <a:gd name="T74" fmla="*/ 3 w 1299"/>
                <a:gd name="T75" fmla="*/ 19781 h 382"/>
                <a:gd name="T76" fmla="*/ 3 w 1299"/>
                <a:gd name="T77" fmla="*/ 20553 h 382"/>
                <a:gd name="T78" fmla="*/ 3 w 1299"/>
                <a:gd name="T79" fmla="*/ 21362 h 382"/>
                <a:gd name="T80" fmla="*/ 3 w 1299"/>
                <a:gd name="T81" fmla="*/ 22350 h 382"/>
                <a:gd name="T82" fmla="*/ 3 w 1299"/>
                <a:gd name="T83" fmla="*/ 22620 h 382"/>
                <a:gd name="T84" fmla="*/ 4 w 1299"/>
                <a:gd name="T85" fmla="*/ 21362 h 382"/>
                <a:gd name="T86" fmla="*/ 4 w 1299"/>
                <a:gd name="T87" fmla="*/ 16584 h 382"/>
                <a:gd name="T88" fmla="*/ 4 w 1299"/>
                <a:gd name="T89" fmla="*/ 10311 h 382"/>
                <a:gd name="T90" fmla="*/ 4 w 1299"/>
                <a:gd name="T91" fmla="*/ 8723 h 382"/>
                <a:gd name="T92" fmla="*/ 4 w 1299"/>
                <a:gd name="T93" fmla="*/ 9321 h 382"/>
                <a:gd name="T94" fmla="*/ 4 w 1299"/>
                <a:gd name="T95" fmla="*/ 8723 h 382"/>
                <a:gd name="T96" fmla="*/ 4 w 1299"/>
                <a:gd name="T97" fmla="*/ 8568 h 382"/>
                <a:gd name="T98" fmla="*/ 4 w 1299"/>
                <a:gd name="T99" fmla="*/ 8365 h 382"/>
                <a:gd name="T100" fmla="*/ 4 w 1299"/>
                <a:gd name="T101" fmla="*/ 115 h 3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9"/>
                <a:gd name="T154" fmla="*/ 0 h 382"/>
                <a:gd name="T155" fmla="*/ 1299 w 1299"/>
                <a:gd name="T156" fmla="*/ 382 h 3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9" h="382">
                  <a:moveTo>
                    <a:pt x="1299" y="1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6" y="54"/>
                  </a:lnTo>
                  <a:lnTo>
                    <a:pt x="20" y="57"/>
                  </a:lnTo>
                  <a:lnTo>
                    <a:pt x="27" y="62"/>
                  </a:lnTo>
                  <a:lnTo>
                    <a:pt x="34" y="65"/>
                  </a:lnTo>
                  <a:lnTo>
                    <a:pt x="43" y="69"/>
                  </a:lnTo>
                  <a:lnTo>
                    <a:pt x="54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87" y="72"/>
                  </a:lnTo>
                  <a:lnTo>
                    <a:pt x="98" y="70"/>
                  </a:lnTo>
                  <a:lnTo>
                    <a:pt x="111" y="67"/>
                  </a:lnTo>
                  <a:lnTo>
                    <a:pt x="122" y="62"/>
                  </a:lnTo>
                  <a:lnTo>
                    <a:pt x="133" y="57"/>
                  </a:lnTo>
                  <a:lnTo>
                    <a:pt x="120" y="67"/>
                  </a:lnTo>
                  <a:lnTo>
                    <a:pt x="107" y="77"/>
                  </a:lnTo>
                  <a:lnTo>
                    <a:pt x="96" y="88"/>
                  </a:lnTo>
                  <a:lnTo>
                    <a:pt x="85" y="99"/>
                  </a:lnTo>
                  <a:lnTo>
                    <a:pt x="75" y="110"/>
                  </a:lnTo>
                  <a:lnTo>
                    <a:pt x="67" y="123"/>
                  </a:lnTo>
                  <a:lnTo>
                    <a:pt x="62" y="136"/>
                  </a:lnTo>
                  <a:lnTo>
                    <a:pt x="58" y="149"/>
                  </a:lnTo>
                  <a:lnTo>
                    <a:pt x="60" y="163"/>
                  </a:lnTo>
                  <a:lnTo>
                    <a:pt x="65" y="177"/>
                  </a:lnTo>
                  <a:lnTo>
                    <a:pt x="93" y="185"/>
                  </a:lnTo>
                  <a:lnTo>
                    <a:pt x="120" y="189"/>
                  </a:lnTo>
                  <a:lnTo>
                    <a:pt x="148" y="187"/>
                  </a:lnTo>
                  <a:lnTo>
                    <a:pt x="173" y="184"/>
                  </a:lnTo>
                  <a:lnTo>
                    <a:pt x="199" y="176"/>
                  </a:lnTo>
                  <a:lnTo>
                    <a:pt x="224" y="166"/>
                  </a:lnTo>
                  <a:lnTo>
                    <a:pt x="250" y="153"/>
                  </a:lnTo>
                  <a:lnTo>
                    <a:pt x="272" y="139"/>
                  </a:lnTo>
                  <a:lnTo>
                    <a:pt x="296" y="125"/>
                  </a:lnTo>
                  <a:lnTo>
                    <a:pt x="316" y="110"/>
                  </a:lnTo>
                  <a:lnTo>
                    <a:pt x="305" y="115"/>
                  </a:lnTo>
                  <a:lnTo>
                    <a:pt x="294" y="120"/>
                  </a:lnTo>
                  <a:lnTo>
                    <a:pt x="283" y="128"/>
                  </a:lnTo>
                  <a:lnTo>
                    <a:pt x="274" y="134"/>
                  </a:lnTo>
                  <a:lnTo>
                    <a:pt x="266" y="144"/>
                  </a:lnTo>
                  <a:lnTo>
                    <a:pt x="259" y="152"/>
                  </a:lnTo>
                  <a:lnTo>
                    <a:pt x="254" y="163"/>
                  </a:lnTo>
                  <a:lnTo>
                    <a:pt x="250" y="173"/>
                  </a:lnTo>
                  <a:lnTo>
                    <a:pt x="250" y="184"/>
                  </a:lnTo>
                  <a:lnTo>
                    <a:pt x="250" y="193"/>
                  </a:lnTo>
                  <a:lnTo>
                    <a:pt x="254" y="208"/>
                  </a:lnTo>
                  <a:lnTo>
                    <a:pt x="261" y="219"/>
                  </a:lnTo>
                  <a:lnTo>
                    <a:pt x="268" y="229"/>
                  </a:lnTo>
                  <a:lnTo>
                    <a:pt x="279" y="235"/>
                  </a:lnTo>
                  <a:lnTo>
                    <a:pt x="290" y="240"/>
                  </a:lnTo>
                  <a:lnTo>
                    <a:pt x="303" y="243"/>
                  </a:lnTo>
                  <a:lnTo>
                    <a:pt x="316" y="245"/>
                  </a:lnTo>
                  <a:lnTo>
                    <a:pt x="330" y="245"/>
                  </a:lnTo>
                  <a:lnTo>
                    <a:pt x="343" y="243"/>
                  </a:lnTo>
                  <a:lnTo>
                    <a:pt x="358" y="238"/>
                  </a:lnTo>
                  <a:lnTo>
                    <a:pt x="369" y="233"/>
                  </a:lnTo>
                  <a:lnTo>
                    <a:pt x="382" y="229"/>
                  </a:lnTo>
                  <a:lnTo>
                    <a:pt x="391" y="222"/>
                  </a:lnTo>
                  <a:lnTo>
                    <a:pt x="402" y="214"/>
                  </a:lnTo>
                  <a:lnTo>
                    <a:pt x="409" y="206"/>
                  </a:lnTo>
                  <a:lnTo>
                    <a:pt x="416" y="197"/>
                  </a:lnTo>
                  <a:lnTo>
                    <a:pt x="422" y="187"/>
                  </a:lnTo>
                  <a:lnTo>
                    <a:pt x="425" y="176"/>
                  </a:lnTo>
                  <a:lnTo>
                    <a:pt x="427" y="165"/>
                  </a:lnTo>
                  <a:lnTo>
                    <a:pt x="427" y="152"/>
                  </a:lnTo>
                  <a:lnTo>
                    <a:pt x="424" y="174"/>
                  </a:lnTo>
                  <a:lnTo>
                    <a:pt x="422" y="197"/>
                  </a:lnTo>
                  <a:lnTo>
                    <a:pt x="422" y="221"/>
                  </a:lnTo>
                  <a:lnTo>
                    <a:pt x="424" y="245"/>
                  </a:lnTo>
                  <a:lnTo>
                    <a:pt x="427" y="267"/>
                  </a:lnTo>
                  <a:lnTo>
                    <a:pt x="436" y="289"/>
                  </a:lnTo>
                  <a:lnTo>
                    <a:pt x="445" y="312"/>
                  </a:lnTo>
                  <a:lnTo>
                    <a:pt x="460" y="331"/>
                  </a:lnTo>
                  <a:lnTo>
                    <a:pt x="477" y="349"/>
                  </a:lnTo>
                  <a:lnTo>
                    <a:pt x="498" y="365"/>
                  </a:lnTo>
                  <a:lnTo>
                    <a:pt x="500" y="365"/>
                  </a:lnTo>
                  <a:lnTo>
                    <a:pt x="502" y="368"/>
                  </a:lnTo>
                  <a:lnTo>
                    <a:pt x="502" y="369"/>
                  </a:lnTo>
                  <a:lnTo>
                    <a:pt x="504" y="371"/>
                  </a:lnTo>
                  <a:lnTo>
                    <a:pt x="504" y="374"/>
                  </a:lnTo>
                  <a:lnTo>
                    <a:pt x="504" y="376"/>
                  </a:lnTo>
                  <a:lnTo>
                    <a:pt x="504" y="379"/>
                  </a:lnTo>
                  <a:lnTo>
                    <a:pt x="506" y="381"/>
                  </a:lnTo>
                  <a:lnTo>
                    <a:pt x="506" y="382"/>
                  </a:lnTo>
                  <a:lnTo>
                    <a:pt x="520" y="382"/>
                  </a:lnTo>
                  <a:lnTo>
                    <a:pt x="537" y="381"/>
                  </a:lnTo>
                  <a:lnTo>
                    <a:pt x="551" y="379"/>
                  </a:lnTo>
                  <a:lnTo>
                    <a:pt x="566" y="376"/>
                  </a:lnTo>
                  <a:lnTo>
                    <a:pt x="579" y="373"/>
                  </a:lnTo>
                  <a:lnTo>
                    <a:pt x="592" y="366"/>
                  </a:lnTo>
                  <a:lnTo>
                    <a:pt x="604" y="360"/>
                  </a:lnTo>
                  <a:lnTo>
                    <a:pt x="615" y="352"/>
                  </a:lnTo>
                  <a:lnTo>
                    <a:pt x="625" y="342"/>
                  </a:lnTo>
                  <a:lnTo>
                    <a:pt x="632" y="329"/>
                  </a:lnTo>
                  <a:lnTo>
                    <a:pt x="639" y="317"/>
                  </a:lnTo>
                  <a:lnTo>
                    <a:pt x="643" y="304"/>
                  </a:lnTo>
                  <a:lnTo>
                    <a:pt x="647" y="291"/>
                  </a:lnTo>
                  <a:lnTo>
                    <a:pt x="647" y="278"/>
                  </a:lnTo>
                  <a:lnTo>
                    <a:pt x="648" y="265"/>
                  </a:lnTo>
                  <a:lnTo>
                    <a:pt x="647" y="253"/>
                  </a:lnTo>
                  <a:lnTo>
                    <a:pt x="645" y="240"/>
                  </a:lnTo>
                  <a:lnTo>
                    <a:pt x="643" y="225"/>
                  </a:lnTo>
                  <a:lnTo>
                    <a:pt x="639" y="213"/>
                  </a:lnTo>
                  <a:lnTo>
                    <a:pt x="636" y="200"/>
                  </a:lnTo>
                  <a:lnTo>
                    <a:pt x="656" y="222"/>
                  </a:lnTo>
                  <a:lnTo>
                    <a:pt x="678" y="245"/>
                  </a:lnTo>
                  <a:lnTo>
                    <a:pt x="701" y="267"/>
                  </a:lnTo>
                  <a:lnTo>
                    <a:pt x="727" y="286"/>
                  </a:lnTo>
                  <a:lnTo>
                    <a:pt x="754" y="304"/>
                  </a:lnTo>
                  <a:lnTo>
                    <a:pt x="782" y="318"/>
                  </a:lnTo>
                  <a:lnTo>
                    <a:pt x="813" y="326"/>
                  </a:lnTo>
                  <a:lnTo>
                    <a:pt x="844" y="329"/>
                  </a:lnTo>
                  <a:lnTo>
                    <a:pt x="875" y="326"/>
                  </a:lnTo>
                  <a:lnTo>
                    <a:pt x="908" y="315"/>
                  </a:lnTo>
                  <a:lnTo>
                    <a:pt x="915" y="312"/>
                  </a:lnTo>
                  <a:lnTo>
                    <a:pt x="921" y="305"/>
                  </a:lnTo>
                  <a:lnTo>
                    <a:pt x="926" y="299"/>
                  </a:lnTo>
                  <a:lnTo>
                    <a:pt x="930" y="291"/>
                  </a:lnTo>
                  <a:lnTo>
                    <a:pt x="932" y="281"/>
                  </a:lnTo>
                  <a:lnTo>
                    <a:pt x="932" y="272"/>
                  </a:lnTo>
                  <a:lnTo>
                    <a:pt x="932" y="264"/>
                  </a:lnTo>
                  <a:lnTo>
                    <a:pt x="928" y="254"/>
                  </a:lnTo>
                  <a:lnTo>
                    <a:pt x="924" y="246"/>
                  </a:lnTo>
                  <a:lnTo>
                    <a:pt x="921" y="238"/>
                  </a:lnTo>
                  <a:lnTo>
                    <a:pt x="908" y="225"/>
                  </a:lnTo>
                  <a:lnTo>
                    <a:pt x="895" y="216"/>
                  </a:lnTo>
                  <a:lnTo>
                    <a:pt x="879" y="208"/>
                  </a:lnTo>
                  <a:lnTo>
                    <a:pt x="864" y="201"/>
                  </a:lnTo>
                  <a:lnTo>
                    <a:pt x="848" y="195"/>
                  </a:lnTo>
                  <a:lnTo>
                    <a:pt x="829" y="190"/>
                  </a:lnTo>
                  <a:lnTo>
                    <a:pt x="813" y="185"/>
                  </a:lnTo>
                  <a:lnTo>
                    <a:pt x="796" y="181"/>
                  </a:lnTo>
                  <a:lnTo>
                    <a:pt x="780" y="174"/>
                  </a:lnTo>
                  <a:lnTo>
                    <a:pt x="763" y="168"/>
                  </a:lnTo>
                  <a:lnTo>
                    <a:pt x="780" y="171"/>
                  </a:lnTo>
                  <a:lnTo>
                    <a:pt x="795" y="174"/>
                  </a:lnTo>
                  <a:lnTo>
                    <a:pt x="811" y="179"/>
                  </a:lnTo>
                  <a:lnTo>
                    <a:pt x="826" y="184"/>
                  </a:lnTo>
                  <a:lnTo>
                    <a:pt x="840" y="189"/>
                  </a:lnTo>
                  <a:lnTo>
                    <a:pt x="857" y="193"/>
                  </a:lnTo>
                  <a:lnTo>
                    <a:pt x="871" y="198"/>
                  </a:lnTo>
                  <a:lnTo>
                    <a:pt x="886" y="203"/>
                  </a:lnTo>
                  <a:lnTo>
                    <a:pt x="902" y="208"/>
                  </a:lnTo>
                  <a:lnTo>
                    <a:pt x="919" y="211"/>
                  </a:lnTo>
                  <a:lnTo>
                    <a:pt x="928" y="213"/>
                  </a:lnTo>
                  <a:lnTo>
                    <a:pt x="937" y="214"/>
                  </a:lnTo>
                  <a:lnTo>
                    <a:pt x="946" y="216"/>
                  </a:lnTo>
                  <a:lnTo>
                    <a:pt x="955" y="219"/>
                  </a:lnTo>
                  <a:lnTo>
                    <a:pt x="964" y="221"/>
                  </a:lnTo>
                  <a:lnTo>
                    <a:pt x="974" y="222"/>
                  </a:lnTo>
                  <a:lnTo>
                    <a:pt x="985" y="225"/>
                  </a:lnTo>
                  <a:lnTo>
                    <a:pt x="994" y="227"/>
                  </a:lnTo>
                  <a:lnTo>
                    <a:pt x="1005" y="230"/>
                  </a:lnTo>
                  <a:lnTo>
                    <a:pt x="1016" y="232"/>
                  </a:lnTo>
                  <a:lnTo>
                    <a:pt x="1030" y="235"/>
                  </a:lnTo>
                  <a:lnTo>
                    <a:pt x="1047" y="238"/>
                  </a:lnTo>
                  <a:lnTo>
                    <a:pt x="1061" y="240"/>
                  </a:lnTo>
                  <a:lnTo>
                    <a:pt x="1076" y="241"/>
                  </a:lnTo>
                  <a:lnTo>
                    <a:pt x="1092" y="241"/>
                  </a:lnTo>
                  <a:lnTo>
                    <a:pt x="1107" y="241"/>
                  </a:lnTo>
                  <a:lnTo>
                    <a:pt x="1123" y="240"/>
                  </a:lnTo>
                  <a:lnTo>
                    <a:pt x="1138" y="237"/>
                  </a:lnTo>
                  <a:lnTo>
                    <a:pt x="1153" y="233"/>
                  </a:lnTo>
                  <a:lnTo>
                    <a:pt x="1165" y="227"/>
                  </a:lnTo>
                  <a:lnTo>
                    <a:pt x="1180" y="219"/>
                  </a:lnTo>
                  <a:lnTo>
                    <a:pt x="1191" y="208"/>
                  </a:lnTo>
                  <a:lnTo>
                    <a:pt x="1197" y="193"/>
                  </a:lnTo>
                  <a:lnTo>
                    <a:pt x="1200" y="177"/>
                  </a:lnTo>
                  <a:lnTo>
                    <a:pt x="1200" y="161"/>
                  </a:lnTo>
                  <a:lnTo>
                    <a:pt x="1198" y="144"/>
                  </a:lnTo>
                  <a:lnTo>
                    <a:pt x="1193" y="126"/>
                  </a:lnTo>
                  <a:lnTo>
                    <a:pt x="1186" y="110"/>
                  </a:lnTo>
                  <a:lnTo>
                    <a:pt x="1178" y="96"/>
                  </a:lnTo>
                  <a:lnTo>
                    <a:pt x="1167" y="83"/>
                  </a:lnTo>
                  <a:lnTo>
                    <a:pt x="1182" y="88"/>
                  </a:lnTo>
                  <a:lnTo>
                    <a:pt x="1193" y="93"/>
                  </a:lnTo>
                  <a:lnTo>
                    <a:pt x="1204" y="94"/>
                  </a:lnTo>
                  <a:lnTo>
                    <a:pt x="1215" y="97"/>
                  </a:lnTo>
                  <a:lnTo>
                    <a:pt x="1224" y="97"/>
                  </a:lnTo>
                  <a:lnTo>
                    <a:pt x="1235" y="99"/>
                  </a:lnTo>
                  <a:lnTo>
                    <a:pt x="1246" y="97"/>
                  </a:lnTo>
                  <a:lnTo>
                    <a:pt x="1257" y="97"/>
                  </a:lnTo>
                  <a:lnTo>
                    <a:pt x="1270" y="94"/>
                  </a:lnTo>
                  <a:lnTo>
                    <a:pt x="1284" y="93"/>
                  </a:lnTo>
                  <a:lnTo>
                    <a:pt x="1286" y="93"/>
                  </a:lnTo>
                  <a:lnTo>
                    <a:pt x="1288" y="91"/>
                  </a:lnTo>
                  <a:lnTo>
                    <a:pt x="1290" y="91"/>
                  </a:lnTo>
                  <a:lnTo>
                    <a:pt x="1292" y="91"/>
                  </a:lnTo>
                  <a:lnTo>
                    <a:pt x="1293" y="89"/>
                  </a:lnTo>
                  <a:lnTo>
                    <a:pt x="1295" y="89"/>
                  </a:lnTo>
                  <a:lnTo>
                    <a:pt x="1297" y="89"/>
                  </a:lnTo>
                  <a:lnTo>
                    <a:pt x="1299" y="89"/>
                  </a:lnTo>
                  <a:lnTo>
                    <a:pt x="1299" y="88"/>
                  </a:lnTo>
                  <a:lnTo>
                    <a:pt x="1299" y="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3" name="Freeform 132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  <a:lnTo>
                    <a:pt x="2" y="1163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4" name="Freeform 133"/>
            <p:cNvSpPr>
              <a:spLocks/>
            </p:cNvSpPr>
            <p:nvPr/>
          </p:nvSpPr>
          <p:spPr bwMode="auto">
            <a:xfrm>
              <a:off x="651" y="3187"/>
              <a:ext cx="201" cy="582"/>
            </a:xfrm>
            <a:custGeom>
              <a:avLst/>
              <a:gdLst>
                <a:gd name="T0" fmla="*/ 0 w 413"/>
                <a:gd name="T1" fmla="*/ 5 h 1163"/>
                <a:gd name="T2" fmla="*/ 0 w 413"/>
                <a:gd name="T3" fmla="*/ 5 h 1163"/>
                <a:gd name="T4" fmla="*/ 0 w 413"/>
                <a:gd name="T5" fmla="*/ 5 h 1163"/>
                <a:gd name="T6" fmla="*/ 0 w 413"/>
                <a:gd name="T7" fmla="*/ 4 h 1163"/>
                <a:gd name="T8" fmla="*/ 0 w 413"/>
                <a:gd name="T9" fmla="*/ 4 h 1163"/>
                <a:gd name="T10" fmla="*/ 0 w 413"/>
                <a:gd name="T11" fmla="*/ 4 h 1163"/>
                <a:gd name="T12" fmla="*/ 0 w 413"/>
                <a:gd name="T13" fmla="*/ 3 h 1163"/>
                <a:gd name="T14" fmla="*/ 0 w 413"/>
                <a:gd name="T15" fmla="*/ 3 h 1163"/>
                <a:gd name="T16" fmla="*/ 0 w 413"/>
                <a:gd name="T17" fmla="*/ 3 h 1163"/>
                <a:gd name="T18" fmla="*/ 0 w 413"/>
                <a:gd name="T19" fmla="*/ 3 h 1163"/>
                <a:gd name="T20" fmla="*/ 0 w 413"/>
                <a:gd name="T21" fmla="*/ 3 h 1163"/>
                <a:gd name="T22" fmla="*/ 0 w 413"/>
                <a:gd name="T23" fmla="*/ 2 h 1163"/>
                <a:gd name="T24" fmla="*/ 0 w 413"/>
                <a:gd name="T25" fmla="*/ 2 h 1163"/>
                <a:gd name="T26" fmla="*/ 0 w 413"/>
                <a:gd name="T27" fmla="*/ 2 h 1163"/>
                <a:gd name="T28" fmla="*/ 0 w 413"/>
                <a:gd name="T29" fmla="*/ 2 h 1163"/>
                <a:gd name="T30" fmla="*/ 0 w 413"/>
                <a:gd name="T31" fmla="*/ 1 h 1163"/>
                <a:gd name="T32" fmla="*/ 0 w 413"/>
                <a:gd name="T33" fmla="*/ 1 h 1163"/>
                <a:gd name="T34" fmla="*/ 0 w 413"/>
                <a:gd name="T35" fmla="*/ 1 h 1163"/>
                <a:gd name="T36" fmla="*/ 0 w 413"/>
                <a:gd name="T37" fmla="*/ 1 h 1163"/>
                <a:gd name="T38" fmla="*/ 1 w 413"/>
                <a:gd name="T39" fmla="*/ 1 h 1163"/>
                <a:gd name="T40" fmla="*/ 1 w 413"/>
                <a:gd name="T41" fmla="*/ 1 h 1163"/>
                <a:gd name="T42" fmla="*/ 1 w 413"/>
                <a:gd name="T43" fmla="*/ 1 h 1163"/>
                <a:gd name="T44" fmla="*/ 1 w 413"/>
                <a:gd name="T45" fmla="*/ 1 h 1163"/>
                <a:gd name="T46" fmla="*/ 1 w 413"/>
                <a:gd name="T47" fmla="*/ 1 h 1163"/>
                <a:gd name="T48" fmla="*/ 1 w 413"/>
                <a:gd name="T49" fmla="*/ 1 h 1163"/>
                <a:gd name="T50" fmla="*/ 1 w 413"/>
                <a:gd name="T51" fmla="*/ 1 h 1163"/>
                <a:gd name="T52" fmla="*/ 1 w 413"/>
                <a:gd name="T53" fmla="*/ 2 h 1163"/>
                <a:gd name="T54" fmla="*/ 1 w 413"/>
                <a:gd name="T55" fmla="*/ 2 h 1163"/>
                <a:gd name="T56" fmla="*/ 1 w 413"/>
                <a:gd name="T57" fmla="*/ 2 h 1163"/>
                <a:gd name="T58" fmla="*/ 1 w 413"/>
                <a:gd name="T59" fmla="*/ 2 h 1163"/>
                <a:gd name="T60" fmla="*/ 1 w 413"/>
                <a:gd name="T61" fmla="*/ 2 h 1163"/>
                <a:gd name="T62" fmla="*/ 1 w 413"/>
                <a:gd name="T63" fmla="*/ 2 h 1163"/>
                <a:gd name="T64" fmla="*/ 1 w 413"/>
                <a:gd name="T65" fmla="*/ 3 h 1163"/>
                <a:gd name="T66" fmla="*/ 1 w 413"/>
                <a:gd name="T67" fmla="*/ 3 h 1163"/>
                <a:gd name="T68" fmla="*/ 0 w 413"/>
                <a:gd name="T69" fmla="*/ 3 h 1163"/>
                <a:gd name="T70" fmla="*/ 0 w 413"/>
                <a:gd name="T71" fmla="*/ 3 h 1163"/>
                <a:gd name="T72" fmla="*/ 0 w 413"/>
                <a:gd name="T73" fmla="*/ 4 h 1163"/>
                <a:gd name="T74" fmla="*/ 0 w 413"/>
                <a:gd name="T75" fmla="*/ 4 h 1163"/>
                <a:gd name="T76" fmla="*/ 0 w 413"/>
                <a:gd name="T77" fmla="*/ 4 h 1163"/>
                <a:gd name="T78" fmla="*/ 0 w 413"/>
                <a:gd name="T79" fmla="*/ 4 h 1163"/>
                <a:gd name="T80" fmla="*/ 0 w 413"/>
                <a:gd name="T81" fmla="*/ 4 h 1163"/>
                <a:gd name="T82" fmla="*/ 0 w 413"/>
                <a:gd name="T83" fmla="*/ 4 h 1163"/>
                <a:gd name="T84" fmla="*/ 0 w 413"/>
                <a:gd name="T85" fmla="*/ 4 h 1163"/>
                <a:gd name="T86" fmla="*/ 0 w 413"/>
                <a:gd name="T87" fmla="*/ 4 h 1163"/>
                <a:gd name="T88" fmla="*/ 0 w 413"/>
                <a:gd name="T89" fmla="*/ 4 h 1163"/>
                <a:gd name="T90" fmla="*/ 0 w 413"/>
                <a:gd name="T91" fmla="*/ 4 h 1163"/>
                <a:gd name="T92" fmla="*/ 0 w 413"/>
                <a:gd name="T93" fmla="*/ 5 h 1163"/>
                <a:gd name="T94" fmla="*/ 0 w 413"/>
                <a:gd name="T95" fmla="*/ 5 h 1163"/>
                <a:gd name="T96" fmla="*/ 0 w 413"/>
                <a:gd name="T97" fmla="*/ 5 h 1163"/>
                <a:gd name="T98" fmla="*/ 0 w 413"/>
                <a:gd name="T99" fmla="*/ 5 h 11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13"/>
                <a:gd name="T151" fmla="*/ 0 h 1163"/>
                <a:gd name="T152" fmla="*/ 413 w 413"/>
                <a:gd name="T153" fmla="*/ 1163 h 11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13" h="1163">
                  <a:moveTo>
                    <a:pt x="2" y="1163"/>
                  </a:moveTo>
                  <a:lnTo>
                    <a:pt x="2" y="1149"/>
                  </a:lnTo>
                  <a:lnTo>
                    <a:pt x="2" y="1134"/>
                  </a:lnTo>
                  <a:lnTo>
                    <a:pt x="2" y="1118"/>
                  </a:lnTo>
                  <a:lnTo>
                    <a:pt x="0" y="1104"/>
                  </a:lnTo>
                  <a:lnTo>
                    <a:pt x="0" y="1089"/>
                  </a:lnTo>
                  <a:lnTo>
                    <a:pt x="0" y="1075"/>
                  </a:lnTo>
                  <a:lnTo>
                    <a:pt x="0" y="1061"/>
                  </a:lnTo>
                  <a:lnTo>
                    <a:pt x="2" y="1046"/>
                  </a:lnTo>
                  <a:lnTo>
                    <a:pt x="4" y="1030"/>
                  </a:lnTo>
                  <a:lnTo>
                    <a:pt x="6" y="1016"/>
                  </a:lnTo>
                  <a:lnTo>
                    <a:pt x="13" y="985"/>
                  </a:lnTo>
                  <a:lnTo>
                    <a:pt x="18" y="957"/>
                  </a:lnTo>
                  <a:lnTo>
                    <a:pt x="24" y="926"/>
                  </a:lnTo>
                  <a:lnTo>
                    <a:pt x="29" y="897"/>
                  </a:lnTo>
                  <a:lnTo>
                    <a:pt x="33" y="869"/>
                  </a:lnTo>
                  <a:lnTo>
                    <a:pt x="39" y="838"/>
                  </a:lnTo>
                  <a:lnTo>
                    <a:pt x="44" y="809"/>
                  </a:lnTo>
                  <a:lnTo>
                    <a:pt x="48" y="781"/>
                  </a:lnTo>
                  <a:lnTo>
                    <a:pt x="55" y="750"/>
                  </a:lnTo>
                  <a:lnTo>
                    <a:pt x="62" y="720"/>
                  </a:lnTo>
                  <a:lnTo>
                    <a:pt x="62" y="710"/>
                  </a:lnTo>
                  <a:lnTo>
                    <a:pt x="64" y="702"/>
                  </a:lnTo>
                  <a:lnTo>
                    <a:pt x="64" y="693"/>
                  </a:lnTo>
                  <a:lnTo>
                    <a:pt x="64" y="685"/>
                  </a:lnTo>
                  <a:lnTo>
                    <a:pt x="64" y="675"/>
                  </a:lnTo>
                  <a:lnTo>
                    <a:pt x="64" y="667"/>
                  </a:lnTo>
                  <a:lnTo>
                    <a:pt x="64" y="657"/>
                  </a:lnTo>
                  <a:lnTo>
                    <a:pt x="64" y="649"/>
                  </a:lnTo>
                  <a:lnTo>
                    <a:pt x="64" y="640"/>
                  </a:lnTo>
                  <a:lnTo>
                    <a:pt x="66" y="630"/>
                  </a:lnTo>
                  <a:lnTo>
                    <a:pt x="70" y="606"/>
                  </a:lnTo>
                  <a:lnTo>
                    <a:pt x="73" y="582"/>
                  </a:lnTo>
                  <a:lnTo>
                    <a:pt x="79" y="558"/>
                  </a:lnTo>
                  <a:lnTo>
                    <a:pt x="82" y="534"/>
                  </a:lnTo>
                  <a:lnTo>
                    <a:pt x="88" y="510"/>
                  </a:lnTo>
                  <a:lnTo>
                    <a:pt x="93" y="488"/>
                  </a:lnTo>
                  <a:lnTo>
                    <a:pt x="99" y="464"/>
                  </a:lnTo>
                  <a:lnTo>
                    <a:pt x="106" y="441"/>
                  </a:lnTo>
                  <a:lnTo>
                    <a:pt x="113" y="417"/>
                  </a:lnTo>
                  <a:lnTo>
                    <a:pt x="121" y="393"/>
                  </a:lnTo>
                  <a:lnTo>
                    <a:pt x="130" y="371"/>
                  </a:lnTo>
                  <a:lnTo>
                    <a:pt x="139" y="349"/>
                  </a:lnTo>
                  <a:lnTo>
                    <a:pt x="146" y="326"/>
                  </a:lnTo>
                  <a:lnTo>
                    <a:pt x="155" y="304"/>
                  </a:lnTo>
                  <a:lnTo>
                    <a:pt x="165" y="281"/>
                  </a:lnTo>
                  <a:lnTo>
                    <a:pt x="174" y="259"/>
                  </a:lnTo>
                  <a:lnTo>
                    <a:pt x="181" y="237"/>
                  </a:lnTo>
                  <a:lnTo>
                    <a:pt x="190" y="214"/>
                  </a:lnTo>
                  <a:lnTo>
                    <a:pt x="198" y="192"/>
                  </a:lnTo>
                  <a:lnTo>
                    <a:pt x="205" y="168"/>
                  </a:lnTo>
                  <a:lnTo>
                    <a:pt x="210" y="149"/>
                  </a:lnTo>
                  <a:lnTo>
                    <a:pt x="218" y="128"/>
                  </a:lnTo>
                  <a:lnTo>
                    <a:pt x="225" y="109"/>
                  </a:lnTo>
                  <a:lnTo>
                    <a:pt x="234" y="89"/>
                  </a:lnTo>
                  <a:lnTo>
                    <a:pt x="245" y="72"/>
                  </a:lnTo>
                  <a:lnTo>
                    <a:pt x="256" y="56"/>
                  </a:lnTo>
                  <a:lnTo>
                    <a:pt x="271" y="40"/>
                  </a:lnTo>
                  <a:lnTo>
                    <a:pt x="287" y="27"/>
                  </a:lnTo>
                  <a:lnTo>
                    <a:pt x="307" y="14"/>
                  </a:lnTo>
                  <a:lnTo>
                    <a:pt x="329" y="6"/>
                  </a:lnTo>
                  <a:lnTo>
                    <a:pt x="336" y="3"/>
                  </a:lnTo>
                  <a:lnTo>
                    <a:pt x="347" y="1"/>
                  </a:lnTo>
                  <a:lnTo>
                    <a:pt x="356" y="0"/>
                  </a:lnTo>
                  <a:lnTo>
                    <a:pt x="366" y="1"/>
                  </a:lnTo>
                  <a:lnTo>
                    <a:pt x="375" y="1"/>
                  </a:lnTo>
                  <a:lnTo>
                    <a:pt x="382" y="5"/>
                  </a:lnTo>
                  <a:lnTo>
                    <a:pt x="391" y="8"/>
                  </a:lnTo>
                  <a:lnTo>
                    <a:pt x="397" y="14"/>
                  </a:lnTo>
                  <a:lnTo>
                    <a:pt x="402" y="21"/>
                  </a:lnTo>
                  <a:lnTo>
                    <a:pt x="406" y="30"/>
                  </a:lnTo>
                  <a:lnTo>
                    <a:pt x="409" y="54"/>
                  </a:lnTo>
                  <a:lnTo>
                    <a:pt x="413" y="78"/>
                  </a:lnTo>
                  <a:lnTo>
                    <a:pt x="413" y="101"/>
                  </a:lnTo>
                  <a:lnTo>
                    <a:pt x="413" y="125"/>
                  </a:lnTo>
                  <a:lnTo>
                    <a:pt x="411" y="147"/>
                  </a:lnTo>
                  <a:lnTo>
                    <a:pt x="408" y="169"/>
                  </a:lnTo>
                  <a:lnTo>
                    <a:pt x="404" y="192"/>
                  </a:lnTo>
                  <a:lnTo>
                    <a:pt x="399" y="216"/>
                  </a:lnTo>
                  <a:lnTo>
                    <a:pt x="393" y="238"/>
                  </a:lnTo>
                  <a:lnTo>
                    <a:pt x="386" y="261"/>
                  </a:lnTo>
                  <a:lnTo>
                    <a:pt x="384" y="269"/>
                  </a:lnTo>
                  <a:lnTo>
                    <a:pt x="382" y="275"/>
                  </a:lnTo>
                  <a:lnTo>
                    <a:pt x="378" y="281"/>
                  </a:lnTo>
                  <a:lnTo>
                    <a:pt x="377" y="289"/>
                  </a:lnTo>
                  <a:lnTo>
                    <a:pt x="373" y="296"/>
                  </a:lnTo>
                  <a:lnTo>
                    <a:pt x="371" y="302"/>
                  </a:lnTo>
                  <a:lnTo>
                    <a:pt x="367" y="310"/>
                  </a:lnTo>
                  <a:lnTo>
                    <a:pt x="366" y="317"/>
                  </a:lnTo>
                  <a:lnTo>
                    <a:pt x="364" y="323"/>
                  </a:lnTo>
                  <a:lnTo>
                    <a:pt x="362" y="331"/>
                  </a:lnTo>
                  <a:lnTo>
                    <a:pt x="353" y="363"/>
                  </a:lnTo>
                  <a:lnTo>
                    <a:pt x="346" y="393"/>
                  </a:lnTo>
                  <a:lnTo>
                    <a:pt x="338" y="425"/>
                  </a:lnTo>
                  <a:lnTo>
                    <a:pt x="333" y="456"/>
                  </a:lnTo>
                  <a:lnTo>
                    <a:pt x="325" y="486"/>
                  </a:lnTo>
                  <a:lnTo>
                    <a:pt x="320" y="517"/>
                  </a:lnTo>
                  <a:lnTo>
                    <a:pt x="313" y="547"/>
                  </a:lnTo>
                  <a:lnTo>
                    <a:pt x="305" y="579"/>
                  </a:lnTo>
                  <a:lnTo>
                    <a:pt x="296" y="609"/>
                  </a:lnTo>
                  <a:lnTo>
                    <a:pt x="287" y="640"/>
                  </a:lnTo>
                  <a:lnTo>
                    <a:pt x="283" y="657"/>
                  </a:lnTo>
                  <a:lnTo>
                    <a:pt x="278" y="672"/>
                  </a:lnTo>
                  <a:lnTo>
                    <a:pt x="272" y="688"/>
                  </a:lnTo>
                  <a:lnTo>
                    <a:pt x="265" y="704"/>
                  </a:lnTo>
                  <a:lnTo>
                    <a:pt x="260" y="720"/>
                  </a:lnTo>
                  <a:lnTo>
                    <a:pt x="252" y="734"/>
                  </a:lnTo>
                  <a:lnTo>
                    <a:pt x="245" y="749"/>
                  </a:lnTo>
                  <a:lnTo>
                    <a:pt x="236" y="765"/>
                  </a:lnTo>
                  <a:lnTo>
                    <a:pt x="227" y="779"/>
                  </a:lnTo>
                  <a:lnTo>
                    <a:pt x="218" y="793"/>
                  </a:lnTo>
                  <a:lnTo>
                    <a:pt x="216" y="795"/>
                  </a:lnTo>
                  <a:lnTo>
                    <a:pt x="214" y="797"/>
                  </a:lnTo>
                  <a:lnTo>
                    <a:pt x="212" y="798"/>
                  </a:lnTo>
                  <a:lnTo>
                    <a:pt x="210" y="800"/>
                  </a:lnTo>
                  <a:lnTo>
                    <a:pt x="207" y="800"/>
                  </a:lnTo>
                  <a:lnTo>
                    <a:pt x="205" y="801"/>
                  </a:lnTo>
                  <a:lnTo>
                    <a:pt x="203" y="801"/>
                  </a:lnTo>
                  <a:lnTo>
                    <a:pt x="203" y="803"/>
                  </a:lnTo>
                  <a:lnTo>
                    <a:pt x="201" y="805"/>
                  </a:lnTo>
                  <a:lnTo>
                    <a:pt x="199" y="813"/>
                  </a:lnTo>
                  <a:lnTo>
                    <a:pt x="196" y="819"/>
                  </a:lnTo>
                  <a:lnTo>
                    <a:pt x="192" y="827"/>
                  </a:lnTo>
                  <a:lnTo>
                    <a:pt x="188" y="833"/>
                  </a:lnTo>
                  <a:lnTo>
                    <a:pt x="185" y="840"/>
                  </a:lnTo>
                  <a:lnTo>
                    <a:pt x="179" y="846"/>
                  </a:lnTo>
                  <a:lnTo>
                    <a:pt x="176" y="853"/>
                  </a:lnTo>
                  <a:lnTo>
                    <a:pt x="170" y="859"/>
                  </a:lnTo>
                  <a:lnTo>
                    <a:pt x="166" y="865"/>
                  </a:lnTo>
                  <a:lnTo>
                    <a:pt x="163" y="872"/>
                  </a:lnTo>
                  <a:lnTo>
                    <a:pt x="155" y="889"/>
                  </a:lnTo>
                  <a:lnTo>
                    <a:pt x="145" y="907"/>
                  </a:lnTo>
                  <a:lnTo>
                    <a:pt x="135" y="925"/>
                  </a:lnTo>
                  <a:lnTo>
                    <a:pt x="124" y="942"/>
                  </a:lnTo>
                  <a:lnTo>
                    <a:pt x="113" y="958"/>
                  </a:lnTo>
                  <a:lnTo>
                    <a:pt x="101" y="976"/>
                  </a:lnTo>
                  <a:lnTo>
                    <a:pt x="90" y="993"/>
                  </a:lnTo>
                  <a:lnTo>
                    <a:pt x="77" y="1009"/>
                  </a:lnTo>
                  <a:lnTo>
                    <a:pt x="62" y="1027"/>
                  </a:lnTo>
                  <a:lnTo>
                    <a:pt x="49" y="1045"/>
                  </a:lnTo>
                  <a:lnTo>
                    <a:pt x="44" y="1051"/>
                  </a:lnTo>
                  <a:lnTo>
                    <a:pt x="39" y="1059"/>
                  </a:lnTo>
                  <a:lnTo>
                    <a:pt x="33" y="1067"/>
                  </a:lnTo>
                  <a:lnTo>
                    <a:pt x="29" y="1075"/>
                  </a:lnTo>
                  <a:lnTo>
                    <a:pt x="24" y="1083"/>
                  </a:lnTo>
                  <a:lnTo>
                    <a:pt x="20" y="1091"/>
                  </a:lnTo>
                  <a:lnTo>
                    <a:pt x="17" y="1101"/>
                  </a:lnTo>
                  <a:lnTo>
                    <a:pt x="15" y="1109"/>
                  </a:lnTo>
                  <a:lnTo>
                    <a:pt x="11" y="1118"/>
                  </a:lnTo>
                  <a:lnTo>
                    <a:pt x="9" y="112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5" name="Freeform 134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2 w 804"/>
                <a:gd name="T87" fmla="*/ 6123 h 3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4"/>
                <a:gd name="T133" fmla="*/ 0 h 381"/>
                <a:gd name="T134" fmla="*/ 804 w 804"/>
                <a:gd name="T135" fmla="*/ 381 h 3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  <a:lnTo>
                    <a:pt x="777" y="68"/>
                  </a:lnTo>
                  <a:close/>
                </a:path>
              </a:pathLst>
            </a:custGeom>
            <a:solidFill>
              <a:srgbClr val="00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6" name="Freeform 135"/>
            <p:cNvSpPr>
              <a:spLocks/>
            </p:cNvSpPr>
            <p:nvPr/>
          </p:nvSpPr>
          <p:spPr bwMode="auto">
            <a:xfrm flipV="1">
              <a:off x="355" y="3413"/>
              <a:ext cx="391" cy="669"/>
            </a:xfrm>
            <a:custGeom>
              <a:avLst/>
              <a:gdLst>
                <a:gd name="T0" fmla="*/ 2 w 804"/>
                <a:gd name="T1" fmla="*/ 6474 h 381"/>
                <a:gd name="T2" fmla="*/ 2 w 804"/>
                <a:gd name="T3" fmla="*/ 6676 h 381"/>
                <a:gd name="T4" fmla="*/ 2 w 804"/>
                <a:gd name="T5" fmla="*/ 6676 h 381"/>
                <a:gd name="T6" fmla="*/ 2 w 804"/>
                <a:gd name="T7" fmla="*/ 7557 h 381"/>
                <a:gd name="T8" fmla="*/ 2 w 804"/>
                <a:gd name="T9" fmla="*/ 10026 h 381"/>
                <a:gd name="T10" fmla="*/ 2 w 804"/>
                <a:gd name="T11" fmla="*/ 12298 h 381"/>
                <a:gd name="T12" fmla="*/ 2 w 804"/>
                <a:gd name="T13" fmla="*/ 14223 h 381"/>
                <a:gd name="T14" fmla="*/ 2 w 804"/>
                <a:gd name="T15" fmla="*/ 22332 h 381"/>
                <a:gd name="T16" fmla="*/ 1 w 804"/>
                <a:gd name="T17" fmla="*/ 30360 h 381"/>
                <a:gd name="T18" fmla="*/ 1 w 804"/>
                <a:gd name="T19" fmla="*/ 34433 h 381"/>
                <a:gd name="T20" fmla="*/ 1 w 804"/>
                <a:gd name="T21" fmla="*/ 33148 h 381"/>
                <a:gd name="T22" fmla="*/ 1 w 804"/>
                <a:gd name="T23" fmla="*/ 29815 h 381"/>
                <a:gd name="T24" fmla="*/ 1 w 804"/>
                <a:gd name="T25" fmla="*/ 25677 h 381"/>
                <a:gd name="T26" fmla="*/ 1 w 804"/>
                <a:gd name="T27" fmla="*/ 21594 h 381"/>
                <a:gd name="T28" fmla="*/ 1 w 804"/>
                <a:gd name="T29" fmla="*/ 17956 h 381"/>
                <a:gd name="T30" fmla="*/ 1 w 804"/>
                <a:gd name="T31" fmla="*/ 15076 h 381"/>
                <a:gd name="T32" fmla="*/ 1 w 804"/>
                <a:gd name="T33" fmla="*/ 12676 h 381"/>
                <a:gd name="T34" fmla="*/ 2 w 804"/>
                <a:gd name="T35" fmla="*/ 8716 h 381"/>
                <a:gd name="T36" fmla="*/ 2 w 804"/>
                <a:gd name="T37" fmla="*/ 6209 h 381"/>
                <a:gd name="T38" fmla="*/ 2 w 804"/>
                <a:gd name="T39" fmla="*/ 6123 h 381"/>
                <a:gd name="T40" fmla="*/ 2 w 804"/>
                <a:gd name="T41" fmla="*/ 5392 h 381"/>
                <a:gd name="T42" fmla="*/ 2 w 804"/>
                <a:gd name="T43" fmla="*/ 4541 h 381"/>
                <a:gd name="T44" fmla="*/ 1 w 804"/>
                <a:gd name="T45" fmla="*/ 3487 h 381"/>
                <a:gd name="T46" fmla="*/ 1 w 804"/>
                <a:gd name="T47" fmla="*/ 1347 h 381"/>
                <a:gd name="T48" fmla="*/ 1 w 804"/>
                <a:gd name="T49" fmla="*/ 200 h 381"/>
                <a:gd name="T50" fmla="*/ 0 w 804"/>
                <a:gd name="T51" fmla="*/ 0 h 381"/>
                <a:gd name="T52" fmla="*/ 0 w 804"/>
                <a:gd name="T53" fmla="*/ 200 h 381"/>
                <a:gd name="T54" fmla="*/ 0 w 804"/>
                <a:gd name="T55" fmla="*/ 2165 h 381"/>
                <a:gd name="T56" fmla="*/ 0 w 804"/>
                <a:gd name="T57" fmla="*/ 6676 h 381"/>
                <a:gd name="T58" fmla="*/ 0 w 804"/>
                <a:gd name="T59" fmla="*/ 12298 h 381"/>
                <a:gd name="T60" fmla="*/ 0 w 804"/>
                <a:gd name="T61" fmla="*/ 15656 h 381"/>
                <a:gd name="T62" fmla="*/ 0 w 804"/>
                <a:gd name="T63" fmla="*/ 17556 h 381"/>
                <a:gd name="T64" fmla="*/ 0 w 804"/>
                <a:gd name="T65" fmla="*/ 18678 h 381"/>
                <a:gd name="T66" fmla="*/ 0 w 804"/>
                <a:gd name="T67" fmla="*/ 18992 h 381"/>
                <a:gd name="T68" fmla="*/ 0 w 804"/>
                <a:gd name="T69" fmla="*/ 18527 h 381"/>
                <a:gd name="T70" fmla="*/ 1 w 804"/>
                <a:gd name="T71" fmla="*/ 16825 h 381"/>
                <a:gd name="T72" fmla="*/ 1 w 804"/>
                <a:gd name="T73" fmla="*/ 13887 h 381"/>
                <a:gd name="T74" fmla="*/ 1 w 804"/>
                <a:gd name="T75" fmla="*/ 12453 h 381"/>
                <a:gd name="T76" fmla="*/ 1 w 804"/>
                <a:gd name="T77" fmla="*/ 9810 h 381"/>
                <a:gd name="T78" fmla="*/ 2 w 804"/>
                <a:gd name="T79" fmla="*/ 7684 h 381"/>
                <a:gd name="T80" fmla="*/ 2 w 804"/>
                <a:gd name="T81" fmla="*/ 6941 h 381"/>
                <a:gd name="T82" fmla="*/ 2 w 804"/>
                <a:gd name="T83" fmla="*/ 7684 h 381"/>
                <a:gd name="T84" fmla="*/ 2 w 804"/>
                <a:gd name="T85" fmla="*/ 8716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4"/>
                <a:gd name="T130" fmla="*/ 0 h 381"/>
                <a:gd name="T131" fmla="*/ 804 w 804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4" h="381">
                  <a:moveTo>
                    <a:pt x="777" y="68"/>
                  </a:moveTo>
                  <a:lnTo>
                    <a:pt x="781" y="71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88" y="74"/>
                  </a:lnTo>
                  <a:lnTo>
                    <a:pt x="791" y="74"/>
                  </a:lnTo>
                  <a:lnTo>
                    <a:pt x="793" y="74"/>
                  </a:lnTo>
                  <a:lnTo>
                    <a:pt x="797" y="74"/>
                  </a:lnTo>
                  <a:lnTo>
                    <a:pt x="799" y="74"/>
                  </a:lnTo>
                  <a:lnTo>
                    <a:pt x="801" y="74"/>
                  </a:lnTo>
                  <a:lnTo>
                    <a:pt x="802" y="84"/>
                  </a:lnTo>
                  <a:lnTo>
                    <a:pt x="804" y="92"/>
                  </a:lnTo>
                  <a:lnTo>
                    <a:pt x="804" y="101"/>
                  </a:lnTo>
                  <a:lnTo>
                    <a:pt x="804" y="111"/>
                  </a:lnTo>
                  <a:lnTo>
                    <a:pt x="802" y="119"/>
                  </a:lnTo>
                  <a:lnTo>
                    <a:pt x="799" y="128"/>
                  </a:lnTo>
                  <a:lnTo>
                    <a:pt x="793" y="136"/>
                  </a:lnTo>
                  <a:lnTo>
                    <a:pt x="788" y="144"/>
                  </a:lnTo>
                  <a:lnTo>
                    <a:pt x="781" y="151"/>
                  </a:lnTo>
                  <a:lnTo>
                    <a:pt x="771" y="157"/>
                  </a:lnTo>
                  <a:lnTo>
                    <a:pt x="729" y="184"/>
                  </a:lnTo>
                  <a:lnTo>
                    <a:pt x="689" y="215"/>
                  </a:lnTo>
                  <a:lnTo>
                    <a:pt x="653" y="247"/>
                  </a:lnTo>
                  <a:lnTo>
                    <a:pt x="618" y="280"/>
                  </a:lnTo>
                  <a:lnTo>
                    <a:pt x="583" y="309"/>
                  </a:lnTo>
                  <a:lnTo>
                    <a:pt x="550" y="336"/>
                  </a:lnTo>
                  <a:lnTo>
                    <a:pt x="516" y="359"/>
                  </a:lnTo>
                  <a:lnTo>
                    <a:pt x="479" y="375"/>
                  </a:lnTo>
                  <a:lnTo>
                    <a:pt x="441" y="381"/>
                  </a:lnTo>
                  <a:lnTo>
                    <a:pt x="400" y="380"/>
                  </a:lnTo>
                  <a:lnTo>
                    <a:pt x="384" y="373"/>
                  </a:lnTo>
                  <a:lnTo>
                    <a:pt x="369" y="367"/>
                  </a:lnTo>
                  <a:lnTo>
                    <a:pt x="358" y="356"/>
                  </a:lnTo>
                  <a:lnTo>
                    <a:pt x="351" y="344"/>
                  </a:lnTo>
                  <a:lnTo>
                    <a:pt x="346" y="330"/>
                  </a:lnTo>
                  <a:lnTo>
                    <a:pt x="342" y="316"/>
                  </a:lnTo>
                  <a:lnTo>
                    <a:pt x="340" y="300"/>
                  </a:lnTo>
                  <a:lnTo>
                    <a:pt x="340" y="284"/>
                  </a:lnTo>
                  <a:lnTo>
                    <a:pt x="344" y="269"/>
                  </a:lnTo>
                  <a:lnTo>
                    <a:pt x="347" y="255"/>
                  </a:lnTo>
                  <a:lnTo>
                    <a:pt x="355" y="239"/>
                  </a:lnTo>
                  <a:lnTo>
                    <a:pt x="362" y="224"/>
                  </a:lnTo>
                  <a:lnTo>
                    <a:pt x="373" y="212"/>
                  </a:lnTo>
                  <a:lnTo>
                    <a:pt x="386" y="199"/>
                  </a:lnTo>
                  <a:lnTo>
                    <a:pt x="400" y="188"/>
                  </a:lnTo>
                  <a:lnTo>
                    <a:pt x="415" y="178"/>
                  </a:lnTo>
                  <a:lnTo>
                    <a:pt x="430" y="167"/>
                  </a:lnTo>
                  <a:lnTo>
                    <a:pt x="446" y="157"/>
                  </a:lnTo>
                  <a:lnTo>
                    <a:pt x="463" y="149"/>
                  </a:lnTo>
                  <a:lnTo>
                    <a:pt x="479" y="140"/>
                  </a:lnTo>
                  <a:lnTo>
                    <a:pt x="510" y="124"/>
                  </a:lnTo>
                  <a:lnTo>
                    <a:pt x="539" y="109"/>
                  </a:lnTo>
                  <a:lnTo>
                    <a:pt x="569" y="96"/>
                  </a:lnTo>
                  <a:lnTo>
                    <a:pt x="600" y="85"/>
                  </a:lnTo>
                  <a:lnTo>
                    <a:pt x="631" y="77"/>
                  </a:lnTo>
                  <a:lnTo>
                    <a:pt x="664" y="69"/>
                  </a:lnTo>
                  <a:lnTo>
                    <a:pt x="696" y="66"/>
                  </a:lnTo>
                  <a:lnTo>
                    <a:pt x="729" y="64"/>
                  </a:lnTo>
                  <a:lnTo>
                    <a:pt x="762" y="68"/>
                  </a:lnTo>
                  <a:lnTo>
                    <a:pt x="797" y="74"/>
                  </a:lnTo>
                  <a:lnTo>
                    <a:pt x="757" y="66"/>
                  </a:lnTo>
                  <a:lnTo>
                    <a:pt x="718" y="60"/>
                  </a:lnTo>
                  <a:lnTo>
                    <a:pt x="678" y="55"/>
                  </a:lnTo>
                  <a:lnTo>
                    <a:pt x="638" y="52"/>
                  </a:lnTo>
                  <a:lnTo>
                    <a:pt x="598" y="50"/>
                  </a:lnTo>
                  <a:lnTo>
                    <a:pt x="558" y="47"/>
                  </a:lnTo>
                  <a:lnTo>
                    <a:pt x="517" y="44"/>
                  </a:lnTo>
                  <a:lnTo>
                    <a:pt x="479" y="39"/>
                  </a:lnTo>
                  <a:lnTo>
                    <a:pt x="439" y="31"/>
                  </a:lnTo>
                  <a:lnTo>
                    <a:pt x="400" y="21"/>
                  </a:lnTo>
                  <a:lnTo>
                    <a:pt x="373" y="15"/>
                  </a:lnTo>
                  <a:lnTo>
                    <a:pt x="347" y="8"/>
                  </a:lnTo>
                  <a:lnTo>
                    <a:pt x="320" y="5"/>
                  </a:lnTo>
                  <a:lnTo>
                    <a:pt x="293" y="2"/>
                  </a:lnTo>
                  <a:lnTo>
                    <a:pt x="265" y="0"/>
                  </a:lnTo>
                  <a:lnTo>
                    <a:pt x="238" y="0"/>
                  </a:lnTo>
                  <a:lnTo>
                    <a:pt x="210" y="0"/>
                  </a:lnTo>
                  <a:lnTo>
                    <a:pt x="183" y="0"/>
                  </a:lnTo>
                  <a:lnTo>
                    <a:pt x="156" y="0"/>
                  </a:lnTo>
                  <a:lnTo>
                    <a:pt x="128" y="2"/>
                  </a:lnTo>
                  <a:lnTo>
                    <a:pt x="104" y="5"/>
                  </a:lnTo>
                  <a:lnTo>
                    <a:pt x="82" y="13"/>
                  </a:lnTo>
                  <a:lnTo>
                    <a:pt x="62" y="24"/>
                  </a:lnTo>
                  <a:lnTo>
                    <a:pt x="42" y="39"/>
                  </a:lnTo>
                  <a:lnTo>
                    <a:pt x="28" y="55"/>
                  </a:lnTo>
                  <a:lnTo>
                    <a:pt x="15" y="74"/>
                  </a:lnTo>
                  <a:lnTo>
                    <a:pt x="6" y="93"/>
                  </a:lnTo>
                  <a:lnTo>
                    <a:pt x="0" y="114"/>
                  </a:lnTo>
                  <a:lnTo>
                    <a:pt x="0" y="136"/>
                  </a:lnTo>
                  <a:lnTo>
                    <a:pt x="6" y="157"/>
                  </a:lnTo>
                  <a:lnTo>
                    <a:pt x="9" y="165"/>
                  </a:lnTo>
                  <a:lnTo>
                    <a:pt x="17" y="173"/>
                  </a:lnTo>
                  <a:lnTo>
                    <a:pt x="22" y="181"/>
                  </a:lnTo>
                  <a:lnTo>
                    <a:pt x="31" y="188"/>
                  </a:lnTo>
                  <a:lnTo>
                    <a:pt x="40" y="194"/>
                  </a:lnTo>
                  <a:lnTo>
                    <a:pt x="51" y="199"/>
                  </a:lnTo>
                  <a:lnTo>
                    <a:pt x="62" y="204"/>
                  </a:lnTo>
                  <a:lnTo>
                    <a:pt x="73" y="207"/>
                  </a:lnTo>
                  <a:lnTo>
                    <a:pt x="86" y="208"/>
                  </a:lnTo>
                  <a:lnTo>
                    <a:pt x="99" y="210"/>
                  </a:lnTo>
                  <a:lnTo>
                    <a:pt x="145" y="210"/>
                  </a:lnTo>
                  <a:lnTo>
                    <a:pt x="185" y="210"/>
                  </a:lnTo>
                  <a:lnTo>
                    <a:pt x="221" y="208"/>
                  </a:lnTo>
                  <a:lnTo>
                    <a:pt x="256" y="205"/>
                  </a:lnTo>
                  <a:lnTo>
                    <a:pt x="287" y="200"/>
                  </a:lnTo>
                  <a:lnTo>
                    <a:pt x="320" y="194"/>
                  </a:lnTo>
                  <a:lnTo>
                    <a:pt x="353" y="186"/>
                  </a:lnTo>
                  <a:lnTo>
                    <a:pt x="389" y="176"/>
                  </a:lnTo>
                  <a:lnTo>
                    <a:pt x="428" y="167"/>
                  </a:lnTo>
                  <a:lnTo>
                    <a:pt x="472" y="154"/>
                  </a:lnTo>
                  <a:lnTo>
                    <a:pt x="479" y="151"/>
                  </a:lnTo>
                  <a:lnTo>
                    <a:pt x="488" y="146"/>
                  </a:lnTo>
                  <a:lnTo>
                    <a:pt x="501" y="138"/>
                  </a:lnTo>
                  <a:lnTo>
                    <a:pt x="514" y="128"/>
                  </a:lnTo>
                  <a:lnTo>
                    <a:pt x="528" y="119"/>
                  </a:lnTo>
                  <a:lnTo>
                    <a:pt x="541" y="109"/>
                  </a:lnTo>
                  <a:lnTo>
                    <a:pt x="554" y="100"/>
                  </a:lnTo>
                  <a:lnTo>
                    <a:pt x="567" y="92"/>
                  </a:lnTo>
                  <a:lnTo>
                    <a:pt x="576" y="85"/>
                  </a:lnTo>
                  <a:lnTo>
                    <a:pt x="581" y="82"/>
                  </a:lnTo>
                  <a:lnTo>
                    <a:pt x="594" y="79"/>
                  </a:lnTo>
                  <a:lnTo>
                    <a:pt x="609" y="77"/>
                  </a:lnTo>
                  <a:lnTo>
                    <a:pt x="625" y="79"/>
                  </a:lnTo>
                  <a:lnTo>
                    <a:pt x="643" y="82"/>
                  </a:lnTo>
                  <a:lnTo>
                    <a:pt x="662" y="85"/>
                  </a:lnTo>
                  <a:lnTo>
                    <a:pt x="680" y="90"/>
                  </a:lnTo>
                  <a:lnTo>
                    <a:pt x="696" y="93"/>
                  </a:lnTo>
                  <a:lnTo>
                    <a:pt x="713" y="96"/>
                  </a:lnTo>
                  <a:lnTo>
                    <a:pt x="729" y="96"/>
                  </a:lnTo>
                  <a:lnTo>
                    <a:pt x="742" y="9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7" name="Freeform 136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w 360"/>
                <a:gd name="T125" fmla="*/ 2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0"/>
                <a:gd name="T190" fmla="*/ 0 h 304"/>
                <a:gd name="T191" fmla="*/ 360 w 360"/>
                <a:gd name="T192" fmla="*/ 304 h 30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  <a:lnTo>
                    <a:pt x="64" y="287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Freeform 137"/>
            <p:cNvSpPr>
              <a:spLocks/>
            </p:cNvSpPr>
            <p:nvPr/>
          </p:nvSpPr>
          <p:spPr bwMode="auto">
            <a:xfrm>
              <a:off x="1288" y="3372"/>
              <a:ext cx="175" cy="152"/>
            </a:xfrm>
            <a:custGeom>
              <a:avLst/>
              <a:gdLst>
                <a:gd name="T0" fmla="*/ 0 w 360"/>
                <a:gd name="T1" fmla="*/ 2 h 304"/>
                <a:gd name="T2" fmla="*/ 0 w 360"/>
                <a:gd name="T3" fmla="*/ 2 h 304"/>
                <a:gd name="T4" fmla="*/ 0 w 360"/>
                <a:gd name="T5" fmla="*/ 1 h 304"/>
                <a:gd name="T6" fmla="*/ 0 w 360"/>
                <a:gd name="T7" fmla="*/ 1 h 304"/>
                <a:gd name="T8" fmla="*/ 0 w 360"/>
                <a:gd name="T9" fmla="*/ 1 h 304"/>
                <a:gd name="T10" fmla="*/ 0 w 360"/>
                <a:gd name="T11" fmla="*/ 1 h 304"/>
                <a:gd name="T12" fmla="*/ 0 w 360"/>
                <a:gd name="T13" fmla="*/ 1 h 304"/>
                <a:gd name="T14" fmla="*/ 0 w 360"/>
                <a:gd name="T15" fmla="*/ 1 h 304"/>
                <a:gd name="T16" fmla="*/ 0 w 360"/>
                <a:gd name="T17" fmla="*/ 1 h 304"/>
                <a:gd name="T18" fmla="*/ 0 w 360"/>
                <a:gd name="T19" fmla="*/ 1 h 304"/>
                <a:gd name="T20" fmla="*/ 0 w 360"/>
                <a:gd name="T21" fmla="*/ 1 h 304"/>
                <a:gd name="T22" fmla="*/ 0 w 360"/>
                <a:gd name="T23" fmla="*/ 1 h 304"/>
                <a:gd name="T24" fmla="*/ 0 w 360"/>
                <a:gd name="T25" fmla="*/ 1 h 304"/>
                <a:gd name="T26" fmla="*/ 0 w 360"/>
                <a:gd name="T27" fmla="*/ 1 h 304"/>
                <a:gd name="T28" fmla="*/ 0 w 360"/>
                <a:gd name="T29" fmla="*/ 1 h 304"/>
                <a:gd name="T30" fmla="*/ 0 w 360"/>
                <a:gd name="T31" fmla="*/ 1 h 304"/>
                <a:gd name="T32" fmla="*/ 0 w 360"/>
                <a:gd name="T33" fmla="*/ 1 h 304"/>
                <a:gd name="T34" fmla="*/ 0 w 360"/>
                <a:gd name="T35" fmla="*/ 1 h 304"/>
                <a:gd name="T36" fmla="*/ 0 w 360"/>
                <a:gd name="T37" fmla="*/ 0 h 304"/>
                <a:gd name="T38" fmla="*/ 0 w 360"/>
                <a:gd name="T39" fmla="*/ 0 h 304"/>
                <a:gd name="T40" fmla="*/ 0 w 360"/>
                <a:gd name="T41" fmla="*/ 1 h 304"/>
                <a:gd name="T42" fmla="*/ 0 w 360"/>
                <a:gd name="T43" fmla="*/ 1 h 304"/>
                <a:gd name="T44" fmla="*/ 0 w 360"/>
                <a:gd name="T45" fmla="*/ 1 h 304"/>
                <a:gd name="T46" fmla="*/ 0 w 360"/>
                <a:gd name="T47" fmla="*/ 1 h 304"/>
                <a:gd name="T48" fmla="*/ 0 w 360"/>
                <a:gd name="T49" fmla="*/ 1 h 304"/>
                <a:gd name="T50" fmla="*/ 0 w 360"/>
                <a:gd name="T51" fmla="*/ 1 h 304"/>
                <a:gd name="T52" fmla="*/ 1 w 360"/>
                <a:gd name="T53" fmla="*/ 1 h 304"/>
                <a:gd name="T54" fmla="*/ 1 w 360"/>
                <a:gd name="T55" fmla="*/ 1 h 304"/>
                <a:gd name="T56" fmla="*/ 1 w 360"/>
                <a:gd name="T57" fmla="*/ 1 h 304"/>
                <a:gd name="T58" fmla="*/ 1 w 360"/>
                <a:gd name="T59" fmla="*/ 1 h 304"/>
                <a:gd name="T60" fmla="*/ 1 w 360"/>
                <a:gd name="T61" fmla="*/ 1 h 304"/>
                <a:gd name="T62" fmla="*/ 1 w 360"/>
                <a:gd name="T63" fmla="*/ 1 h 304"/>
                <a:gd name="T64" fmla="*/ 1 w 360"/>
                <a:gd name="T65" fmla="*/ 1 h 304"/>
                <a:gd name="T66" fmla="*/ 1 w 360"/>
                <a:gd name="T67" fmla="*/ 1 h 304"/>
                <a:gd name="T68" fmla="*/ 1 w 360"/>
                <a:gd name="T69" fmla="*/ 1 h 304"/>
                <a:gd name="T70" fmla="*/ 1 w 360"/>
                <a:gd name="T71" fmla="*/ 1 h 304"/>
                <a:gd name="T72" fmla="*/ 1 w 360"/>
                <a:gd name="T73" fmla="*/ 1 h 304"/>
                <a:gd name="T74" fmla="*/ 1 w 360"/>
                <a:gd name="T75" fmla="*/ 1 h 304"/>
                <a:gd name="T76" fmla="*/ 1 w 360"/>
                <a:gd name="T77" fmla="*/ 1 h 304"/>
                <a:gd name="T78" fmla="*/ 1 w 360"/>
                <a:gd name="T79" fmla="*/ 1 h 304"/>
                <a:gd name="T80" fmla="*/ 1 w 360"/>
                <a:gd name="T81" fmla="*/ 1 h 304"/>
                <a:gd name="T82" fmla="*/ 1 w 360"/>
                <a:gd name="T83" fmla="*/ 1 h 304"/>
                <a:gd name="T84" fmla="*/ 1 w 360"/>
                <a:gd name="T85" fmla="*/ 1 h 304"/>
                <a:gd name="T86" fmla="*/ 1 w 360"/>
                <a:gd name="T87" fmla="*/ 1 h 304"/>
                <a:gd name="T88" fmla="*/ 1 w 360"/>
                <a:gd name="T89" fmla="*/ 1 h 304"/>
                <a:gd name="T90" fmla="*/ 1 w 360"/>
                <a:gd name="T91" fmla="*/ 1 h 304"/>
                <a:gd name="T92" fmla="*/ 0 w 360"/>
                <a:gd name="T93" fmla="*/ 1 h 304"/>
                <a:gd name="T94" fmla="*/ 0 w 360"/>
                <a:gd name="T95" fmla="*/ 2 h 304"/>
                <a:gd name="T96" fmla="*/ 0 w 360"/>
                <a:gd name="T97" fmla="*/ 2 h 304"/>
                <a:gd name="T98" fmla="*/ 0 w 360"/>
                <a:gd name="T99" fmla="*/ 2 h 304"/>
                <a:gd name="T100" fmla="*/ 0 w 360"/>
                <a:gd name="T101" fmla="*/ 2 h 304"/>
                <a:gd name="T102" fmla="*/ 0 w 360"/>
                <a:gd name="T103" fmla="*/ 2 h 304"/>
                <a:gd name="T104" fmla="*/ 0 w 360"/>
                <a:gd name="T105" fmla="*/ 2 h 304"/>
                <a:gd name="T106" fmla="*/ 0 w 360"/>
                <a:gd name="T107" fmla="*/ 2 h 304"/>
                <a:gd name="T108" fmla="*/ 0 w 360"/>
                <a:gd name="T109" fmla="*/ 2 h 304"/>
                <a:gd name="T110" fmla="*/ 0 w 360"/>
                <a:gd name="T111" fmla="*/ 2 h 304"/>
                <a:gd name="T112" fmla="*/ 0 w 360"/>
                <a:gd name="T113" fmla="*/ 2 h 304"/>
                <a:gd name="T114" fmla="*/ 0 w 360"/>
                <a:gd name="T115" fmla="*/ 2 h 304"/>
                <a:gd name="T116" fmla="*/ 0 w 360"/>
                <a:gd name="T117" fmla="*/ 2 h 304"/>
                <a:gd name="T118" fmla="*/ 0 w 360"/>
                <a:gd name="T119" fmla="*/ 2 h 304"/>
                <a:gd name="T120" fmla="*/ 0 w 360"/>
                <a:gd name="T121" fmla="*/ 2 h 304"/>
                <a:gd name="T122" fmla="*/ 0 w 360"/>
                <a:gd name="T123" fmla="*/ 2 h 3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0"/>
                <a:gd name="T187" fmla="*/ 0 h 304"/>
                <a:gd name="T188" fmla="*/ 360 w 360"/>
                <a:gd name="T189" fmla="*/ 304 h 3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0" h="304">
                  <a:moveTo>
                    <a:pt x="64" y="287"/>
                  </a:moveTo>
                  <a:lnTo>
                    <a:pt x="44" y="272"/>
                  </a:lnTo>
                  <a:lnTo>
                    <a:pt x="28" y="253"/>
                  </a:lnTo>
                  <a:lnTo>
                    <a:pt x="15" y="234"/>
                  </a:lnTo>
                  <a:lnTo>
                    <a:pt x="6" y="211"/>
                  </a:lnTo>
                  <a:lnTo>
                    <a:pt x="2" y="189"/>
                  </a:lnTo>
                  <a:lnTo>
                    <a:pt x="0" y="165"/>
                  </a:lnTo>
                  <a:lnTo>
                    <a:pt x="2" y="141"/>
                  </a:lnTo>
                  <a:lnTo>
                    <a:pt x="6" y="117"/>
                  </a:lnTo>
                  <a:lnTo>
                    <a:pt x="11" y="93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30" y="48"/>
                  </a:lnTo>
                  <a:lnTo>
                    <a:pt x="37" y="37"/>
                  </a:lnTo>
                  <a:lnTo>
                    <a:pt x="46" y="26"/>
                  </a:lnTo>
                  <a:lnTo>
                    <a:pt x="55" y="18"/>
                  </a:lnTo>
                  <a:lnTo>
                    <a:pt x="68" y="10"/>
                  </a:lnTo>
                  <a:lnTo>
                    <a:pt x="79" y="3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3"/>
                  </a:lnTo>
                  <a:lnTo>
                    <a:pt x="152" y="13"/>
                  </a:lnTo>
                  <a:lnTo>
                    <a:pt x="178" y="23"/>
                  </a:lnTo>
                  <a:lnTo>
                    <a:pt x="203" y="34"/>
                  </a:lnTo>
                  <a:lnTo>
                    <a:pt x="229" y="47"/>
                  </a:lnTo>
                  <a:lnTo>
                    <a:pt x="252" y="61"/>
                  </a:lnTo>
                  <a:lnTo>
                    <a:pt x="274" y="75"/>
                  </a:lnTo>
                  <a:lnTo>
                    <a:pt x="296" y="91"/>
                  </a:lnTo>
                  <a:lnTo>
                    <a:pt x="316" y="111"/>
                  </a:lnTo>
                  <a:lnTo>
                    <a:pt x="337" y="130"/>
                  </a:lnTo>
                  <a:lnTo>
                    <a:pt x="355" y="151"/>
                  </a:lnTo>
                  <a:lnTo>
                    <a:pt x="357" y="154"/>
                  </a:lnTo>
                  <a:lnTo>
                    <a:pt x="358" y="157"/>
                  </a:lnTo>
                  <a:lnTo>
                    <a:pt x="360" y="162"/>
                  </a:lnTo>
                  <a:lnTo>
                    <a:pt x="360" y="165"/>
                  </a:lnTo>
                  <a:lnTo>
                    <a:pt x="360" y="170"/>
                  </a:lnTo>
                  <a:lnTo>
                    <a:pt x="360" y="175"/>
                  </a:lnTo>
                  <a:lnTo>
                    <a:pt x="360" y="178"/>
                  </a:lnTo>
                  <a:lnTo>
                    <a:pt x="358" y="183"/>
                  </a:lnTo>
                  <a:lnTo>
                    <a:pt x="357" y="186"/>
                  </a:lnTo>
                  <a:lnTo>
                    <a:pt x="355" y="189"/>
                  </a:lnTo>
                  <a:lnTo>
                    <a:pt x="342" y="203"/>
                  </a:lnTo>
                  <a:lnTo>
                    <a:pt x="329" y="215"/>
                  </a:lnTo>
                  <a:lnTo>
                    <a:pt x="315" y="226"/>
                  </a:lnTo>
                  <a:lnTo>
                    <a:pt x="298" y="237"/>
                  </a:lnTo>
                  <a:lnTo>
                    <a:pt x="282" y="245"/>
                  </a:lnTo>
                  <a:lnTo>
                    <a:pt x="263" y="255"/>
                  </a:lnTo>
                  <a:lnTo>
                    <a:pt x="247" y="263"/>
                  </a:lnTo>
                  <a:lnTo>
                    <a:pt x="229" y="272"/>
                  </a:lnTo>
                  <a:lnTo>
                    <a:pt x="210" y="280"/>
                  </a:lnTo>
                  <a:lnTo>
                    <a:pt x="194" y="288"/>
                  </a:lnTo>
                  <a:lnTo>
                    <a:pt x="179" y="295"/>
                  </a:lnTo>
                  <a:lnTo>
                    <a:pt x="167" y="299"/>
                  </a:lnTo>
                  <a:lnTo>
                    <a:pt x="152" y="303"/>
                  </a:lnTo>
                  <a:lnTo>
                    <a:pt x="139" y="304"/>
                  </a:lnTo>
                  <a:lnTo>
                    <a:pt x="125" y="304"/>
                  </a:lnTo>
                  <a:lnTo>
                    <a:pt x="112" y="304"/>
                  </a:lnTo>
                  <a:lnTo>
                    <a:pt x="99" y="301"/>
                  </a:lnTo>
                  <a:lnTo>
                    <a:pt x="88" y="298"/>
                  </a:lnTo>
                  <a:lnTo>
                    <a:pt x="77" y="293"/>
                  </a:lnTo>
                  <a:lnTo>
                    <a:pt x="66" y="288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9" name="Freeform 138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Freeform 139"/>
            <p:cNvSpPr>
              <a:spLocks/>
            </p:cNvSpPr>
            <p:nvPr/>
          </p:nvSpPr>
          <p:spPr bwMode="auto">
            <a:xfrm>
              <a:off x="1326" y="3393"/>
              <a:ext cx="17" cy="11"/>
            </a:xfrm>
            <a:custGeom>
              <a:avLst/>
              <a:gdLst>
                <a:gd name="T0" fmla="*/ 0 w 35"/>
                <a:gd name="T1" fmla="*/ 1 h 21"/>
                <a:gd name="T2" fmla="*/ 0 w 35"/>
                <a:gd name="T3" fmla="*/ 1 h 21"/>
                <a:gd name="T4" fmla="*/ 0 w 35"/>
                <a:gd name="T5" fmla="*/ 1 h 21"/>
                <a:gd name="T6" fmla="*/ 0 w 35"/>
                <a:gd name="T7" fmla="*/ 1 h 21"/>
                <a:gd name="T8" fmla="*/ 0 w 35"/>
                <a:gd name="T9" fmla="*/ 1 h 21"/>
                <a:gd name="T10" fmla="*/ 0 w 35"/>
                <a:gd name="T11" fmla="*/ 1 h 21"/>
                <a:gd name="T12" fmla="*/ 0 w 35"/>
                <a:gd name="T13" fmla="*/ 1 h 21"/>
                <a:gd name="T14" fmla="*/ 0 w 35"/>
                <a:gd name="T15" fmla="*/ 1 h 21"/>
                <a:gd name="T16" fmla="*/ 0 w 35"/>
                <a:gd name="T17" fmla="*/ 1 h 21"/>
                <a:gd name="T18" fmla="*/ 0 w 35"/>
                <a:gd name="T19" fmla="*/ 1 h 21"/>
                <a:gd name="T20" fmla="*/ 0 w 35"/>
                <a:gd name="T21" fmla="*/ 1 h 21"/>
                <a:gd name="T22" fmla="*/ 0 w 35"/>
                <a:gd name="T23" fmla="*/ 1 h 21"/>
                <a:gd name="T24" fmla="*/ 0 w 35"/>
                <a:gd name="T25" fmla="*/ 1 h 21"/>
                <a:gd name="T26" fmla="*/ 0 w 35"/>
                <a:gd name="T27" fmla="*/ 1 h 21"/>
                <a:gd name="T28" fmla="*/ 0 w 35"/>
                <a:gd name="T29" fmla="*/ 1 h 21"/>
                <a:gd name="T30" fmla="*/ 0 w 35"/>
                <a:gd name="T31" fmla="*/ 1 h 21"/>
                <a:gd name="T32" fmla="*/ 0 w 35"/>
                <a:gd name="T33" fmla="*/ 1 h 21"/>
                <a:gd name="T34" fmla="*/ 0 w 35"/>
                <a:gd name="T35" fmla="*/ 1 h 21"/>
                <a:gd name="T36" fmla="*/ 0 w 35"/>
                <a:gd name="T37" fmla="*/ 1 h 21"/>
                <a:gd name="T38" fmla="*/ 0 w 35"/>
                <a:gd name="T39" fmla="*/ 1 h 21"/>
                <a:gd name="T40" fmla="*/ 0 w 35"/>
                <a:gd name="T41" fmla="*/ 1 h 21"/>
                <a:gd name="T42" fmla="*/ 0 w 35"/>
                <a:gd name="T43" fmla="*/ 1 h 21"/>
                <a:gd name="T44" fmla="*/ 0 w 35"/>
                <a:gd name="T45" fmla="*/ 1 h 21"/>
                <a:gd name="T46" fmla="*/ 0 w 35"/>
                <a:gd name="T47" fmla="*/ 0 h 21"/>
                <a:gd name="T48" fmla="*/ 0 w 35"/>
                <a:gd name="T49" fmla="*/ 0 h 21"/>
                <a:gd name="T50" fmla="*/ 0 w 35"/>
                <a:gd name="T51" fmla="*/ 0 h 21"/>
                <a:gd name="T52" fmla="*/ 0 w 35"/>
                <a:gd name="T53" fmla="*/ 0 h 21"/>
                <a:gd name="T54" fmla="*/ 0 w 35"/>
                <a:gd name="T55" fmla="*/ 1 h 21"/>
                <a:gd name="T56" fmla="*/ 0 w 35"/>
                <a:gd name="T57" fmla="*/ 1 h 21"/>
                <a:gd name="T58" fmla="*/ 0 w 35"/>
                <a:gd name="T59" fmla="*/ 1 h 21"/>
                <a:gd name="T60" fmla="*/ 0 w 35"/>
                <a:gd name="T61" fmla="*/ 1 h 21"/>
                <a:gd name="T62" fmla="*/ 0 w 35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5"/>
                <a:gd name="T97" fmla="*/ 0 h 21"/>
                <a:gd name="T98" fmla="*/ 35 w 35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5" h="21">
                  <a:moveTo>
                    <a:pt x="0" y="10"/>
                  </a:moveTo>
                  <a:lnTo>
                    <a:pt x="0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5" y="15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1" name="Freeform 140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2" name="Freeform 141"/>
            <p:cNvSpPr>
              <a:spLocks/>
            </p:cNvSpPr>
            <p:nvPr/>
          </p:nvSpPr>
          <p:spPr bwMode="auto">
            <a:xfrm>
              <a:off x="1365" y="3411"/>
              <a:ext cx="12" cy="11"/>
            </a:xfrm>
            <a:custGeom>
              <a:avLst/>
              <a:gdLst>
                <a:gd name="T0" fmla="*/ 1 w 24"/>
                <a:gd name="T1" fmla="*/ 1 h 22"/>
                <a:gd name="T2" fmla="*/ 1 w 24"/>
                <a:gd name="T3" fmla="*/ 1 h 22"/>
                <a:gd name="T4" fmla="*/ 1 w 24"/>
                <a:gd name="T5" fmla="*/ 1 h 22"/>
                <a:gd name="T6" fmla="*/ 1 w 24"/>
                <a:gd name="T7" fmla="*/ 1 h 22"/>
                <a:gd name="T8" fmla="*/ 1 w 24"/>
                <a:gd name="T9" fmla="*/ 1 h 22"/>
                <a:gd name="T10" fmla="*/ 1 w 24"/>
                <a:gd name="T11" fmla="*/ 1 h 22"/>
                <a:gd name="T12" fmla="*/ 1 w 24"/>
                <a:gd name="T13" fmla="*/ 1 h 22"/>
                <a:gd name="T14" fmla="*/ 1 w 24"/>
                <a:gd name="T15" fmla="*/ 1 h 22"/>
                <a:gd name="T16" fmla="*/ 1 w 24"/>
                <a:gd name="T17" fmla="*/ 1 h 22"/>
                <a:gd name="T18" fmla="*/ 1 w 24"/>
                <a:gd name="T19" fmla="*/ 1 h 22"/>
                <a:gd name="T20" fmla="*/ 1 w 24"/>
                <a:gd name="T21" fmla="*/ 1 h 22"/>
                <a:gd name="T22" fmla="*/ 1 w 24"/>
                <a:gd name="T23" fmla="*/ 1 h 22"/>
                <a:gd name="T24" fmla="*/ 1 w 24"/>
                <a:gd name="T25" fmla="*/ 1 h 22"/>
                <a:gd name="T26" fmla="*/ 1 w 24"/>
                <a:gd name="T27" fmla="*/ 1 h 22"/>
                <a:gd name="T28" fmla="*/ 1 w 24"/>
                <a:gd name="T29" fmla="*/ 1 h 22"/>
                <a:gd name="T30" fmla="*/ 1 w 24"/>
                <a:gd name="T31" fmla="*/ 1 h 22"/>
                <a:gd name="T32" fmla="*/ 1 w 24"/>
                <a:gd name="T33" fmla="*/ 1 h 22"/>
                <a:gd name="T34" fmla="*/ 1 w 24"/>
                <a:gd name="T35" fmla="*/ 1 h 22"/>
                <a:gd name="T36" fmla="*/ 1 w 24"/>
                <a:gd name="T37" fmla="*/ 1 h 22"/>
                <a:gd name="T38" fmla="*/ 1 w 24"/>
                <a:gd name="T39" fmla="*/ 1 h 22"/>
                <a:gd name="T40" fmla="*/ 1 w 24"/>
                <a:gd name="T41" fmla="*/ 1 h 22"/>
                <a:gd name="T42" fmla="*/ 1 w 24"/>
                <a:gd name="T43" fmla="*/ 1 h 22"/>
                <a:gd name="T44" fmla="*/ 1 w 24"/>
                <a:gd name="T45" fmla="*/ 1 h 22"/>
                <a:gd name="T46" fmla="*/ 1 w 24"/>
                <a:gd name="T47" fmla="*/ 1 h 22"/>
                <a:gd name="T48" fmla="*/ 1 w 24"/>
                <a:gd name="T49" fmla="*/ 1 h 22"/>
                <a:gd name="T50" fmla="*/ 1 w 24"/>
                <a:gd name="T51" fmla="*/ 1 h 22"/>
                <a:gd name="T52" fmla="*/ 1 w 24"/>
                <a:gd name="T53" fmla="*/ 1 h 22"/>
                <a:gd name="T54" fmla="*/ 1 w 24"/>
                <a:gd name="T55" fmla="*/ 1 h 22"/>
                <a:gd name="T56" fmla="*/ 1 w 24"/>
                <a:gd name="T57" fmla="*/ 1 h 22"/>
                <a:gd name="T58" fmla="*/ 1 w 24"/>
                <a:gd name="T59" fmla="*/ 0 h 22"/>
                <a:gd name="T60" fmla="*/ 1 w 24"/>
                <a:gd name="T61" fmla="*/ 0 h 22"/>
                <a:gd name="T62" fmla="*/ 1 w 24"/>
                <a:gd name="T63" fmla="*/ 0 h 22"/>
                <a:gd name="T64" fmla="*/ 0 w 24"/>
                <a:gd name="T65" fmla="*/ 1 h 22"/>
                <a:gd name="T66" fmla="*/ 0 w 24"/>
                <a:gd name="T67" fmla="*/ 1 h 22"/>
                <a:gd name="T68" fmla="*/ 0 w 24"/>
                <a:gd name="T69" fmla="*/ 1 h 22"/>
                <a:gd name="T70" fmla="*/ 0 w 24"/>
                <a:gd name="T71" fmla="*/ 1 h 22"/>
                <a:gd name="T72" fmla="*/ 0 w 24"/>
                <a:gd name="T73" fmla="*/ 1 h 22"/>
                <a:gd name="T74" fmla="*/ 0 w 24"/>
                <a:gd name="T75" fmla="*/ 1 h 22"/>
                <a:gd name="T76" fmla="*/ 0 w 24"/>
                <a:gd name="T77" fmla="*/ 1 h 22"/>
                <a:gd name="T78" fmla="*/ 0 w 24"/>
                <a:gd name="T79" fmla="*/ 1 h 22"/>
                <a:gd name="T80" fmla="*/ 0 w 24"/>
                <a:gd name="T81" fmla="*/ 1 h 22"/>
                <a:gd name="T82" fmla="*/ 1 w 24"/>
                <a:gd name="T83" fmla="*/ 1 h 22"/>
                <a:gd name="T84" fmla="*/ 1 w 24"/>
                <a:gd name="T85" fmla="*/ 1 h 22"/>
                <a:gd name="T86" fmla="*/ 1 w 24"/>
                <a:gd name="T87" fmla="*/ 1 h 22"/>
                <a:gd name="T88" fmla="*/ 1 w 24"/>
                <a:gd name="T89" fmla="*/ 1 h 22"/>
                <a:gd name="T90" fmla="*/ 1 w 24"/>
                <a:gd name="T91" fmla="*/ 1 h 22"/>
                <a:gd name="T92" fmla="*/ 1 w 24"/>
                <a:gd name="T93" fmla="*/ 1 h 22"/>
                <a:gd name="T94" fmla="*/ 1 w 24"/>
                <a:gd name="T95" fmla="*/ 1 h 22"/>
                <a:gd name="T96" fmla="*/ 1 w 24"/>
                <a:gd name="T97" fmla="*/ 1 h 22"/>
                <a:gd name="T98" fmla="*/ 1 w 24"/>
                <a:gd name="T99" fmla="*/ 1 h 22"/>
                <a:gd name="T100" fmla="*/ 1 w 24"/>
                <a:gd name="T101" fmla="*/ 1 h 22"/>
                <a:gd name="T102" fmla="*/ 1 w 24"/>
                <a:gd name="T103" fmla="*/ 1 h 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2"/>
                <a:gd name="T158" fmla="*/ 24 w 24"/>
                <a:gd name="T159" fmla="*/ 22 h 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2">
                  <a:moveTo>
                    <a:pt x="6" y="16"/>
                  </a:moveTo>
                  <a:lnTo>
                    <a:pt x="8" y="17"/>
                  </a:lnTo>
                  <a:lnTo>
                    <a:pt x="8" y="19"/>
                  </a:lnTo>
                  <a:lnTo>
                    <a:pt x="9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3" name="Freeform 142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w 31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1"/>
                <a:gd name="T98" fmla="*/ 31 w 31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Freeform 143"/>
            <p:cNvSpPr>
              <a:spLocks/>
            </p:cNvSpPr>
            <p:nvPr/>
          </p:nvSpPr>
          <p:spPr bwMode="auto">
            <a:xfrm>
              <a:off x="1340" y="3424"/>
              <a:ext cx="15" cy="10"/>
            </a:xfrm>
            <a:custGeom>
              <a:avLst/>
              <a:gdLst>
                <a:gd name="T0" fmla="*/ 0 w 31"/>
                <a:gd name="T1" fmla="*/ 0 h 21"/>
                <a:gd name="T2" fmla="*/ 0 w 31"/>
                <a:gd name="T3" fmla="*/ 0 h 21"/>
                <a:gd name="T4" fmla="*/ 0 w 31"/>
                <a:gd name="T5" fmla="*/ 0 h 21"/>
                <a:gd name="T6" fmla="*/ 0 w 31"/>
                <a:gd name="T7" fmla="*/ 0 h 21"/>
                <a:gd name="T8" fmla="*/ 0 w 31"/>
                <a:gd name="T9" fmla="*/ 0 h 21"/>
                <a:gd name="T10" fmla="*/ 0 w 31"/>
                <a:gd name="T11" fmla="*/ 0 h 21"/>
                <a:gd name="T12" fmla="*/ 0 w 31"/>
                <a:gd name="T13" fmla="*/ 0 h 21"/>
                <a:gd name="T14" fmla="*/ 0 w 31"/>
                <a:gd name="T15" fmla="*/ 0 h 21"/>
                <a:gd name="T16" fmla="*/ 0 w 31"/>
                <a:gd name="T17" fmla="*/ 0 h 21"/>
                <a:gd name="T18" fmla="*/ 0 w 31"/>
                <a:gd name="T19" fmla="*/ 0 h 21"/>
                <a:gd name="T20" fmla="*/ 0 w 31"/>
                <a:gd name="T21" fmla="*/ 0 h 21"/>
                <a:gd name="T22" fmla="*/ 0 w 31"/>
                <a:gd name="T23" fmla="*/ 0 h 21"/>
                <a:gd name="T24" fmla="*/ 0 w 31"/>
                <a:gd name="T25" fmla="*/ 0 h 21"/>
                <a:gd name="T26" fmla="*/ 0 w 31"/>
                <a:gd name="T27" fmla="*/ 0 h 21"/>
                <a:gd name="T28" fmla="*/ 0 w 31"/>
                <a:gd name="T29" fmla="*/ 0 h 21"/>
                <a:gd name="T30" fmla="*/ 0 w 31"/>
                <a:gd name="T31" fmla="*/ 0 h 21"/>
                <a:gd name="T32" fmla="*/ 0 w 31"/>
                <a:gd name="T33" fmla="*/ 0 h 21"/>
                <a:gd name="T34" fmla="*/ 0 w 31"/>
                <a:gd name="T35" fmla="*/ 0 h 21"/>
                <a:gd name="T36" fmla="*/ 0 w 31"/>
                <a:gd name="T37" fmla="*/ 0 h 21"/>
                <a:gd name="T38" fmla="*/ 0 w 31"/>
                <a:gd name="T39" fmla="*/ 0 h 21"/>
                <a:gd name="T40" fmla="*/ 0 w 31"/>
                <a:gd name="T41" fmla="*/ 0 h 21"/>
                <a:gd name="T42" fmla="*/ 0 w 31"/>
                <a:gd name="T43" fmla="*/ 0 h 21"/>
                <a:gd name="T44" fmla="*/ 0 w 31"/>
                <a:gd name="T45" fmla="*/ 0 h 21"/>
                <a:gd name="T46" fmla="*/ 0 w 31"/>
                <a:gd name="T47" fmla="*/ 0 h 21"/>
                <a:gd name="T48" fmla="*/ 0 w 31"/>
                <a:gd name="T49" fmla="*/ 0 h 21"/>
                <a:gd name="T50" fmla="*/ 0 w 31"/>
                <a:gd name="T51" fmla="*/ 0 h 21"/>
                <a:gd name="T52" fmla="*/ 0 w 31"/>
                <a:gd name="T53" fmla="*/ 0 h 21"/>
                <a:gd name="T54" fmla="*/ 0 w 31"/>
                <a:gd name="T55" fmla="*/ 0 h 21"/>
                <a:gd name="T56" fmla="*/ 0 w 31"/>
                <a:gd name="T57" fmla="*/ 0 h 21"/>
                <a:gd name="T58" fmla="*/ 0 w 31"/>
                <a:gd name="T59" fmla="*/ 0 h 21"/>
                <a:gd name="T60" fmla="*/ 0 w 31"/>
                <a:gd name="T61" fmla="*/ 0 h 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1"/>
                <a:gd name="T95" fmla="*/ 31 w 31"/>
                <a:gd name="T96" fmla="*/ 21 h 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1">
                  <a:moveTo>
                    <a:pt x="31" y="3"/>
                  </a:moveTo>
                  <a:lnTo>
                    <a:pt x="30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Freeform 144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w 31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18"/>
                <a:gd name="T101" fmla="*/ 31 w 31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Freeform 145"/>
            <p:cNvSpPr>
              <a:spLocks/>
            </p:cNvSpPr>
            <p:nvPr/>
          </p:nvSpPr>
          <p:spPr bwMode="auto">
            <a:xfrm>
              <a:off x="1310" y="3432"/>
              <a:ext cx="14" cy="8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0 w 31"/>
                <a:gd name="T5" fmla="*/ 0 h 18"/>
                <a:gd name="T6" fmla="*/ 0 w 31"/>
                <a:gd name="T7" fmla="*/ 0 h 18"/>
                <a:gd name="T8" fmla="*/ 0 w 31"/>
                <a:gd name="T9" fmla="*/ 0 h 18"/>
                <a:gd name="T10" fmla="*/ 0 w 31"/>
                <a:gd name="T11" fmla="*/ 0 h 18"/>
                <a:gd name="T12" fmla="*/ 0 w 31"/>
                <a:gd name="T13" fmla="*/ 0 h 18"/>
                <a:gd name="T14" fmla="*/ 0 w 31"/>
                <a:gd name="T15" fmla="*/ 0 h 18"/>
                <a:gd name="T16" fmla="*/ 0 w 31"/>
                <a:gd name="T17" fmla="*/ 0 h 18"/>
                <a:gd name="T18" fmla="*/ 0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0 w 31"/>
                <a:gd name="T27" fmla="*/ 0 h 18"/>
                <a:gd name="T28" fmla="*/ 0 w 31"/>
                <a:gd name="T29" fmla="*/ 0 h 18"/>
                <a:gd name="T30" fmla="*/ 0 w 31"/>
                <a:gd name="T31" fmla="*/ 0 h 18"/>
                <a:gd name="T32" fmla="*/ 0 w 31"/>
                <a:gd name="T33" fmla="*/ 0 h 18"/>
                <a:gd name="T34" fmla="*/ 0 w 31"/>
                <a:gd name="T35" fmla="*/ 0 h 18"/>
                <a:gd name="T36" fmla="*/ 0 w 31"/>
                <a:gd name="T37" fmla="*/ 0 h 18"/>
                <a:gd name="T38" fmla="*/ 0 w 31"/>
                <a:gd name="T39" fmla="*/ 0 h 18"/>
                <a:gd name="T40" fmla="*/ 0 w 31"/>
                <a:gd name="T41" fmla="*/ 0 h 18"/>
                <a:gd name="T42" fmla="*/ 0 w 31"/>
                <a:gd name="T43" fmla="*/ 0 h 18"/>
                <a:gd name="T44" fmla="*/ 0 w 31"/>
                <a:gd name="T45" fmla="*/ 0 h 18"/>
                <a:gd name="T46" fmla="*/ 0 w 31"/>
                <a:gd name="T47" fmla="*/ 0 h 18"/>
                <a:gd name="T48" fmla="*/ 0 w 31"/>
                <a:gd name="T49" fmla="*/ 0 h 18"/>
                <a:gd name="T50" fmla="*/ 0 w 31"/>
                <a:gd name="T51" fmla="*/ 0 h 18"/>
                <a:gd name="T52" fmla="*/ 0 w 31"/>
                <a:gd name="T53" fmla="*/ 0 h 18"/>
                <a:gd name="T54" fmla="*/ 0 w 31"/>
                <a:gd name="T55" fmla="*/ 0 h 18"/>
                <a:gd name="T56" fmla="*/ 0 w 31"/>
                <a:gd name="T57" fmla="*/ 0 h 18"/>
                <a:gd name="T58" fmla="*/ 0 w 31"/>
                <a:gd name="T59" fmla="*/ 0 h 18"/>
                <a:gd name="T60" fmla="*/ 0 w 31"/>
                <a:gd name="T61" fmla="*/ 0 h 18"/>
                <a:gd name="T62" fmla="*/ 0 w 31"/>
                <a:gd name="T63" fmla="*/ 0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18"/>
                <a:gd name="T98" fmla="*/ 31 w 31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18">
                  <a:moveTo>
                    <a:pt x="28" y="7"/>
                  </a:moveTo>
                  <a:lnTo>
                    <a:pt x="28" y="7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Freeform 146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1 w 27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1"/>
                <a:gd name="T101" fmla="*/ 27 w 27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8" name="Freeform 147"/>
            <p:cNvSpPr>
              <a:spLocks/>
            </p:cNvSpPr>
            <p:nvPr/>
          </p:nvSpPr>
          <p:spPr bwMode="auto">
            <a:xfrm>
              <a:off x="1322" y="3461"/>
              <a:ext cx="14" cy="11"/>
            </a:xfrm>
            <a:custGeom>
              <a:avLst/>
              <a:gdLst>
                <a:gd name="T0" fmla="*/ 1 w 27"/>
                <a:gd name="T1" fmla="*/ 1 h 21"/>
                <a:gd name="T2" fmla="*/ 1 w 27"/>
                <a:gd name="T3" fmla="*/ 1 h 21"/>
                <a:gd name="T4" fmla="*/ 1 w 27"/>
                <a:gd name="T5" fmla="*/ 1 h 21"/>
                <a:gd name="T6" fmla="*/ 1 w 27"/>
                <a:gd name="T7" fmla="*/ 1 h 21"/>
                <a:gd name="T8" fmla="*/ 1 w 27"/>
                <a:gd name="T9" fmla="*/ 1 h 21"/>
                <a:gd name="T10" fmla="*/ 1 w 27"/>
                <a:gd name="T11" fmla="*/ 0 h 21"/>
                <a:gd name="T12" fmla="*/ 1 w 27"/>
                <a:gd name="T13" fmla="*/ 0 h 21"/>
                <a:gd name="T14" fmla="*/ 1 w 27"/>
                <a:gd name="T15" fmla="*/ 0 h 21"/>
                <a:gd name="T16" fmla="*/ 1 w 27"/>
                <a:gd name="T17" fmla="*/ 0 h 21"/>
                <a:gd name="T18" fmla="*/ 1 w 27"/>
                <a:gd name="T19" fmla="*/ 1 h 21"/>
                <a:gd name="T20" fmla="*/ 1 w 27"/>
                <a:gd name="T21" fmla="*/ 1 h 21"/>
                <a:gd name="T22" fmla="*/ 0 w 27"/>
                <a:gd name="T23" fmla="*/ 1 h 21"/>
                <a:gd name="T24" fmla="*/ 0 w 27"/>
                <a:gd name="T25" fmla="*/ 1 h 21"/>
                <a:gd name="T26" fmla="*/ 0 w 27"/>
                <a:gd name="T27" fmla="*/ 1 h 21"/>
                <a:gd name="T28" fmla="*/ 1 w 27"/>
                <a:gd name="T29" fmla="*/ 1 h 21"/>
                <a:gd name="T30" fmla="*/ 1 w 27"/>
                <a:gd name="T31" fmla="*/ 1 h 21"/>
                <a:gd name="T32" fmla="*/ 1 w 27"/>
                <a:gd name="T33" fmla="*/ 1 h 21"/>
                <a:gd name="T34" fmla="*/ 1 w 27"/>
                <a:gd name="T35" fmla="*/ 1 h 21"/>
                <a:gd name="T36" fmla="*/ 1 w 27"/>
                <a:gd name="T37" fmla="*/ 1 h 21"/>
                <a:gd name="T38" fmla="*/ 1 w 27"/>
                <a:gd name="T39" fmla="*/ 1 h 21"/>
                <a:gd name="T40" fmla="*/ 1 w 27"/>
                <a:gd name="T41" fmla="*/ 1 h 21"/>
                <a:gd name="T42" fmla="*/ 1 w 27"/>
                <a:gd name="T43" fmla="*/ 1 h 21"/>
                <a:gd name="T44" fmla="*/ 1 w 27"/>
                <a:gd name="T45" fmla="*/ 1 h 21"/>
                <a:gd name="T46" fmla="*/ 1 w 27"/>
                <a:gd name="T47" fmla="*/ 1 h 21"/>
                <a:gd name="T48" fmla="*/ 1 w 27"/>
                <a:gd name="T49" fmla="*/ 1 h 21"/>
                <a:gd name="T50" fmla="*/ 1 w 27"/>
                <a:gd name="T51" fmla="*/ 1 h 21"/>
                <a:gd name="T52" fmla="*/ 1 w 27"/>
                <a:gd name="T53" fmla="*/ 1 h 21"/>
                <a:gd name="T54" fmla="*/ 1 w 27"/>
                <a:gd name="T55" fmla="*/ 1 h 21"/>
                <a:gd name="T56" fmla="*/ 1 w 27"/>
                <a:gd name="T57" fmla="*/ 1 h 21"/>
                <a:gd name="T58" fmla="*/ 1 w 27"/>
                <a:gd name="T59" fmla="*/ 1 h 21"/>
                <a:gd name="T60" fmla="*/ 1 w 27"/>
                <a:gd name="T61" fmla="*/ 1 h 21"/>
                <a:gd name="T62" fmla="*/ 1 w 27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1"/>
                <a:gd name="T98" fmla="*/ 27 w 27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1">
                  <a:moveTo>
                    <a:pt x="25" y="5"/>
                  </a:moveTo>
                  <a:lnTo>
                    <a:pt x="23" y="5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9" name="Freeform 148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w 35"/>
                <a:gd name="T85" fmla="*/ 0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"/>
                <a:gd name="T130" fmla="*/ 0 h 23"/>
                <a:gd name="T131" fmla="*/ 35 w 35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Freeform 149"/>
            <p:cNvSpPr>
              <a:spLocks/>
            </p:cNvSpPr>
            <p:nvPr/>
          </p:nvSpPr>
          <p:spPr bwMode="auto">
            <a:xfrm>
              <a:off x="1357" y="3452"/>
              <a:ext cx="17" cy="11"/>
            </a:xfrm>
            <a:custGeom>
              <a:avLst/>
              <a:gdLst>
                <a:gd name="T0" fmla="*/ 0 w 35"/>
                <a:gd name="T1" fmla="*/ 0 h 23"/>
                <a:gd name="T2" fmla="*/ 0 w 35"/>
                <a:gd name="T3" fmla="*/ 0 h 23"/>
                <a:gd name="T4" fmla="*/ 0 w 35"/>
                <a:gd name="T5" fmla="*/ 0 h 23"/>
                <a:gd name="T6" fmla="*/ 0 w 35"/>
                <a:gd name="T7" fmla="*/ 0 h 23"/>
                <a:gd name="T8" fmla="*/ 0 w 35"/>
                <a:gd name="T9" fmla="*/ 0 h 23"/>
                <a:gd name="T10" fmla="*/ 0 w 35"/>
                <a:gd name="T11" fmla="*/ 0 h 23"/>
                <a:gd name="T12" fmla="*/ 0 w 35"/>
                <a:gd name="T13" fmla="*/ 0 h 23"/>
                <a:gd name="T14" fmla="*/ 0 w 35"/>
                <a:gd name="T15" fmla="*/ 0 h 23"/>
                <a:gd name="T16" fmla="*/ 0 w 35"/>
                <a:gd name="T17" fmla="*/ 0 h 23"/>
                <a:gd name="T18" fmla="*/ 0 w 35"/>
                <a:gd name="T19" fmla="*/ 0 h 23"/>
                <a:gd name="T20" fmla="*/ 0 w 35"/>
                <a:gd name="T21" fmla="*/ 0 h 23"/>
                <a:gd name="T22" fmla="*/ 0 w 35"/>
                <a:gd name="T23" fmla="*/ 0 h 23"/>
                <a:gd name="T24" fmla="*/ 0 w 35"/>
                <a:gd name="T25" fmla="*/ 0 h 23"/>
                <a:gd name="T26" fmla="*/ 0 w 35"/>
                <a:gd name="T27" fmla="*/ 0 h 23"/>
                <a:gd name="T28" fmla="*/ 0 w 35"/>
                <a:gd name="T29" fmla="*/ 0 h 23"/>
                <a:gd name="T30" fmla="*/ 0 w 35"/>
                <a:gd name="T31" fmla="*/ 0 h 23"/>
                <a:gd name="T32" fmla="*/ 0 w 35"/>
                <a:gd name="T33" fmla="*/ 0 h 23"/>
                <a:gd name="T34" fmla="*/ 0 w 35"/>
                <a:gd name="T35" fmla="*/ 0 h 23"/>
                <a:gd name="T36" fmla="*/ 0 w 35"/>
                <a:gd name="T37" fmla="*/ 0 h 23"/>
                <a:gd name="T38" fmla="*/ 0 w 35"/>
                <a:gd name="T39" fmla="*/ 0 h 23"/>
                <a:gd name="T40" fmla="*/ 0 w 35"/>
                <a:gd name="T41" fmla="*/ 0 h 23"/>
                <a:gd name="T42" fmla="*/ 0 w 35"/>
                <a:gd name="T43" fmla="*/ 0 h 23"/>
                <a:gd name="T44" fmla="*/ 0 w 35"/>
                <a:gd name="T45" fmla="*/ 0 h 23"/>
                <a:gd name="T46" fmla="*/ 0 w 35"/>
                <a:gd name="T47" fmla="*/ 0 h 23"/>
                <a:gd name="T48" fmla="*/ 0 w 35"/>
                <a:gd name="T49" fmla="*/ 0 h 23"/>
                <a:gd name="T50" fmla="*/ 0 w 35"/>
                <a:gd name="T51" fmla="*/ 0 h 23"/>
                <a:gd name="T52" fmla="*/ 0 w 35"/>
                <a:gd name="T53" fmla="*/ 0 h 23"/>
                <a:gd name="T54" fmla="*/ 0 w 35"/>
                <a:gd name="T55" fmla="*/ 0 h 23"/>
                <a:gd name="T56" fmla="*/ 0 w 35"/>
                <a:gd name="T57" fmla="*/ 0 h 23"/>
                <a:gd name="T58" fmla="*/ 0 w 35"/>
                <a:gd name="T59" fmla="*/ 0 h 23"/>
                <a:gd name="T60" fmla="*/ 0 w 35"/>
                <a:gd name="T61" fmla="*/ 0 h 23"/>
                <a:gd name="T62" fmla="*/ 0 w 35"/>
                <a:gd name="T63" fmla="*/ 0 h 23"/>
                <a:gd name="T64" fmla="*/ 0 w 35"/>
                <a:gd name="T65" fmla="*/ 0 h 23"/>
                <a:gd name="T66" fmla="*/ 0 w 35"/>
                <a:gd name="T67" fmla="*/ 0 h 23"/>
                <a:gd name="T68" fmla="*/ 0 w 35"/>
                <a:gd name="T69" fmla="*/ 0 h 23"/>
                <a:gd name="T70" fmla="*/ 0 w 35"/>
                <a:gd name="T71" fmla="*/ 0 h 23"/>
                <a:gd name="T72" fmla="*/ 0 w 35"/>
                <a:gd name="T73" fmla="*/ 0 h 23"/>
                <a:gd name="T74" fmla="*/ 0 w 35"/>
                <a:gd name="T75" fmla="*/ 0 h 23"/>
                <a:gd name="T76" fmla="*/ 0 w 35"/>
                <a:gd name="T77" fmla="*/ 0 h 23"/>
                <a:gd name="T78" fmla="*/ 0 w 35"/>
                <a:gd name="T79" fmla="*/ 0 h 23"/>
                <a:gd name="T80" fmla="*/ 0 w 35"/>
                <a:gd name="T81" fmla="*/ 0 h 23"/>
                <a:gd name="T82" fmla="*/ 0 w 3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23"/>
                <a:gd name="T128" fmla="*/ 35 w 3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23">
                  <a:moveTo>
                    <a:pt x="35" y="5"/>
                  </a:moveTo>
                  <a:lnTo>
                    <a:pt x="33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1" name="Freeform 150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w 25"/>
                <a:gd name="T105" fmla="*/ 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"/>
                <a:gd name="T160" fmla="*/ 0 h 24"/>
                <a:gd name="T161" fmla="*/ 25 w 25"/>
                <a:gd name="T162" fmla="*/ 24 h 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2" name="Freeform 151"/>
            <p:cNvSpPr>
              <a:spLocks/>
            </p:cNvSpPr>
            <p:nvPr/>
          </p:nvSpPr>
          <p:spPr bwMode="auto">
            <a:xfrm>
              <a:off x="1389" y="3433"/>
              <a:ext cx="12" cy="12"/>
            </a:xfrm>
            <a:custGeom>
              <a:avLst/>
              <a:gdLst>
                <a:gd name="T0" fmla="*/ 0 w 25"/>
                <a:gd name="T1" fmla="*/ 1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1 h 24"/>
                <a:gd name="T10" fmla="*/ 0 w 25"/>
                <a:gd name="T11" fmla="*/ 1 h 24"/>
                <a:gd name="T12" fmla="*/ 0 w 25"/>
                <a:gd name="T13" fmla="*/ 1 h 24"/>
                <a:gd name="T14" fmla="*/ 0 w 25"/>
                <a:gd name="T15" fmla="*/ 1 h 24"/>
                <a:gd name="T16" fmla="*/ 0 w 25"/>
                <a:gd name="T17" fmla="*/ 1 h 24"/>
                <a:gd name="T18" fmla="*/ 0 w 25"/>
                <a:gd name="T19" fmla="*/ 0 h 24"/>
                <a:gd name="T20" fmla="*/ 0 w 25"/>
                <a:gd name="T21" fmla="*/ 0 h 24"/>
                <a:gd name="T22" fmla="*/ 0 w 25"/>
                <a:gd name="T23" fmla="*/ 1 h 24"/>
                <a:gd name="T24" fmla="*/ 0 w 25"/>
                <a:gd name="T25" fmla="*/ 1 h 24"/>
                <a:gd name="T26" fmla="*/ 0 w 25"/>
                <a:gd name="T27" fmla="*/ 1 h 24"/>
                <a:gd name="T28" fmla="*/ 0 w 25"/>
                <a:gd name="T29" fmla="*/ 1 h 24"/>
                <a:gd name="T30" fmla="*/ 0 w 25"/>
                <a:gd name="T31" fmla="*/ 1 h 24"/>
                <a:gd name="T32" fmla="*/ 0 w 25"/>
                <a:gd name="T33" fmla="*/ 1 h 24"/>
                <a:gd name="T34" fmla="*/ 0 w 25"/>
                <a:gd name="T35" fmla="*/ 1 h 24"/>
                <a:gd name="T36" fmla="*/ 0 w 25"/>
                <a:gd name="T37" fmla="*/ 1 h 24"/>
                <a:gd name="T38" fmla="*/ 0 w 25"/>
                <a:gd name="T39" fmla="*/ 1 h 24"/>
                <a:gd name="T40" fmla="*/ 0 w 25"/>
                <a:gd name="T41" fmla="*/ 1 h 24"/>
                <a:gd name="T42" fmla="*/ 0 w 25"/>
                <a:gd name="T43" fmla="*/ 1 h 24"/>
                <a:gd name="T44" fmla="*/ 0 w 25"/>
                <a:gd name="T45" fmla="*/ 1 h 24"/>
                <a:gd name="T46" fmla="*/ 0 w 25"/>
                <a:gd name="T47" fmla="*/ 1 h 24"/>
                <a:gd name="T48" fmla="*/ 0 w 25"/>
                <a:gd name="T49" fmla="*/ 1 h 24"/>
                <a:gd name="T50" fmla="*/ 0 w 25"/>
                <a:gd name="T51" fmla="*/ 1 h 24"/>
                <a:gd name="T52" fmla="*/ 0 w 25"/>
                <a:gd name="T53" fmla="*/ 1 h 24"/>
                <a:gd name="T54" fmla="*/ 0 w 25"/>
                <a:gd name="T55" fmla="*/ 1 h 24"/>
                <a:gd name="T56" fmla="*/ 0 w 25"/>
                <a:gd name="T57" fmla="*/ 1 h 24"/>
                <a:gd name="T58" fmla="*/ 0 w 25"/>
                <a:gd name="T59" fmla="*/ 1 h 24"/>
                <a:gd name="T60" fmla="*/ 0 w 25"/>
                <a:gd name="T61" fmla="*/ 1 h 24"/>
                <a:gd name="T62" fmla="*/ 0 w 25"/>
                <a:gd name="T63" fmla="*/ 1 h 24"/>
                <a:gd name="T64" fmla="*/ 0 w 25"/>
                <a:gd name="T65" fmla="*/ 1 h 24"/>
                <a:gd name="T66" fmla="*/ 0 w 25"/>
                <a:gd name="T67" fmla="*/ 1 h 24"/>
                <a:gd name="T68" fmla="*/ 0 w 25"/>
                <a:gd name="T69" fmla="*/ 1 h 24"/>
                <a:gd name="T70" fmla="*/ 0 w 25"/>
                <a:gd name="T71" fmla="*/ 1 h 24"/>
                <a:gd name="T72" fmla="*/ 0 w 25"/>
                <a:gd name="T73" fmla="*/ 1 h 24"/>
                <a:gd name="T74" fmla="*/ 0 w 25"/>
                <a:gd name="T75" fmla="*/ 1 h 24"/>
                <a:gd name="T76" fmla="*/ 0 w 25"/>
                <a:gd name="T77" fmla="*/ 1 h 24"/>
                <a:gd name="T78" fmla="*/ 0 w 25"/>
                <a:gd name="T79" fmla="*/ 1 h 24"/>
                <a:gd name="T80" fmla="*/ 0 w 25"/>
                <a:gd name="T81" fmla="*/ 1 h 24"/>
                <a:gd name="T82" fmla="*/ 0 w 25"/>
                <a:gd name="T83" fmla="*/ 1 h 24"/>
                <a:gd name="T84" fmla="*/ 0 w 25"/>
                <a:gd name="T85" fmla="*/ 1 h 24"/>
                <a:gd name="T86" fmla="*/ 0 w 25"/>
                <a:gd name="T87" fmla="*/ 1 h 24"/>
                <a:gd name="T88" fmla="*/ 0 w 25"/>
                <a:gd name="T89" fmla="*/ 1 h 24"/>
                <a:gd name="T90" fmla="*/ 0 w 25"/>
                <a:gd name="T91" fmla="*/ 1 h 24"/>
                <a:gd name="T92" fmla="*/ 0 w 25"/>
                <a:gd name="T93" fmla="*/ 1 h 24"/>
                <a:gd name="T94" fmla="*/ 0 w 25"/>
                <a:gd name="T95" fmla="*/ 1 h 24"/>
                <a:gd name="T96" fmla="*/ 0 w 25"/>
                <a:gd name="T97" fmla="*/ 1 h 24"/>
                <a:gd name="T98" fmla="*/ 0 w 25"/>
                <a:gd name="T99" fmla="*/ 1 h 24"/>
                <a:gd name="T100" fmla="*/ 0 w 25"/>
                <a:gd name="T101" fmla="*/ 1 h 24"/>
                <a:gd name="T102" fmla="*/ 0 w 25"/>
                <a:gd name="T103" fmla="*/ 1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"/>
                <a:gd name="T157" fmla="*/ 0 h 24"/>
                <a:gd name="T158" fmla="*/ 25 w 25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" h="24">
                  <a:moveTo>
                    <a:pt x="20" y="2"/>
                  </a:moveTo>
                  <a:lnTo>
                    <a:pt x="20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3" name="Freeform 152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w 18"/>
                <a:gd name="T63" fmla="*/ 1 h 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4"/>
                <a:gd name="T98" fmla="*/ 18 w 18"/>
                <a:gd name="T99" fmla="*/ 24 h 2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4" name="Freeform 153"/>
            <p:cNvSpPr>
              <a:spLocks/>
            </p:cNvSpPr>
            <p:nvPr/>
          </p:nvSpPr>
          <p:spPr bwMode="auto">
            <a:xfrm>
              <a:off x="1425" y="3453"/>
              <a:ext cx="8" cy="12"/>
            </a:xfrm>
            <a:custGeom>
              <a:avLst/>
              <a:gdLst>
                <a:gd name="T0" fmla="*/ 0 w 18"/>
                <a:gd name="T1" fmla="*/ 1 h 24"/>
                <a:gd name="T2" fmla="*/ 0 w 18"/>
                <a:gd name="T3" fmla="*/ 1 h 24"/>
                <a:gd name="T4" fmla="*/ 0 w 18"/>
                <a:gd name="T5" fmla="*/ 1 h 24"/>
                <a:gd name="T6" fmla="*/ 0 w 18"/>
                <a:gd name="T7" fmla="*/ 1 h 24"/>
                <a:gd name="T8" fmla="*/ 0 w 18"/>
                <a:gd name="T9" fmla="*/ 1 h 24"/>
                <a:gd name="T10" fmla="*/ 0 w 18"/>
                <a:gd name="T11" fmla="*/ 1 h 24"/>
                <a:gd name="T12" fmla="*/ 0 w 18"/>
                <a:gd name="T13" fmla="*/ 1 h 24"/>
                <a:gd name="T14" fmla="*/ 0 w 18"/>
                <a:gd name="T15" fmla="*/ 1 h 24"/>
                <a:gd name="T16" fmla="*/ 0 w 18"/>
                <a:gd name="T17" fmla="*/ 1 h 24"/>
                <a:gd name="T18" fmla="*/ 0 w 18"/>
                <a:gd name="T19" fmla="*/ 1 h 24"/>
                <a:gd name="T20" fmla="*/ 0 w 18"/>
                <a:gd name="T21" fmla="*/ 1 h 24"/>
                <a:gd name="T22" fmla="*/ 0 w 18"/>
                <a:gd name="T23" fmla="*/ 1 h 24"/>
                <a:gd name="T24" fmla="*/ 0 w 18"/>
                <a:gd name="T25" fmla="*/ 1 h 24"/>
                <a:gd name="T26" fmla="*/ 0 w 18"/>
                <a:gd name="T27" fmla="*/ 1 h 24"/>
                <a:gd name="T28" fmla="*/ 0 w 18"/>
                <a:gd name="T29" fmla="*/ 1 h 24"/>
                <a:gd name="T30" fmla="*/ 0 w 18"/>
                <a:gd name="T31" fmla="*/ 1 h 24"/>
                <a:gd name="T32" fmla="*/ 0 w 18"/>
                <a:gd name="T33" fmla="*/ 1 h 24"/>
                <a:gd name="T34" fmla="*/ 0 w 18"/>
                <a:gd name="T35" fmla="*/ 1 h 24"/>
                <a:gd name="T36" fmla="*/ 0 w 18"/>
                <a:gd name="T37" fmla="*/ 1 h 24"/>
                <a:gd name="T38" fmla="*/ 0 w 18"/>
                <a:gd name="T39" fmla="*/ 1 h 24"/>
                <a:gd name="T40" fmla="*/ 0 w 18"/>
                <a:gd name="T41" fmla="*/ 1 h 24"/>
                <a:gd name="T42" fmla="*/ 0 w 18"/>
                <a:gd name="T43" fmla="*/ 1 h 24"/>
                <a:gd name="T44" fmla="*/ 0 w 18"/>
                <a:gd name="T45" fmla="*/ 1 h 24"/>
                <a:gd name="T46" fmla="*/ 0 w 18"/>
                <a:gd name="T47" fmla="*/ 1 h 24"/>
                <a:gd name="T48" fmla="*/ 0 w 18"/>
                <a:gd name="T49" fmla="*/ 0 h 24"/>
                <a:gd name="T50" fmla="*/ 0 w 18"/>
                <a:gd name="T51" fmla="*/ 0 h 24"/>
                <a:gd name="T52" fmla="*/ 0 w 18"/>
                <a:gd name="T53" fmla="*/ 0 h 24"/>
                <a:gd name="T54" fmla="*/ 0 w 18"/>
                <a:gd name="T55" fmla="*/ 0 h 24"/>
                <a:gd name="T56" fmla="*/ 0 w 18"/>
                <a:gd name="T57" fmla="*/ 0 h 24"/>
                <a:gd name="T58" fmla="*/ 0 w 18"/>
                <a:gd name="T59" fmla="*/ 0 h 24"/>
                <a:gd name="T60" fmla="*/ 0 w 18"/>
                <a:gd name="T61" fmla="*/ 0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24"/>
                <a:gd name="T95" fmla="*/ 18 w 18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24">
                  <a:moveTo>
                    <a:pt x="0" y="2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3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5" name="Freeform 154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1 w 22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"/>
                <a:gd name="T67" fmla="*/ 0 h 23"/>
                <a:gd name="T68" fmla="*/ 22 w 22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Freeform 155"/>
            <p:cNvSpPr>
              <a:spLocks/>
            </p:cNvSpPr>
            <p:nvPr/>
          </p:nvSpPr>
          <p:spPr bwMode="auto">
            <a:xfrm>
              <a:off x="1398" y="3472"/>
              <a:ext cx="11" cy="11"/>
            </a:xfrm>
            <a:custGeom>
              <a:avLst/>
              <a:gdLst>
                <a:gd name="T0" fmla="*/ 1 w 22"/>
                <a:gd name="T1" fmla="*/ 0 h 23"/>
                <a:gd name="T2" fmla="*/ 1 w 22"/>
                <a:gd name="T3" fmla="*/ 0 h 23"/>
                <a:gd name="T4" fmla="*/ 1 w 22"/>
                <a:gd name="T5" fmla="*/ 0 h 23"/>
                <a:gd name="T6" fmla="*/ 0 w 22"/>
                <a:gd name="T7" fmla="*/ 0 h 23"/>
                <a:gd name="T8" fmla="*/ 0 w 22"/>
                <a:gd name="T9" fmla="*/ 0 h 23"/>
                <a:gd name="T10" fmla="*/ 1 w 22"/>
                <a:gd name="T11" fmla="*/ 0 h 23"/>
                <a:gd name="T12" fmla="*/ 1 w 22"/>
                <a:gd name="T13" fmla="*/ 0 h 23"/>
                <a:gd name="T14" fmla="*/ 1 w 22"/>
                <a:gd name="T15" fmla="*/ 0 h 23"/>
                <a:gd name="T16" fmla="*/ 1 w 22"/>
                <a:gd name="T17" fmla="*/ 0 h 23"/>
                <a:gd name="T18" fmla="*/ 1 w 22"/>
                <a:gd name="T19" fmla="*/ 0 h 23"/>
                <a:gd name="T20" fmla="*/ 1 w 22"/>
                <a:gd name="T21" fmla="*/ 0 h 23"/>
                <a:gd name="T22" fmla="*/ 1 w 22"/>
                <a:gd name="T23" fmla="*/ 0 h 23"/>
                <a:gd name="T24" fmla="*/ 1 w 22"/>
                <a:gd name="T25" fmla="*/ 0 h 23"/>
                <a:gd name="T26" fmla="*/ 1 w 22"/>
                <a:gd name="T27" fmla="*/ 0 h 23"/>
                <a:gd name="T28" fmla="*/ 1 w 22"/>
                <a:gd name="T29" fmla="*/ 0 h 23"/>
                <a:gd name="T30" fmla="*/ 1 w 22"/>
                <a:gd name="T31" fmla="*/ 0 h 23"/>
                <a:gd name="T32" fmla="*/ 1 w 22"/>
                <a:gd name="T33" fmla="*/ 0 h 23"/>
                <a:gd name="T34" fmla="*/ 1 w 22"/>
                <a:gd name="T35" fmla="*/ 0 h 23"/>
                <a:gd name="T36" fmla="*/ 1 w 22"/>
                <a:gd name="T37" fmla="*/ 0 h 23"/>
                <a:gd name="T38" fmla="*/ 1 w 22"/>
                <a:gd name="T39" fmla="*/ 0 h 23"/>
                <a:gd name="T40" fmla="*/ 1 w 2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"/>
                <a:gd name="T64" fmla="*/ 0 h 23"/>
                <a:gd name="T65" fmla="*/ 22 w 2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" h="23">
                  <a:moveTo>
                    <a:pt x="5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7" name="Freeform 156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8" name="Freeform 157"/>
            <p:cNvSpPr>
              <a:spLocks/>
            </p:cNvSpPr>
            <p:nvPr/>
          </p:nvSpPr>
          <p:spPr bwMode="auto">
            <a:xfrm>
              <a:off x="1359" y="3486"/>
              <a:ext cx="13" cy="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1 w 26"/>
                <a:gd name="T5" fmla="*/ 0 h 21"/>
                <a:gd name="T6" fmla="*/ 1 w 26"/>
                <a:gd name="T7" fmla="*/ 0 h 21"/>
                <a:gd name="T8" fmla="*/ 1 w 26"/>
                <a:gd name="T9" fmla="*/ 0 h 21"/>
                <a:gd name="T10" fmla="*/ 1 w 26"/>
                <a:gd name="T11" fmla="*/ 0 h 21"/>
                <a:gd name="T12" fmla="*/ 1 w 26"/>
                <a:gd name="T13" fmla="*/ 0 h 21"/>
                <a:gd name="T14" fmla="*/ 1 w 26"/>
                <a:gd name="T15" fmla="*/ 0 h 21"/>
                <a:gd name="T16" fmla="*/ 1 w 26"/>
                <a:gd name="T17" fmla="*/ 0 h 21"/>
                <a:gd name="T18" fmla="*/ 1 w 26"/>
                <a:gd name="T19" fmla="*/ 0 h 21"/>
                <a:gd name="T20" fmla="*/ 1 w 26"/>
                <a:gd name="T21" fmla="*/ 0 h 21"/>
                <a:gd name="T22" fmla="*/ 1 w 26"/>
                <a:gd name="T23" fmla="*/ 0 h 21"/>
                <a:gd name="T24" fmla="*/ 1 w 26"/>
                <a:gd name="T25" fmla="*/ 0 h 21"/>
                <a:gd name="T26" fmla="*/ 1 w 26"/>
                <a:gd name="T27" fmla="*/ 0 h 21"/>
                <a:gd name="T28" fmla="*/ 1 w 26"/>
                <a:gd name="T29" fmla="*/ 0 h 21"/>
                <a:gd name="T30" fmla="*/ 1 w 26"/>
                <a:gd name="T31" fmla="*/ 0 h 21"/>
                <a:gd name="T32" fmla="*/ 1 w 26"/>
                <a:gd name="T33" fmla="*/ 0 h 21"/>
                <a:gd name="T34" fmla="*/ 1 w 26"/>
                <a:gd name="T35" fmla="*/ 0 h 21"/>
                <a:gd name="T36" fmla="*/ 1 w 26"/>
                <a:gd name="T37" fmla="*/ 0 h 21"/>
                <a:gd name="T38" fmla="*/ 1 w 26"/>
                <a:gd name="T39" fmla="*/ 0 h 21"/>
                <a:gd name="T40" fmla="*/ 1 w 26"/>
                <a:gd name="T41" fmla="*/ 0 h 21"/>
                <a:gd name="T42" fmla="*/ 0 w 26"/>
                <a:gd name="T43" fmla="*/ 0 h 21"/>
                <a:gd name="T44" fmla="*/ 0 w 26"/>
                <a:gd name="T45" fmla="*/ 0 h 21"/>
                <a:gd name="T46" fmla="*/ 0 w 26"/>
                <a:gd name="T47" fmla="*/ 0 h 21"/>
                <a:gd name="T48" fmla="*/ 0 w 26"/>
                <a:gd name="T49" fmla="*/ 0 h 21"/>
                <a:gd name="T50" fmla="*/ 1 w 26"/>
                <a:gd name="T51" fmla="*/ 0 h 21"/>
                <a:gd name="T52" fmla="*/ 1 w 26"/>
                <a:gd name="T53" fmla="*/ 0 h 21"/>
                <a:gd name="T54" fmla="*/ 1 w 26"/>
                <a:gd name="T55" fmla="*/ 0 h 21"/>
                <a:gd name="T56" fmla="*/ 1 w 26"/>
                <a:gd name="T57" fmla="*/ 0 h 21"/>
                <a:gd name="T58" fmla="*/ 1 w 26"/>
                <a:gd name="T59" fmla="*/ 0 h 21"/>
                <a:gd name="T60" fmla="*/ 1 w 26"/>
                <a:gd name="T61" fmla="*/ 0 h 21"/>
                <a:gd name="T62" fmla="*/ 1 w 2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1"/>
                <a:gd name="T98" fmla="*/ 26 w 2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1">
                  <a:moveTo>
                    <a:pt x="4" y="13"/>
                  </a:moveTo>
                  <a:lnTo>
                    <a:pt x="6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9" name="Freeform 158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0" name="Freeform 159"/>
            <p:cNvSpPr>
              <a:spLocks/>
            </p:cNvSpPr>
            <p:nvPr/>
          </p:nvSpPr>
          <p:spPr bwMode="auto">
            <a:xfrm>
              <a:off x="1331" y="3490"/>
              <a:ext cx="17" cy="14"/>
            </a:xfrm>
            <a:custGeom>
              <a:avLst/>
              <a:gdLst>
                <a:gd name="T0" fmla="*/ 1 w 33"/>
                <a:gd name="T1" fmla="*/ 0 h 29"/>
                <a:gd name="T2" fmla="*/ 1 w 33"/>
                <a:gd name="T3" fmla="*/ 0 h 29"/>
                <a:gd name="T4" fmla="*/ 1 w 33"/>
                <a:gd name="T5" fmla="*/ 0 h 29"/>
                <a:gd name="T6" fmla="*/ 1 w 33"/>
                <a:gd name="T7" fmla="*/ 0 h 29"/>
                <a:gd name="T8" fmla="*/ 1 w 33"/>
                <a:gd name="T9" fmla="*/ 0 h 29"/>
                <a:gd name="T10" fmla="*/ 0 w 33"/>
                <a:gd name="T11" fmla="*/ 0 h 29"/>
                <a:gd name="T12" fmla="*/ 1 w 33"/>
                <a:gd name="T13" fmla="*/ 0 h 29"/>
                <a:gd name="T14" fmla="*/ 1 w 33"/>
                <a:gd name="T15" fmla="*/ 0 h 29"/>
                <a:gd name="T16" fmla="*/ 1 w 33"/>
                <a:gd name="T17" fmla="*/ 0 h 29"/>
                <a:gd name="T18" fmla="*/ 1 w 33"/>
                <a:gd name="T19" fmla="*/ 0 h 29"/>
                <a:gd name="T20" fmla="*/ 1 w 33"/>
                <a:gd name="T21" fmla="*/ 0 h 29"/>
                <a:gd name="T22" fmla="*/ 1 w 33"/>
                <a:gd name="T23" fmla="*/ 0 h 29"/>
                <a:gd name="T24" fmla="*/ 1 w 33"/>
                <a:gd name="T25" fmla="*/ 0 h 29"/>
                <a:gd name="T26" fmla="*/ 1 w 33"/>
                <a:gd name="T27" fmla="*/ 0 h 29"/>
                <a:gd name="T28" fmla="*/ 1 w 33"/>
                <a:gd name="T29" fmla="*/ 0 h 29"/>
                <a:gd name="T30" fmla="*/ 1 w 33"/>
                <a:gd name="T31" fmla="*/ 0 h 29"/>
                <a:gd name="T32" fmla="*/ 1 w 33"/>
                <a:gd name="T33" fmla="*/ 0 h 29"/>
                <a:gd name="T34" fmla="*/ 1 w 33"/>
                <a:gd name="T35" fmla="*/ 0 h 29"/>
                <a:gd name="T36" fmla="*/ 1 w 33"/>
                <a:gd name="T37" fmla="*/ 0 h 29"/>
                <a:gd name="T38" fmla="*/ 1 w 33"/>
                <a:gd name="T39" fmla="*/ 0 h 29"/>
                <a:gd name="T40" fmla="*/ 1 w 33"/>
                <a:gd name="T41" fmla="*/ 0 h 29"/>
                <a:gd name="T42" fmla="*/ 1 w 33"/>
                <a:gd name="T43" fmla="*/ 0 h 29"/>
                <a:gd name="T44" fmla="*/ 1 w 33"/>
                <a:gd name="T45" fmla="*/ 0 h 29"/>
                <a:gd name="T46" fmla="*/ 1 w 33"/>
                <a:gd name="T47" fmla="*/ 0 h 29"/>
                <a:gd name="T48" fmla="*/ 1 w 33"/>
                <a:gd name="T49" fmla="*/ 0 h 29"/>
                <a:gd name="T50" fmla="*/ 1 w 33"/>
                <a:gd name="T51" fmla="*/ 0 h 29"/>
                <a:gd name="T52" fmla="*/ 1 w 33"/>
                <a:gd name="T53" fmla="*/ 0 h 29"/>
                <a:gd name="T54" fmla="*/ 1 w 33"/>
                <a:gd name="T55" fmla="*/ 0 h 29"/>
                <a:gd name="T56" fmla="*/ 1 w 33"/>
                <a:gd name="T57" fmla="*/ 0 h 29"/>
                <a:gd name="T58" fmla="*/ 1 w 33"/>
                <a:gd name="T59" fmla="*/ 0 h 29"/>
                <a:gd name="T60" fmla="*/ 1 w 33"/>
                <a:gd name="T61" fmla="*/ 0 h 29"/>
                <a:gd name="T62" fmla="*/ 1 w 33"/>
                <a:gd name="T63" fmla="*/ 0 h 29"/>
                <a:gd name="T64" fmla="*/ 1 w 33"/>
                <a:gd name="T65" fmla="*/ 0 h 29"/>
                <a:gd name="T66" fmla="*/ 1 w 33"/>
                <a:gd name="T67" fmla="*/ 0 h 29"/>
                <a:gd name="T68" fmla="*/ 1 w 33"/>
                <a:gd name="T69" fmla="*/ 0 h 29"/>
                <a:gd name="T70" fmla="*/ 1 w 33"/>
                <a:gd name="T71" fmla="*/ 0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29"/>
                <a:gd name="T110" fmla="*/ 33 w 33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29">
                  <a:moveTo>
                    <a:pt x="7" y="10"/>
                  </a:moveTo>
                  <a:lnTo>
                    <a:pt x="7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1" name="Freeform 160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1 w 26"/>
                <a:gd name="T63" fmla="*/ 1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18"/>
                <a:gd name="T98" fmla="*/ 26 w 26"/>
                <a:gd name="T99" fmla="*/ 18 h 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2" name="Freeform 161"/>
            <p:cNvSpPr>
              <a:spLocks/>
            </p:cNvSpPr>
            <p:nvPr/>
          </p:nvSpPr>
          <p:spPr bwMode="auto">
            <a:xfrm>
              <a:off x="1478" y="3574"/>
              <a:ext cx="13" cy="9"/>
            </a:xfrm>
            <a:custGeom>
              <a:avLst/>
              <a:gdLst>
                <a:gd name="T0" fmla="*/ 1 w 26"/>
                <a:gd name="T1" fmla="*/ 1 h 18"/>
                <a:gd name="T2" fmla="*/ 1 w 26"/>
                <a:gd name="T3" fmla="*/ 1 h 18"/>
                <a:gd name="T4" fmla="*/ 1 w 26"/>
                <a:gd name="T5" fmla="*/ 1 h 18"/>
                <a:gd name="T6" fmla="*/ 1 w 26"/>
                <a:gd name="T7" fmla="*/ 0 h 18"/>
                <a:gd name="T8" fmla="*/ 1 w 26"/>
                <a:gd name="T9" fmla="*/ 0 h 18"/>
                <a:gd name="T10" fmla="*/ 1 w 26"/>
                <a:gd name="T11" fmla="*/ 0 h 18"/>
                <a:gd name="T12" fmla="*/ 1 w 26"/>
                <a:gd name="T13" fmla="*/ 1 h 18"/>
                <a:gd name="T14" fmla="*/ 1 w 26"/>
                <a:gd name="T15" fmla="*/ 1 h 18"/>
                <a:gd name="T16" fmla="*/ 1 w 26"/>
                <a:gd name="T17" fmla="*/ 1 h 18"/>
                <a:gd name="T18" fmla="*/ 1 w 26"/>
                <a:gd name="T19" fmla="*/ 1 h 18"/>
                <a:gd name="T20" fmla="*/ 1 w 26"/>
                <a:gd name="T21" fmla="*/ 1 h 18"/>
                <a:gd name="T22" fmla="*/ 0 w 26"/>
                <a:gd name="T23" fmla="*/ 1 h 18"/>
                <a:gd name="T24" fmla="*/ 0 w 26"/>
                <a:gd name="T25" fmla="*/ 1 h 18"/>
                <a:gd name="T26" fmla="*/ 1 w 26"/>
                <a:gd name="T27" fmla="*/ 1 h 18"/>
                <a:gd name="T28" fmla="*/ 1 w 26"/>
                <a:gd name="T29" fmla="*/ 1 h 18"/>
                <a:gd name="T30" fmla="*/ 1 w 26"/>
                <a:gd name="T31" fmla="*/ 1 h 18"/>
                <a:gd name="T32" fmla="*/ 1 w 26"/>
                <a:gd name="T33" fmla="*/ 1 h 18"/>
                <a:gd name="T34" fmla="*/ 1 w 26"/>
                <a:gd name="T35" fmla="*/ 1 h 18"/>
                <a:gd name="T36" fmla="*/ 1 w 26"/>
                <a:gd name="T37" fmla="*/ 1 h 18"/>
                <a:gd name="T38" fmla="*/ 1 w 26"/>
                <a:gd name="T39" fmla="*/ 1 h 18"/>
                <a:gd name="T40" fmla="*/ 1 w 26"/>
                <a:gd name="T41" fmla="*/ 1 h 18"/>
                <a:gd name="T42" fmla="*/ 1 w 26"/>
                <a:gd name="T43" fmla="*/ 1 h 18"/>
                <a:gd name="T44" fmla="*/ 1 w 26"/>
                <a:gd name="T45" fmla="*/ 1 h 18"/>
                <a:gd name="T46" fmla="*/ 1 w 26"/>
                <a:gd name="T47" fmla="*/ 1 h 18"/>
                <a:gd name="T48" fmla="*/ 1 w 26"/>
                <a:gd name="T49" fmla="*/ 1 h 18"/>
                <a:gd name="T50" fmla="*/ 1 w 26"/>
                <a:gd name="T51" fmla="*/ 1 h 18"/>
                <a:gd name="T52" fmla="*/ 1 w 26"/>
                <a:gd name="T53" fmla="*/ 1 h 18"/>
                <a:gd name="T54" fmla="*/ 1 w 26"/>
                <a:gd name="T55" fmla="*/ 1 h 18"/>
                <a:gd name="T56" fmla="*/ 1 w 26"/>
                <a:gd name="T57" fmla="*/ 1 h 18"/>
                <a:gd name="T58" fmla="*/ 1 w 26"/>
                <a:gd name="T59" fmla="*/ 1 h 18"/>
                <a:gd name="T60" fmla="*/ 1 w 26"/>
                <a:gd name="T61" fmla="*/ 1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18"/>
                <a:gd name="T95" fmla="*/ 26 w 26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18">
                  <a:moveTo>
                    <a:pt x="26" y="3"/>
                  </a:move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20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Freeform 162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w 32"/>
                <a:gd name="T65" fmla="*/ 0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9"/>
                <a:gd name="T101" fmla="*/ 32 w 32"/>
                <a:gd name="T102" fmla="*/ 29 h 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163"/>
            <p:cNvSpPr>
              <a:spLocks/>
            </p:cNvSpPr>
            <p:nvPr/>
          </p:nvSpPr>
          <p:spPr bwMode="auto">
            <a:xfrm>
              <a:off x="1452" y="3582"/>
              <a:ext cx="15" cy="14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0 w 32"/>
                <a:gd name="T7" fmla="*/ 0 h 29"/>
                <a:gd name="T8" fmla="*/ 0 w 32"/>
                <a:gd name="T9" fmla="*/ 0 h 29"/>
                <a:gd name="T10" fmla="*/ 0 w 32"/>
                <a:gd name="T11" fmla="*/ 0 h 29"/>
                <a:gd name="T12" fmla="*/ 0 w 32"/>
                <a:gd name="T13" fmla="*/ 0 h 29"/>
                <a:gd name="T14" fmla="*/ 0 w 32"/>
                <a:gd name="T15" fmla="*/ 0 h 29"/>
                <a:gd name="T16" fmla="*/ 0 w 32"/>
                <a:gd name="T17" fmla="*/ 0 h 29"/>
                <a:gd name="T18" fmla="*/ 0 w 32"/>
                <a:gd name="T19" fmla="*/ 0 h 29"/>
                <a:gd name="T20" fmla="*/ 0 w 32"/>
                <a:gd name="T21" fmla="*/ 0 h 29"/>
                <a:gd name="T22" fmla="*/ 0 w 32"/>
                <a:gd name="T23" fmla="*/ 0 h 29"/>
                <a:gd name="T24" fmla="*/ 0 w 32"/>
                <a:gd name="T25" fmla="*/ 0 h 29"/>
                <a:gd name="T26" fmla="*/ 0 w 32"/>
                <a:gd name="T27" fmla="*/ 0 h 29"/>
                <a:gd name="T28" fmla="*/ 0 w 32"/>
                <a:gd name="T29" fmla="*/ 0 h 29"/>
                <a:gd name="T30" fmla="*/ 0 w 32"/>
                <a:gd name="T31" fmla="*/ 0 h 29"/>
                <a:gd name="T32" fmla="*/ 0 w 32"/>
                <a:gd name="T33" fmla="*/ 0 h 29"/>
                <a:gd name="T34" fmla="*/ 0 w 32"/>
                <a:gd name="T35" fmla="*/ 0 h 29"/>
                <a:gd name="T36" fmla="*/ 0 w 32"/>
                <a:gd name="T37" fmla="*/ 0 h 29"/>
                <a:gd name="T38" fmla="*/ 0 w 32"/>
                <a:gd name="T39" fmla="*/ 0 h 29"/>
                <a:gd name="T40" fmla="*/ 0 w 32"/>
                <a:gd name="T41" fmla="*/ 0 h 29"/>
                <a:gd name="T42" fmla="*/ 0 w 32"/>
                <a:gd name="T43" fmla="*/ 0 h 29"/>
                <a:gd name="T44" fmla="*/ 0 w 32"/>
                <a:gd name="T45" fmla="*/ 0 h 29"/>
                <a:gd name="T46" fmla="*/ 0 w 32"/>
                <a:gd name="T47" fmla="*/ 0 h 29"/>
                <a:gd name="T48" fmla="*/ 0 w 32"/>
                <a:gd name="T49" fmla="*/ 0 h 29"/>
                <a:gd name="T50" fmla="*/ 0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0 h 29"/>
                <a:gd name="T58" fmla="*/ 0 w 32"/>
                <a:gd name="T59" fmla="*/ 0 h 29"/>
                <a:gd name="T60" fmla="*/ 0 w 32"/>
                <a:gd name="T61" fmla="*/ 0 h 29"/>
                <a:gd name="T62" fmla="*/ 0 w 32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9"/>
                <a:gd name="T98" fmla="*/ 32 w 32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9">
                  <a:moveTo>
                    <a:pt x="27" y="3"/>
                  </a:moveTo>
                  <a:lnTo>
                    <a:pt x="25" y="3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9" y="26"/>
                  </a:lnTo>
                  <a:lnTo>
                    <a:pt x="12" y="27"/>
                  </a:lnTo>
                  <a:lnTo>
                    <a:pt x="18" y="29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164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1 w 29"/>
                <a:gd name="T63" fmla="*/ 0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36"/>
                <a:gd name="T98" fmla="*/ 29 w 29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Freeform 165"/>
            <p:cNvSpPr>
              <a:spLocks/>
            </p:cNvSpPr>
            <p:nvPr/>
          </p:nvSpPr>
          <p:spPr bwMode="auto">
            <a:xfrm>
              <a:off x="1481" y="3603"/>
              <a:ext cx="15" cy="18"/>
            </a:xfrm>
            <a:custGeom>
              <a:avLst/>
              <a:gdLst>
                <a:gd name="T0" fmla="*/ 1 w 29"/>
                <a:gd name="T1" fmla="*/ 0 h 36"/>
                <a:gd name="T2" fmla="*/ 1 w 29"/>
                <a:gd name="T3" fmla="*/ 1 h 36"/>
                <a:gd name="T4" fmla="*/ 1 w 29"/>
                <a:gd name="T5" fmla="*/ 1 h 36"/>
                <a:gd name="T6" fmla="*/ 1 w 29"/>
                <a:gd name="T7" fmla="*/ 1 h 36"/>
                <a:gd name="T8" fmla="*/ 1 w 29"/>
                <a:gd name="T9" fmla="*/ 1 h 36"/>
                <a:gd name="T10" fmla="*/ 1 w 29"/>
                <a:gd name="T11" fmla="*/ 1 h 36"/>
                <a:gd name="T12" fmla="*/ 1 w 29"/>
                <a:gd name="T13" fmla="*/ 1 h 36"/>
                <a:gd name="T14" fmla="*/ 1 w 29"/>
                <a:gd name="T15" fmla="*/ 1 h 36"/>
                <a:gd name="T16" fmla="*/ 1 w 29"/>
                <a:gd name="T17" fmla="*/ 1 h 36"/>
                <a:gd name="T18" fmla="*/ 1 w 29"/>
                <a:gd name="T19" fmla="*/ 1 h 36"/>
                <a:gd name="T20" fmla="*/ 1 w 29"/>
                <a:gd name="T21" fmla="*/ 1 h 36"/>
                <a:gd name="T22" fmla="*/ 0 w 29"/>
                <a:gd name="T23" fmla="*/ 1 h 36"/>
                <a:gd name="T24" fmla="*/ 1 w 29"/>
                <a:gd name="T25" fmla="*/ 1 h 36"/>
                <a:gd name="T26" fmla="*/ 1 w 29"/>
                <a:gd name="T27" fmla="*/ 1 h 36"/>
                <a:gd name="T28" fmla="*/ 1 w 29"/>
                <a:gd name="T29" fmla="*/ 1 h 36"/>
                <a:gd name="T30" fmla="*/ 1 w 29"/>
                <a:gd name="T31" fmla="*/ 1 h 36"/>
                <a:gd name="T32" fmla="*/ 1 w 29"/>
                <a:gd name="T33" fmla="*/ 1 h 36"/>
                <a:gd name="T34" fmla="*/ 1 w 29"/>
                <a:gd name="T35" fmla="*/ 1 h 36"/>
                <a:gd name="T36" fmla="*/ 1 w 29"/>
                <a:gd name="T37" fmla="*/ 1 h 36"/>
                <a:gd name="T38" fmla="*/ 1 w 29"/>
                <a:gd name="T39" fmla="*/ 1 h 36"/>
                <a:gd name="T40" fmla="*/ 1 w 29"/>
                <a:gd name="T41" fmla="*/ 1 h 36"/>
                <a:gd name="T42" fmla="*/ 1 w 29"/>
                <a:gd name="T43" fmla="*/ 1 h 36"/>
                <a:gd name="T44" fmla="*/ 1 w 29"/>
                <a:gd name="T45" fmla="*/ 1 h 36"/>
                <a:gd name="T46" fmla="*/ 1 w 29"/>
                <a:gd name="T47" fmla="*/ 1 h 36"/>
                <a:gd name="T48" fmla="*/ 1 w 29"/>
                <a:gd name="T49" fmla="*/ 1 h 36"/>
                <a:gd name="T50" fmla="*/ 1 w 29"/>
                <a:gd name="T51" fmla="*/ 1 h 36"/>
                <a:gd name="T52" fmla="*/ 1 w 29"/>
                <a:gd name="T53" fmla="*/ 1 h 36"/>
                <a:gd name="T54" fmla="*/ 1 w 29"/>
                <a:gd name="T55" fmla="*/ 1 h 36"/>
                <a:gd name="T56" fmla="*/ 1 w 29"/>
                <a:gd name="T57" fmla="*/ 1 h 36"/>
                <a:gd name="T58" fmla="*/ 1 w 29"/>
                <a:gd name="T59" fmla="*/ 1 h 36"/>
                <a:gd name="T60" fmla="*/ 1 w 29"/>
                <a:gd name="T61" fmla="*/ 1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36"/>
                <a:gd name="T95" fmla="*/ 29 w 29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36">
                  <a:moveTo>
                    <a:pt x="25" y="0"/>
                  </a:moveTo>
                  <a:lnTo>
                    <a:pt x="22" y="1"/>
                  </a:lnTo>
                  <a:lnTo>
                    <a:pt x="18" y="3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5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7" name="Freeform 166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w 31"/>
                <a:gd name="T63" fmla="*/ 1 h 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22"/>
                <a:gd name="T98" fmla="*/ 31 w 31"/>
                <a:gd name="T99" fmla="*/ 22 h 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8" name="Freeform 167"/>
            <p:cNvSpPr>
              <a:spLocks/>
            </p:cNvSpPr>
            <p:nvPr/>
          </p:nvSpPr>
          <p:spPr bwMode="auto">
            <a:xfrm>
              <a:off x="1449" y="3612"/>
              <a:ext cx="15" cy="12"/>
            </a:xfrm>
            <a:custGeom>
              <a:avLst/>
              <a:gdLst>
                <a:gd name="T0" fmla="*/ 0 w 31"/>
                <a:gd name="T1" fmla="*/ 1 h 22"/>
                <a:gd name="T2" fmla="*/ 0 w 31"/>
                <a:gd name="T3" fmla="*/ 1 h 22"/>
                <a:gd name="T4" fmla="*/ 0 w 31"/>
                <a:gd name="T5" fmla="*/ 1 h 22"/>
                <a:gd name="T6" fmla="*/ 0 w 31"/>
                <a:gd name="T7" fmla="*/ 1 h 22"/>
                <a:gd name="T8" fmla="*/ 0 w 31"/>
                <a:gd name="T9" fmla="*/ 1 h 22"/>
                <a:gd name="T10" fmla="*/ 0 w 31"/>
                <a:gd name="T11" fmla="*/ 0 h 22"/>
                <a:gd name="T12" fmla="*/ 0 w 31"/>
                <a:gd name="T13" fmla="*/ 0 h 22"/>
                <a:gd name="T14" fmla="*/ 0 w 31"/>
                <a:gd name="T15" fmla="*/ 0 h 22"/>
                <a:gd name="T16" fmla="*/ 0 w 31"/>
                <a:gd name="T17" fmla="*/ 0 h 22"/>
                <a:gd name="T18" fmla="*/ 0 w 31"/>
                <a:gd name="T19" fmla="*/ 0 h 22"/>
                <a:gd name="T20" fmla="*/ 0 w 31"/>
                <a:gd name="T21" fmla="*/ 1 h 22"/>
                <a:gd name="T22" fmla="*/ 0 w 31"/>
                <a:gd name="T23" fmla="*/ 1 h 22"/>
                <a:gd name="T24" fmla="*/ 0 w 31"/>
                <a:gd name="T25" fmla="*/ 1 h 22"/>
                <a:gd name="T26" fmla="*/ 0 w 31"/>
                <a:gd name="T27" fmla="*/ 1 h 22"/>
                <a:gd name="T28" fmla="*/ 0 w 31"/>
                <a:gd name="T29" fmla="*/ 1 h 22"/>
                <a:gd name="T30" fmla="*/ 0 w 31"/>
                <a:gd name="T31" fmla="*/ 1 h 22"/>
                <a:gd name="T32" fmla="*/ 0 w 31"/>
                <a:gd name="T33" fmla="*/ 1 h 22"/>
                <a:gd name="T34" fmla="*/ 0 w 31"/>
                <a:gd name="T35" fmla="*/ 1 h 22"/>
                <a:gd name="T36" fmla="*/ 0 w 31"/>
                <a:gd name="T37" fmla="*/ 1 h 22"/>
                <a:gd name="T38" fmla="*/ 0 w 31"/>
                <a:gd name="T39" fmla="*/ 1 h 22"/>
                <a:gd name="T40" fmla="*/ 0 w 31"/>
                <a:gd name="T41" fmla="*/ 1 h 22"/>
                <a:gd name="T42" fmla="*/ 0 w 31"/>
                <a:gd name="T43" fmla="*/ 1 h 22"/>
                <a:gd name="T44" fmla="*/ 0 w 31"/>
                <a:gd name="T45" fmla="*/ 1 h 22"/>
                <a:gd name="T46" fmla="*/ 0 w 31"/>
                <a:gd name="T47" fmla="*/ 1 h 22"/>
                <a:gd name="T48" fmla="*/ 0 w 31"/>
                <a:gd name="T49" fmla="*/ 1 h 22"/>
                <a:gd name="T50" fmla="*/ 0 w 31"/>
                <a:gd name="T51" fmla="*/ 1 h 22"/>
                <a:gd name="T52" fmla="*/ 0 w 31"/>
                <a:gd name="T53" fmla="*/ 1 h 22"/>
                <a:gd name="T54" fmla="*/ 0 w 31"/>
                <a:gd name="T55" fmla="*/ 1 h 22"/>
                <a:gd name="T56" fmla="*/ 0 w 31"/>
                <a:gd name="T57" fmla="*/ 1 h 22"/>
                <a:gd name="T58" fmla="*/ 0 w 31"/>
                <a:gd name="T59" fmla="*/ 1 h 22"/>
                <a:gd name="T60" fmla="*/ 0 w 31"/>
                <a:gd name="T61" fmla="*/ 1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2"/>
                <a:gd name="T95" fmla="*/ 31 w 31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2">
                  <a:moveTo>
                    <a:pt x="18" y="5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31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9" name="Freeform 168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1 w 25"/>
                <a:gd name="T63" fmla="*/ 1 h 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5"/>
                <a:gd name="T98" fmla="*/ 25 w 25"/>
                <a:gd name="T99" fmla="*/ 25 h 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0" name="Freeform 169"/>
            <p:cNvSpPr>
              <a:spLocks/>
            </p:cNvSpPr>
            <p:nvPr/>
          </p:nvSpPr>
          <p:spPr bwMode="auto">
            <a:xfrm>
              <a:off x="1481" y="3635"/>
              <a:ext cx="13" cy="13"/>
            </a:xfrm>
            <a:custGeom>
              <a:avLst/>
              <a:gdLst>
                <a:gd name="T0" fmla="*/ 1 w 25"/>
                <a:gd name="T1" fmla="*/ 1 h 25"/>
                <a:gd name="T2" fmla="*/ 1 w 25"/>
                <a:gd name="T3" fmla="*/ 1 h 25"/>
                <a:gd name="T4" fmla="*/ 1 w 25"/>
                <a:gd name="T5" fmla="*/ 1 h 25"/>
                <a:gd name="T6" fmla="*/ 1 w 25"/>
                <a:gd name="T7" fmla="*/ 1 h 25"/>
                <a:gd name="T8" fmla="*/ 0 w 25"/>
                <a:gd name="T9" fmla="*/ 1 h 25"/>
                <a:gd name="T10" fmla="*/ 0 w 25"/>
                <a:gd name="T11" fmla="*/ 1 h 25"/>
                <a:gd name="T12" fmla="*/ 0 w 25"/>
                <a:gd name="T13" fmla="*/ 1 h 25"/>
                <a:gd name="T14" fmla="*/ 0 w 25"/>
                <a:gd name="T15" fmla="*/ 1 h 25"/>
                <a:gd name="T16" fmla="*/ 0 w 25"/>
                <a:gd name="T17" fmla="*/ 1 h 25"/>
                <a:gd name="T18" fmla="*/ 0 w 25"/>
                <a:gd name="T19" fmla="*/ 1 h 25"/>
                <a:gd name="T20" fmla="*/ 1 w 25"/>
                <a:gd name="T21" fmla="*/ 1 h 25"/>
                <a:gd name="T22" fmla="*/ 1 w 25"/>
                <a:gd name="T23" fmla="*/ 1 h 25"/>
                <a:gd name="T24" fmla="*/ 1 w 25"/>
                <a:gd name="T25" fmla="*/ 1 h 25"/>
                <a:gd name="T26" fmla="*/ 1 w 25"/>
                <a:gd name="T27" fmla="*/ 1 h 25"/>
                <a:gd name="T28" fmla="*/ 1 w 25"/>
                <a:gd name="T29" fmla="*/ 1 h 25"/>
                <a:gd name="T30" fmla="*/ 1 w 25"/>
                <a:gd name="T31" fmla="*/ 1 h 25"/>
                <a:gd name="T32" fmla="*/ 1 w 25"/>
                <a:gd name="T33" fmla="*/ 1 h 25"/>
                <a:gd name="T34" fmla="*/ 1 w 25"/>
                <a:gd name="T35" fmla="*/ 1 h 25"/>
                <a:gd name="T36" fmla="*/ 1 w 25"/>
                <a:gd name="T37" fmla="*/ 1 h 25"/>
                <a:gd name="T38" fmla="*/ 1 w 25"/>
                <a:gd name="T39" fmla="*/ 1 h 25"/>
                <a:gd name="T40" fmla="*/ 1 w 25"/>
                <a:gd name="T41" fmla="*/ 1 h 25"/>
                <a:gd name="T42" fmla="*/ 1 w 25"/>
                <a:gd name="T43" fmla="*/ 1 h 25"/>
                <a:gd name="T44" fmla="*/ 1 w 25"/>
                <a:gd name="T45" fmla="*/ 1 h 25"/>
                <a:gd name="T46" fmla="*/ 1 w 25"/>
                <a:gd name="T47" fmla="*/ 1 h 25"/>
                <a:gd name="T48" fmla="*/ 1 w 25"/>
                <a:gd name="T49" fmla="*/ 1 h 25"/>
                <a:gd name="T50" fmla="*/ 1 w 25"/>
                <a:gd name="T51" fmla="*/ 1 h 25"/>
                <a:gd name="T52" fmla="*/ 1 w 25"/>
                <a:gd name="T53" fmla="*/ 1 h 25"/>
                <a:gd name="T54" fmla="*/ 1 w 25"/>
                <a:gd name="T55" fmla="*/ 1 h 25"/>
                <a:gd name="T56" fmla="*/ 1 w 25"/>
                <a:gd name="T57" fmla="*/ 1 h 25"/>
                <a:gd name="T58" fmla="*/ 1 w 25"/>
                <a:gd name="T59" fmla="*/ 1 h 25"/>
                <a:gd name="T60" fmla="*/ 1 w 25"/>
                <a:gd name="T61" fmla="*/ 0 h 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5"/>
                <a:gd name="T95" fmla="*/ 25 w 25"/>
                <a:gd name="T96" fmla="*/ 25 h 2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5">
                  <a:moveTo>
                    <a:pt x="7" y="3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1"/>
                  </a:lnTo>
                  <a:lnTo>
                    <a:pt x="1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1" name="Freeform 170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w 47"/>
                <a:gd name="T63" fmla="*/ 0 h 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31"/>
                <a:gd name="T98" fmla="*/ 47 w 47"/>
                <a:gd name="T99" fmla="*/ 31 h 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2" name="Freeform 171"/>
            <p:cNvSpPr>
              <a:spLocks/>
            </p:cNvSpPr>
            <p:nvPr/>
          </p:nvSpPr>
          <p:spPr bwMode="auto">
            <a:xfrm>
              <a:off x="1446" y="3644"/>
              <a:ext cx="23" cy="15"/>
            </a:xfrm>
            <a:custGeom>
              <a:avLst/>
              <a:gdLst>
                <a:gd name="T0" fmla="*/ 0 w 47"/>
                <a:gd name="T1" fmla="*/ 0 h 31"/>
                <a:gd name="T2" fmla="*/ 0 w 47"/>
                <a:gd name="T3" fmla="*/ 0 h 31"/>
                <a:gd name="T4" fmla="*/ 0 w 47"/>
                <a:gd name="T5" fmla="*/ 0 h 31"/>
                <a:gd name="T6" fmla="*/ 0 w 47"/>
                <a:gd name="T7" fmla="*/ 0 h 31"/>
                <a:gd name="T8" fmla="*/ 0 w 47"/>
                <a:gd name="T9" fmla="*/ 0 h 31"/>
                <a:gd name="T10" fmla="*/ 0 w 47"/>
                <a:gd name="T11" fmla="*/ 0 h 31"/>
                <a:gd name="T12" fmla="*/ 0 w 47"/>
                <a:gd name="T13" fmla="*/ 0 h 31"/>
                <a:gd name="T14" fmla="*/ 0 w 47"/>
                <a:gd name="T15" fmla="*/ 0 h 31"/>
                <a:gd name="T16" fmla="*/ 0 w 47"/>
                <a:gd name="T17" fmla="*/ 0 h 31"/>
                <a:gd name="T18" fmla="*/ 0 w 47"/>
                <a:gd name="T19" fmla="*/ 0 h 31"/>
                <a:gd name="T20" fmla="*/ 0 w 47"/>
                <a:gd name="T21" fmla="*/ 0 h 31"/>
                <a:gd name="T22" fmla="*/ 0 w 47"/>
                <a:gd name="T23" fmla="*/ 0 h 31"/>
                <a:gd name="T24" fmla="*/ 0 w 47"/>
                <a:gd name="T25" fmla="*/ 0 h 31"/>
                <a:gd name="T26" fmla="*/ 0 w 47"/>
                <a:gd name="T27" fmla="*/ 0 h 31"/>
                <a:gd name="T28" fmla="*/ 0 w 47"/>
                <a:gd name="T29" fmla="*/ 0 h 31"/>
                <a:gd name="T30" fmla="*/ 0 w 47"/>
                <a:gd name="T31" fmla="*/ 0 h 31"/>
                <a:gd name="T32" fmla="*/ 0 w 47"/>
                <a:gd name="T33" fmla="*/ 0 h 31"/>
                <a:gd name="T34" fmla="*/ 0 w 47"/>
                <a:gd name="T35" fmla="*/ 0 h 31"/>
                <a:gd name="T36" fmla="*/ 0 w 47"/>
                <a:gd name="T37" fmla="*/ 0 h 31"/>
                <a:gd name="T38" fmla="*/ 0 w 47"/>
                <a:gd name="T39" fmla="*/ 0 h 31"/>
                <a:gd name="T40" fmla="*/ 0 w 47"/>
                <a:gd name="T41" fmla="*/ 0 h 31"/>
                <a:gd name="T42" fmla="*/ 0 w 47"/>
                <a:gd name="T43" fmla="*/ 0 h 31"/>
                <a:gd name="T44" fmla="*/ 0 w 47"/>
                <a:gd name="T45" fmla="*/ 0 h 31"/>
                <a:gd name="T46" fmla="*/ 0 w 47"/>
                <a:gd name="T47" fmla="*/ 0 h 31"/>
                <a:gd name="T48" fmla="*/ 0 w 47"/>
                <a:gd name="T49" fmla="*/ 0 h 31"/>
                <a:gd name="T50" fmla="*/ 0 w 47"/>
                <a:gd name="T51" fmla="*/ 0 h 31"/>
                <a:gd name="T52" fmla="*/ 0 w 47"/>
                <a:gd name="T53" fmla="*/ 0 h 31"/>
                <a:gd name="T54" fmla="*/ 0 w 47"/>
                <a:gd name="T55" fmla="*/ 0 h 31"/>
                <a:gd name="T56" fmla="*/ 0 w 47"/>
                <a:gd name="T57" fmla="*/ 0 h 31"/>
                <a:gd name="T58" fmla="*/ 0 w 47"/>
                <a:gd name="T59" fmla="*/ 0 h 31"/>
                <a:gd name="T60" fmla="*/ 0 w 47"/>
                <a:gd name="T61" fmla="*/ 0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31"/>
                <a:gd name="T95" fmla="*/ 47 w 47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31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0" y="29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5" y="13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36" y="7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3" name="Freeform 172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w 18"/>
                <a:gd name="T85" fmla="*/ 1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"/>
                <a:gd name="T130" fmla="*/ 0 h 11"/>
                <a:gd name="T131" fmla="*/ 18 w 18"/>
                <a:gd name="T132" fmla="*/ 11 h 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Freeform 173"/>
            <p:cNvSpPr>
              <a:spLocks/>
            </p:cNvSpPr>
            <p:nvPr/>
          </p:nvSpPr>
          <p:spPr bwMode="auto">
            <a:xfrm>
              <a:off x="1433" y="3604"/>
              <a:ext cx="9" cy="6"/>
            </a:xfrm>
            <a:custGeom>
              <a:avLst/>
              <a:gdLst>
                <a:gd name="T0" fmla="*/ 0 w 18"/>
                <a:gd name="T1" fmla="*/ 1 h 11"/>
                <a:gd name="T2" fmla="*/ 0 w 18"/>
                <a:gd name="T3" fmla="*/ 1 h 11"/>
                <a:gd name="T4" fmla="*/ 1 w 18"/>
                <a:gd name="T5" fmla="*/ 1 h 11"/>
                <a:gd name="T6" fmla="*/ 1 w 18"/>
                <a:gd name="T7" fmla="*/ 1 h 11"/>
                <a:gd name="T8" fmla="*/ 1 w 18"/>
                <a:gd name="T9" fmla="*/ 1 h 11"/>
                <a:gd name="T10" fmla="*/ 1 w 18"/>
                <a:gd name="T11" fmla="*/ 1 h 11"/>
                <a:gd name="T12" fmla="*/ 1 w 18"/>
                <a:gd name="T13" fmla="*/ 1 h 11"/>
                <a:gd name="T14" fmla="*/ 1 w 18"/>
                <a:gd name="T15" fmla="*/ 1 h 11"/>
                <a:gd name="T16" fmla="*/ 1 w 18"/>
                <a:gd name="T17" fmla="*/ 1 h 11"/>
                <a:gd name="T18" fmla="*/ 1 w 18"/>
                <a:gd name="T19" fmla="*/ 1 h 11"/>
                <a:gd name="T20" fmla="*/ 1 w 18"/>
                <a:gd name="T21" fmla="*/ 1 h 11"/>
                <a:gd name="T22" fmla="*/ 1 w 18"/>
                <a:gd name="T23" fmla="*/ 1 h 11"/>
                <a:gd name="T24" fmla="*/ 1 w 18"/>
                <a:gd name="T25" fmla="*/ 1 h 11"/>
                <a:gd name="T26" fmla="*/ 1 w 18"/>
                <a:gd name="T27" fmla="*/ 1 h 11"/>
                <a:gd name="T28" fmla="*/ 1 w 18"/>
                <a:gd name="T29" fmla="*/ 1 h 11"/>
                <a:gd name="T30" fmla="*/ 1 w 18"/>
                <a:gd name="T31" fmla="*/ 1 h 11"/>
                <a:gd name="T32" fmla="*/ 1 w 18"/>
                <a:gd name="T33" fmla="*/ 1 h 11"/>
                <a:gd name="T34" fmla="*/ 1 w 18"/>
                <a:gd name="T35" fmla="*/ 1 h 11"/>
                <a:gd name="T36" fmla="*/ 1 w 18"/>
                <a:gd name="T37" fmla="*/ 1 h 11"/>
                <a:gd name="T38" fmla="*/ 1 w 18"/>
                <a:gd name="T39" fmla="*/ 1 h 11"/>
                <a:gd name="T40" fmla="*/ 1 w 18"/>
                <a:gd name="T41" fmla="*/ 1 h 11"/>
                <a:gd name="T42" fmla="*/ 1 w 18"/>
                <a:gd name="T43" fmla="*/ 1 h 11"/>
                <a:gd name="T44" fmla="*/ 1 w 18"/>
                <a:gd name="T45" fmla="*/ 1 h 11"/>
                <a:gd name="T46" fmla="*/ 1 w 18"/>
                <a:gd name="T47" fmla="*/ 1 h 11"/>
                <a:gd name="T48" fmla="*/ 1 w 18"/>
                <a:gd name="T49" fmla="*/ 1 h 11"/>
                <a:gd name="T50" fmla="*/ 1 w 18"/>
                <a:gd name="T51" fmla="*/ 1 h 11"/>
                <a:gd name="T52" fmla="*/ 1 w 18"/>
                <a:gd name="T53" fmla="*/ 1 h 11"/>
                <a:gd name="T54" fmla="*/ 1 w 18"/>
                <a:gd name="T55" fmla="*/ 1 h 11"/>
                <a:gd name="T56" fmla="*/ 1 w 18"/>
                <a:gd name="T57" fmla="*/ 1 h 11"/>
                <a:gd name="T58" fmla="*/ 1 w 18"/>
                <a:gd name="T59" fmla="*/ 0 h 11"/>
                <a:gd name="T60" fmla="*/ 1 w 18"/>
                <a:gd name="T61" fmla="*/ 1 h 11"/>
                <a:gd name="T62" fmla="*/ 1 w 18"/>
                <a:gd name="T63" fmla="*/ 1 h 11"/>
                <a:gd name="T64" fmla="*/ 1 w 18"/>
                <a:gd name="T65" fmla="*/ 1 h 11"/>
                <a:gd name="T66" fmla="*/ 1 w 18"/>
                <a:gd name="T67" fmla="*/ 1 h 11"/>
                <a:gd name="T68" fmla="*/ 1 w 18"/>
                <a:gd name="T69" fmla="*/ 1 h 11"/>
                <a:gd name="T70" fmla="*/ 1 w 18"/>
                <a:gd name="T71" fmla="*/ 1 h 11"/>
                <a:gd name="T72" fmla="*/ 1 w 18"/>
                <a:gd name="T73" fmla="*/ 1 h 11"/>
                <a:gd name="T74" fmla="*/ 0 w 18"/>
                <a:gd name="T75" fmla="*/ 1 h 11"/>
                <a:gd name="T76" fmla="*/ 0 w 18"/>
                <a:gd name="T77" fmla="*/ 1 h 11"/>
                <a:gd name="T78" fmla="*/ 0 w 18"/>
                <a:gd name="T79" fmla="*/ 1 h 11"/>
                <a:gd name="T80" fmla="*/ 0 w 18"/>
                <a:gd name="T81" fmla="*/ 1 h 11"/>
                <a:gd name="T82" fmla="*/ 0 w 18"/>
                <a:gd name="T83" fmla="*/ 1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8"/>
                <a:gd name="T127" fmla="*/ 0 h 11"/>
                <a:gd name="T128" fmla="*/ 18 w 18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8" h="11">
                  <a:moveTo>
                    <a:pt x="0" y="5"/>
                  </a:move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5" name="Freeform 174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w 18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9"/>
                <a:gd name="T98" fmla="*/ 18 w 18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Freeform 175"/>
            <p:cNvSpPr>
              <a:spLocks/>
            </p:cNvSpPr>
            <p:nvPr/>
          </p:nvSpPr>
          <p:spPr bwMode="auto">
            <a:xfrm>
              <a:off x="1425" y="3631"/>
              <a:ext cx="8" cy="9"/>
            </a:xfrm>
            <a:custGeom>
              <a:avLst/>
              <a:gdLst>
                <a:gd name="T0" fmla="*/ 0 w 18"/>
                <a:gd name="T1" fmla="*/ 0 h 19"/>
                <a:gd name="T2" fmla="*/ 0 w 18"/>
                <a:gd name="T3" fmla="*/ 0 h 19"/>
                <a:gd name="T4" fmla="*/ 0 w 18"/>
                <a:gd name="T5" fmla="*/ 0 h 19"/>
                <a:gd name="T6" fmla="*/ 0 w 18"/>
                <a:gd name="T7" fmla="*/ 0 h 19"/>
                <a:gd name="T8" fmla="*/ 0 w 18"/>
                <a:gd name="T9" fmla="*/ 0 h 19"/>
                <a:gd name="T10" fmla="*/ 0 w 18"/>
                <a:gd name="T11" fmla="*/ 0 h 19"/>
                <a:gd name="T12" fmla="*/ 0 w 18"/>
                <a:gd name="T13" fmla="*/ 0 h 19"/>
                <a:gd name="T14" fmla="*/ 0 w 18"/>
                <a:gd name="T15" fmla="*/ 0 h 19"/>
                <a:gd name="T16" fmla="*/ 0 w 18"/>
                <a:gd name="T17" fmla="*/ 0 h 19"/>
                <a:gd name="T18" fmla="*/ 0 w 18"/>
                <a:gd name="T19" fmla="*/ 0 h 19"/>
                <a:gd name="T20" fmla="*/ 0 w 18"/>
                <a:gd name="T21" fmla="*/ 0 h 19"/>
                <a:gd name="T22" fmla="*/ 0 w 18"/>
                <a:gd name="T23" fmla="*/ 0 h 19"/>
                <a:gd name="T24" fmla="*/ 0 w 18"/>
                <a:gd name="T25" fmla="*/ 0 h 19"/>
                <a:gd name="T26" fmla="*/ 0 w 18"/>
                <a:gd name="T27" fmla="*/ 0 h 19"/>
                <a:gd name="T28" fmla="*/ 0 w 18"/>
                <a:gd name="T29" fmla="*/ 0 h 19"/>
                <a:gd name="T30" fmla="*/ 0 w 18"/>
                <a:gd name="T31" fmla="*/ 0 h 19"/>
                <a:gd name="T32" fmla="*/ 0 w 18"/>
                <a:gd name="T33" fmla="*/ 0 h 19"/>
                <a:gd name="T34" fmla="*/ 0 w 18"/>
                <a:gd name="T35" fmla="*/ 0 h 19"/>
                <a:gd name="T36" fmla="*/ 0 w 18"/>
                <a:gd name="T37" fmla="*/ 0 h 19"/>
                <a:gd name="T38" fmla="*/ 0 w 18"/>
                <a:gd name="T39" fmla="*/ 0 h 19"/>
                <a:gd name="T40" fmla="*/ 0 w 18"/>
                <a:gd name="T41" fmla="*/ 0 h 19"/>
                <a:gd name="T42" fmla="*/ 0 w 18"/>
                <a:gd name="T43" fmla="*/ 0 h 19"/>
                <a:gd name="T44" fmla="*/ 0 w 18"/>
                <a:gd name="T45" fmla="*/ 0 h 19"/>
                <a:gd name="T46" fmla="*/ 0 w 18"/>
                <a:gd name="T47" fmla="*/ 0 h 19"/>
                <a:gd name="T48" fmla="*/ 0 w 18"/>
                <a:gd name="T49" fmla="*/ 0 h 19"/>
                <a:gd name="T50" fmla="*/ 0 w 18"/>
                <a:gd name="T51" fmla="*/ 0 h 19"/>
                <a:gd name="T52" fmla="*/ 0 w 18"/>
                <a:gd name="T53" fmla="*/ 0 h 19"/>
                <a:gd name="T54" fmla="*/ 0 w 18"/>
                <a:gd name="T55" fmla="*/ 0 h 19"/>
                <a:gd name="T56" fmla="*/ 0 w 18"/>
                <a:gd name="T57" fmla="*/ 0 h 19"/>
                <a:gd name="T58" fmla="*/ 0 w 18"/>
                <a:gd name="T59" fmla="*/ 0 h 19"/>
                <a:gd name="T60" fmla="*/ 0 w 18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9"/>
                <a:gd name="T95" fmla="*/ 18 w 18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9">
                  <a:moveTo>
                    <a:pt x="14" y="0"/>
                  </a:move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176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1 w 29"/>
                <a:gd name="T85" fmla="*/ 1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"/>
                <a:gd name="T130" fmla="*/ 0 h 26"/>
                <a:gd name="T131" fmla="*/ 29 w 29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Freeform 177"/>
            <p:cNvSpPr>
              <a:spLocks/>
            </p:cNvSpPr>
            <p:nvPr/>
          </p:nvSpPr>
          <p:spPr bwMode="auto">
            <a:xfrm>
              <a:off x="1007" y="3441"/>
              <a:ext cx="15" cy="13"/>
            </a:xfrm>
            <a:custGeom>
              <a:avLst/>
              <a:gdLst>
                <a:gd name="T0" fmla="*/ 1 w 29"/>
                <a:gd name="T1" fmla="*/ 1 h 26"/>
                <a:gd name="T2" fmla="*/ 1 w 29"/>
                <a:gd name="T3" fmla="*/ 1 h 26"/>
                <a:gd name="T4" fmla="*/ 1 w 29"/>
                <a:gd name="T5" fmla="*/ 1 h 26"/>
                <a:gd name="T6" fmla="*/ 1 w 29"/>
                <a:gd name="T7" fmla="*/ 1 h 26"/>
                <a:gd name="T8" fmla="*/ 1 w 29"/>
                <a:gd name="T9" fmla="*/ 1 h 26"/>
                <a:gd name="T10" fmla="*/ 1 w 29"/>
                <a:gd name="T11" fmla="*/ 1 h 26"/>
                <a:gd name="T12" fmla="*/ 1 w 29"/>
                <a:gd name="T13" fmla="*/ 1 h 26"/>
                <a:gd name="T14" fmla="*/ 1 w 29"/>
                <a:gd name="T15" fmla="*/ 1 h 26"/>
                <a:gd name="T16" fmla="*/ 1 w 29"/>
                <a:gd name="T17" fmla="*/ 1 h 26"/>
                <a:gd name="T18" fmla="*/ 1 w 29"/>
                <a:gd name="T19" fmla="*/ 1 h 26"/>
                <a:gd name="T20" fmla="*/ 1 w 29"/>
                <a:gd name="T21" fmla="*/ 1 h 26"/>
                <a:gd name="T22" fmla="*/ 1 w 29"/>
                <a:gd name="T23" fmla="*/ 1 h 26"/>
                <a:gd name="T24" fmla="*/ 1 w 29"/>
                <a:gd name="T25" fmla="*/ 1 h 26"/>
                <a:gd name="T26" fmla="*/ 1 w 29"/>
                <a:gd name="T27" fmla="*/ 1 h 26"/>
                <a:gd name="T28" fmla="*/ 1 w 29"/>
                <a:gd name="T29" fmla="*/ 1 h 26"/>
                <a:gd name="T30" fmla="*/ 1 w 29"/>
                <a:gd name="T31" fmla="*/ 1 h 26"/>
                <a:gd name="T32" fmla="*/ 1 w 29"/>
                <a:gd name="T33" fmla="*/ 1 h 26"/>
                <a:gd name="T34" fmla="*/ 1 w 29"/>
                <a:gd name="T35" fmla="*/ 1 h 26"/>
                <a:gd name="T36" fmla="*/ 1 w 29"/>
                <a:gd name="T37" fmla="*/ 1 h 26"/>
                <a:gd name="T38" fmla="*/ 1 w 29"/>
                <a:gd name="T39" fmla="*/ 1 h 26"/>
                <a:gd name="T40" fmla="*/ 1 w 29"/>
                <a:gd name="T41" fmla="*/ 1 h 26"/>
                <a:gd name="T42" fmla="*/ 1 w 29"/>
                <a:gd name="T43" fmla="*/ 1 h 26"/>
                <a:gd name="T44" fmla="*/ 1 w 29"/>
                <a:gd name="T45" fmla="*/ 1 h 26"/>
                <a:gd name="T46" fmla="*/ 1 w 29"/>
                <a:gd name="T47" fmla="*/ 1 h 26"/>
                <a:gd name="T48" fmla="*/ 1 w 29"/>
                <a:gd name="T49" fmla="*/ 0 h 26"/>
                <a:gd name="T50" fmla="*/ 1 w 29"/>
                <a:gd name="T51" fmla="*/ 0 h 26"/>
                <a:gd name="T52" fmla="*/ 1 w 29"/>
                <a:gd name="T53" fmla="*/ 0 h 26"/>
                <a:gd name="T54" fmla="*/ 1 w 29"/>
                <a:gd name="T55" fmla="*/ 0 h 26"/>
                <a:gd name="T56" fmla="*/ 1 w 29"/>
                <a:gd name="T57" fmla="*/ 0 h 26"/>
                <a:gd name="T58" fmla="*/ 1 w 29"/>
                <a:gd name="T59" fmla="*/ 0 h 26"/>
                <a:gd name="T60" fmla="*/ 1 w 29"/>
                <a:gd name="T61" fmla="*/ 1 h 26"/>
                <a:gd name="T62" fmla="*/ 1 w 29"/>
                <a:gd name="T63" fmla="*/ 1 h 26"/>
                <a:gd name="T64" fmla="*/ 1 w 29"/>
                <a:gd name="T65" fmla="*/ 1 h 26"/>
                <a:gd name="T66" fmla="*/ 1 w 29"/>
                <a:gd name="T67" fmla="*/ 1 h 26"/>
                <a:gd name="T68" fmla="*/ 1 w 29"/>
                <a:gd name="T69" fmla="*/ 1 h 26"/>
                <a:gd name="T70" fmla="*/ 0 w 29"/>
                <a:gd name="T71" fmla="*/ 1 h 26"/>
                <a:gd name="T72" fmla="*/ 0 w 29"/>
                <a:gd name="T73" fmla="*/ 1 h 26"/>
                <a:gd name="T74" fmla="*/ 0 w 29"/>
                <a:gd name="T75" fmla="*/ 1 h 26"/>
                <a:gd name="T76" fmla="*/ 0 w 29"/>
                <a:gd name="T77" fmla="*/ 1 h 26"/>
                <a:gd name="T78" fmla="*/ 1 w 29"/>
                <a:gd name="T79" fmla="*/ 1 h 26"/>
                <a:gd name="T80" fmla="*/ 1 w 29"/>
                <a:gd name="T81" fmla="*/ 1 h 26"/>
                <a:gd name="T82" fmla="*/ 1 w 29"/>
                <a:gd name="T83" fmla="*/ 1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6"/>
                <a:gd name="T128" fmla="*/ 29 w 29"/>
                <a:gd name="T129" fmla="*/ 26 h 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6">
                  <a:moveTo>
                    <a:pt x="3" y="23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5" y="2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Freeform 178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1 w 38"/>
                <a:gd name="T83" fmla="*/ 0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"/>
                <a:gd name="T127" fmla="*/ 0 h 37"/>
                <a:gd name="T128" fmla="*/ 38 w 38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0" name="Freeform 179"/>
            <p:cNvSpPr>
              <a:spLocks/>
            </p:cNvSpPr>
            <p:nvPr/>
          </p:nvSpPr>
          <p:spPr bwMode="auto">
            <a:xfrm>
              <a:off x="982" y="3464"/>
              <a:ext cx="19" cy="19"/>
            </a:xfrm>
            <a:custGeom>
              <a:avLst/>
              <a:gdLst>
                <a:gd name="T0" fmla="*/ 1 w 38"/>
                <a:gd name="T1" fmla="*/ 0 h 37"/>
                <a:gd name="T2" fmla="*/ 1 w 38"/>
                <a:gd name="T3" fmla="*/ 1 h 37"/>
                <a:gd name="T4" fmla="*/ 1 w 38"/>
                <a:gd name="T5" fmla="*/ 1 h 37"/>
                <a:gd name="T6" fmla="*/ 1 w 38"/>
                <a:gd name="T7" fmla="*/ 1 h 37"/>
                <a:gd name="T8" fmla="*/ 1 w 38"/>
                <a:gd name="T9" fmla="*/ 1 h 37"/>
                <a:gd name="T10" fmla="*/ 1 w 38"/>
                <a:gd name="T11" fmla="*/ 1 h 37"/>
                <a:gd name="T12" fmla="*/ 1 w 38"/>
                <a:gd name="T13" fmla="*/ 1 h 37"/>
                <a:gd name="T14" fmla="*/ 1 w 38"/>
                <a:gd name="T15" fmla="*/ 1 h 37"/>
                <a:gd name="T16" fmla="*/ 1 w 38"/>
                <a:gd name="T17" fmla="*/ 1 h 37"/>
                <a:gd name="T18" fmla="*/ 0 w 38"/>
                <a:gd name="T19" fmla="*/ 1 h 37"/>
                <a:gd name="T20" fmla="*/ 0 w 38"/>
                <a:gd name="T21" fmla="*/ 1 h 37"/>
                <a:gd name="T22" fmla="*/ 1 w 38"/>
                <a:gd name="T23" fmla="*/ 1 h 37"/>
                <a:gd name="T24" fmla="*/ 1 w 38"/>
                <a:gd name="T25" fmla="*/ 1 h 37"/>
                <a:gd name="T26" fmla="*/ 1 w 38"/>
                <a:gd name="T27" fmla="*/ 1 h 37"/>
                <a:gd name="T28" fmla="*/ 1 w 38"/>
                <a:gd name="T29" fmla="*/ 1 h 37"/>
                <a:gd name="T30" fmla="*/ 1 w 38"/>
                <a:gd name="T31" fmla="*/ 1 h 37"/>
                <a:gd name="T32" fmla="*/ 1 w 38"/>
                <a:gd name="T33" fmla="*/ 1 h 37"/>
                <a:gd name="T34" fmla="*/ 1 w 38"/>
                <a:gd name="T35" fmla="*/ 1 h 37"/>
                <a:gd name="T36" fmla="*/ 1 w 38"/>
                <a:gd name="T37" fmla="*/ 1 h 37"/>
                <a:gd name="T38" fmla="*/ 1 w 38"/>
                <a:gd name="T39" fmla="*/ 1 h 37"/>
                <a:gd name="T40" fmla="*/ 1 w 38"/>
                <a:gd name="T41" fmla="*/ 1 h 37"/>
                <a:gd name="T42" fmla="*/ 1 w 38"/>
                <a:gd name="T43" fmla="*/ 1 h 37"/>
                <a:gd name="T44" fmla="*/ 1 w 38"/>
                <a:gd name="T45" fmla="*/ 1 h 37"/>
                <a:gd name="T46" fmla="*/ 1 w 38"/>
                <a:gd name="T47" fmla="*/ 1 h 37"/>
                <a:gd name="T48" fmla="*/ 1 w 38"/>
                <a:gd name="T49" fmla="*/ 1 h 37"/>
                <a:gd name="T50" fmla="*/ 1 w 38"/>
                <a:gd name="T51" fmla="*/ 1 h 37"/>
                <a:gd name="T52" fmla="*/ 1 w 38"/>
                <a:gd name="T53" fmla="*/ 1 h 37"/>
                <a:gd name="T54" fmla="*/ 1 w 38"/>
                <a:gd name="T55" fmla="*/ 1 h 37"/>
                <a:gd name="T56" fmla="*/ 1 w 38"/>
                <a:gd name="T57" fmla="*/ 1 h 37"/>
                <a:gd name="T58" fmla="*/ 1 w 38"/>
                <a:gd name="T59" fmla="*/ 1 h 37"/>
                <a:gd name="T60" fmla="*/ 1 w 38"/>
                <a:gd name="T61" fmla="*/ 1 h 37"/>
                <a:gd name="T62" fmla="*/ 1 w 38"/>
                <a:gd name="T63" fmla="*/ 1 h 37"/>
                <a:gd name="T64" fmla="*/ 1 w 38"/>
                <a:gd name="T65" fmla="*/ 1 h 37"/>
                <a:gd name="T66" fmla="*/ 1 w 38"/>
                <a:gd name="T67" fmla="*/ 1 h 37"/>
                <a:gd name="T68" fmla="*/ 1 w 38"/>
                <a:gd name="T69" fmla="*/ 1 h 37"/>
                <a:gd name="T70" fmla="*/ 1 w 38"/>
                <a:gd name="T71" fmla="*/ 1 h 37"/>
                <a:gd name="T72" fmla="*/ 1 w 38"/>
                <a:gd name="T73" fmla="*/ 1 h 37"/>
                <a:gd name="T74" fmla="*/ 1 w 38"/>
                <a:gd name="T75" fmla="*/ 1 h 37"/>
                <a:gd name="T76" fmla="*/ 1 w 38"/>
                <a:gd name="T77" fmla="*/ 1 h 37"/>
                <a:gd name="T78" fmla="*/ 1 w 38"/>
                <a:gd name="T79" fmla="*/ 1 h 37"/>
                <a:gd name="T80" fmla="*/ 1 w 38"/>
                <a:gd name="T81" fmla="*/ 1 h 3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8"/>
                <a:gd name="T124" fmla="*/ 0 h 37"/>
                <a:gd name="T125" fmla="*/ 38 w 38"/>
                <a:gd name="T126" fmla="*/ 37 h 3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8" h="37">
                  <a:moveTo>
                    <a:pt x="33" y="0"/>
                  </a:moveTo>
                  <a:lnTo>
                    <a:pt x="29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4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1" name="Freeform 180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2" name="Freeform 181"/>
            <p:cNvSpPr>
              <a:spLocks/>
            </p:cNvSpPr>
            <p:nvPr/>
          </p:nvSpPr>
          <p:spPr bwMode="auto">
            <a:xfrm>
              <a:off x="957" y="3495"/>
              <a:ext cx="18" cy="19"/>
            </a:xfrm>
            <a:custGeom>
              <a:avLst/>
              <a:gdLst>
                <a:gd name="T0" fmla="*/ 1 w 36"/>
                <a:gd name="T1" fmla="*/ 1 h 38"/>
                <a:gd name="T2" fmla="*/ 1 w 36"/>
                <a:gd name="T3" fmla="*/ 1 h 38"/>
                <a:gd name="T4" fmla="*/ 1 w 36"/>
                <a:gd name="T5" fmla="*/ 1 h 38"/>
                <a:gd name="T6" fmla="*/ 1 w 36"/>
                <a:gd name="T7" fmla="*/ 1 h 38"/>
                <a:gd name="T8" fmla="*/ 1 w 36"/>
                <a:gd name="T9" fmla="*/ 1 h 38"/>
                <a:gd name="T10" fmla="*/ 1 w 36"/>
                <a:gd name="T11" fmla="*/ 1 h 38"/>
                <a:gd name="T12" fmla="*/ 1 w 36"/>
                <a:gd name="T13" fmla="*/ 1 h 38"/>
                <a:gd name="T14" fmla="*/ 1 w 36"/>
                <a:gd name="T15" fmla="*/ 1 h 38"/>
                <a:gd name="T16" fmla="*/ 0 w 36"/>
                <a:gd name="T17" fmla="*/ 1 h 38"/>
                <a:gd name="T18" fmla="*/ 0 w 36"/>
                <a:gd name="T19" fmla="*/ 1 h 38"/>
                <a:gd name="T20" fmla="*/ 0 w 36"/>
                <a:gd name="T21" fmla="*/ 1 h 38"/>
                <a:gd name="T22" fmla="*/ 1 w 36"/>
                <a:gd name="T23" fmla="*/ 1 h 38"/>
                <a:gd name="T24" fmla="*/ 1 w 36"/>
                <a:gd name="T25" fmla="*/ 1 h 38"/>
                <a:gd name="T26" fmla="*/ 1 w 36"/>
                <a:gd name="T27" fmla="*/ 1 h 38"/>
                <a:gd name="T28" fmla="*/ 1 w 36"/>
                <a:gd name="T29" fmla="*/ 1 h 38"/>
                <a:gd name="T30" fmla="*/ 1 w 36"/>
                <a:gd name="T31" fmla="*/ 1 h 38"/>
                <a:gd name="T32" fmla="*/ 1 w 36"/>
                <a:gd name="T33" fmla="*/ 1 h 38"/>
                <a:gd name="T34" fmla="*/ 1 w 36"/>
                <a:gd name="T35" fmla="*/ 1 h 38"/>
                <a:gd name="T36" fmla="*/ 1 w 36"/>
                <a:gd name="T37" fmla="*/ 1 h 38"/>
                <a:gd name="T38" fmla="*/ 1 w 36"/>
                <a:gd name="T39" fmla="*/ 1 h 38"/>
                <a:gd name="T40" fmla="*/ 1 w 36"/>
                <a:gd name="T41" fmla="*/ 1 h 38"/>
                <a:gd name="T42" fmla="*/ 1 w 36"/>
                <a:gd name="T43" fmla="*/ 1 h 38"/>
                <a:gd name="T44" fmla="*/ 1 w 36"/>
                <a:gd name="T45" fmla="*/ 1 h 38"/>
                <a:gd name="T46" fmla="*/ 1 w 36"/>
                <a:gd name="T47" fmla="*/ 1 h 38"/>
                <a:gd name="T48" fmla="*/ 1 w 36"/>
                <a:gd name="T49" fmla="*/ 1 h 38"/>
                <a:gd name="T50" fmla="*/ 1 w 36"/>
                <a:gd name="T51" fmla="*/ 1 h 38"/>
                <a:gd name="T52" fmla="*/ 1 w 36"/>
                <a:gd name="T53" fmla="*/ 1 h 38"/>
                <a:gd name="T54" fmla="*/ 1 w 36"/>
                <a:gd name="T55" fmla="*/ 1 h 38"/>
                <a:gd name="T56" fmla="*/ 1 w 36"/>
                <a:gd name="T57" fmla="*/ 1 h 38"/>
                <a:gd name="T58" fmla="*/ 1 w 36"/>
                <a:gd name="T59" fmla="*/ 1 h 38"/>
                <a:gd name="T60" fmla="*/ 1 w 36"/>
                <a:gd name="T61" fmla="*/ 1 h 38"/>
                <a:gd name="T62" fmla="*/ 1 w 36"/>
                <a:gd name="T63" fmla="*/ 1 h 38"/>
                <a:gd name="T64" fmla="*/ 1 w 36"/>
                <a:gd name="T65" fmla="*/ 1 h 38"/>
                <a:gd name="T66" fmla="*/ 1 w 36"/>
                <a:gd name="T67" fmla="*/ 1 h 38"/>
                <a:gd name="T68" fmla="*/ 1 w 36"/>
                <a:gd name="T69" fmla="*/ 0 h 38"/>
                <a:gd name="T70" fmla="*/ 1 w 36"/>
                <a:gd name="T71" fmla="*/ 0 h 38"/>
                <a:gd name="T72" fmla="*/ 1 w 36"/>
                <a:gd name="T73" fmla="*/ 0 h 38"/>
                <a:gd name="T74" fmla="*/ 1 w 36"/>
                <a:gd name="T75" fmla="*/ 1 h 38"/>
                <a:gd name="T76" fmla="*/ 1 w 36"/>
                <a:gd name="T77" fmla="*/ 1 h 38"/>
                <a:gd name="T78" fmla="*/ 1 w 36"/>
                <a:gd name="T79" fmla="*/ 1 h 38"/>
                <a:gd name="T80" fmla="*/ 1 w 36"/>
                <a:gd name="T81" fmla="*/ 1 h 38"/>
                <a:gd name="T82" fmla="*/ 1 w 36"/>
                <a:gd name="T83" fmla="*/ 1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8"/>
                <a:gd name="T128" fmla="*/ 36 w 36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8">
                  <a:moveTo>
                    <a:pt x="23" y="1"/>
                  </a:moveTo>
                  <a:lnTo>
                    <a:pt x="20" y="3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7" y="35"/>
                  </a:lnTo>
                  <a:lnTo>
                    <a:pt x="31" y="32"/>
                  </a:lnTo>
                  <a:lnTo>
                    <a:pt x="32" y="28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3" name="Freeform 182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w 29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8"/>
                <a:gd name="T98" fmla="*/ 29 w 29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4" name="Freeform 183"/>
            <p:cNvSpPr>
              <a:spLocks/>
            </p:cNvSpPr>
            <p:nvPr/>
          </p:nvSpPr>
          <p:spPr bwMode="auto">
            <a:xfrm>
              <a:off x="925" y="3521"/>
              <a:ext cx="14" cy="14"/>
            </a:xfrm>
            <a:custGeom>
              <a:avLst/>
              <a:gdLst>
                <a:gd name="T0" fmla="*/ 0 w 29"/>
                <a:gd name="T1" fmla="*/ 1 h 28"/>
                <a:gd name="T2" fmla="*/ 0 w 29"/>
                <a:gd name="T3" fmla="*/ 1 h 28"/>
                <a:gd name="T4" fmla="*/ 0 w 29"/>
                <a:gd name="T5" fmla="*/ 1 h 28"/>
                <a:gd name="T6" fmla="*/ 0 w 29"/>
                <a:gd name="T7" fmla="*/ 1 h 28"/>
                <a:gd name="T8" fmla="*/ 0 w 29"/>
                <a:gd name="T9" fmla="*/ 1 h 28"/>
                <a:gd name="T10" fmla="*/ 0 w 29"/>
                <a:gd name="T11" fmla="*/ 1 h 28"/>
                <a:gd name="T12" fmla="*/ 0 w 29"/>
                <a:gd name="T13" fmla="*/ 0 h 28"/>
                <a:gd name="T14" fmla="*/ 0 w 29"/>
                <a:gd name="T15" fmla="*/ 0 h 28"/>
                <a:gd name="T16" fmla="*/ 0 w 29"/>
                <a:gd name="T17" fmla="*/ 0 h 28"/>
                <a:gd name="T18" fmla="*/ 0 w 29"/>
                <a:gd name="T19" fmla="*/ 1 h 28"/>
                <a:gd name="T20" fmla="*/ 0 w 29"/>
                <a:gd name="T21" fmla="*/ 1 h 28"/>
                <a:gd name="T22" fmla="*/ 0 w 29"/>
                <a:gd name="T23" fmla="*/ 1 h 28"/>
                <a:gd name="T24" fmla="*/ 0 w 29"/>
                <a:gd name="T25" fmla="*/ 1 h 28"/>
                <a:gd name="T26" fmla="*/ 0 w 29"/>
                <a:gd name="T27" fmla="*/ 1 h 28"/>
                <a:gd name="T28" fmla="*/ 0 w 29"/>
                <a:gd name="T29" fmla="*/ 1 h 28"/>
                <a:gd name="T30" fmla="*/ 0 w 29"/>
                <a:gd name="T31" fmla="*/ 1 h 28"/>
                <a:gd name="T32" fmla="*/ 0 w 29"/>
                <a:gd name="T33" fmla="*/ 1 h 28"/>
                <a:gd name="T34" fmla="*/ 0 w 29"/>
                <a:gd name="T35" fmla="*/ 1 h 28"/>
                <a:gd name="T36" fmla="*/ 0 w 29"/>
                <a:gd name="T37" fmla="*/ 1 h 28"/>
                <a:gd name="T38" fmla="*/ 0 w 29"/>
                <a:gd name="T39" fmla="*/ 1 h 28"/>
                <a:gd name="T40" fmla="*/ 0 w 29"/>
                <a:gd name="T41" fmla="*/ 1 h 28"/>
                <a:gd name="T42" fmla="*/ 0 w 29"/>
                <a:gd name="T43" fmla="*/ 1 h 28"/>
                <a:gd name="T44" fmla="*/ 0 w 29"/>
                <a:gd name="T45" fmla="*/ 1 h 28"/>
                <a:gd name="T46" fmla="*/ 0 w 29"/>
                <a:gd name="T47" fmla="*/ 1 h 28"/>
                <a:gd name="T48" fmla="*/ 0 w 29"/>
                <a:gd name="T49" fmla="*/ 1 h 28"/>
                <a:gd name="T50" fmla="*/ 0 w 29"/>
                <a:gd name="T51" fmla="*/ 1 h 28"/>
                <a:gd name="T52" fmla="*/ 0 w 29"/>
                <a:gd name="T53" fmla="*/ 1 h 28"/>
                <a:gd name="T54" fmla="*/ 0 w 29"/>
                <a:gd name="T55" fmla="*/ 1 h 28"/>
                <a:gd name="T56" fmla="*/ 0 w 29"/>
                <a:gd name="T57" fmla="*/ 1 h 28"/>
                <a:gd name="T58" fmla="*/ 0 w 29"/>
                <a:gd name="T59" fmla="*/ 1 h 28"/>
                <a:gd name="T60" fmla="*/ 0 w 29"/>
                <a:gd name="T61" fmla="*/ 1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28"/>
                <a:gd name="T95" fmla="*/ 29 w 29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28">
                  <a:moveTo>
                    <a:pt x="29" y="7"/>
                  </a:moveTo>
                  <a:lnTo>
                    <a:pt x="27" y="7"/>
                  </a:lnTo>
                  <a:lnTo>
                    <a:pt x="23" y="5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9" y="24"/>
                  </a:lnTo>
                  <a:lnTo>
                    <a:pt x="13" y="28"/>
                  </a:lnTo>
                  <a:lnTo>
                    <a:pt x="16" y="28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5" name="Freeform 184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1 w 4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"/>
                <a:gd name="T97" fmla="*/ 0 h 40"/>
                <a:gd name="T98" fmla="*/ 40 w 4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6" name="Freeform 185"/>
            <p:cNvSpPr>
              <a:spLocks/>
            </p:cNvSpPr>
            <p:nvPr/>
          </p:nvSpPr>
          <p:spPr bwMode="auto">
            <a:xfrm>
              <a:off x="959" y="3536"/>
              <a:ext cx="21" cy="20"/>
            </a:xfrm>
            <a:custGeom>
              <a:avLst/>
              <a:gdLst>
                <a:gd name="T0" fmla="*/ 1 w 40"/>
                <a:gd name="T1" fmla="*/ 0 h 40"/>
                <a:gd name="T2" fmla="*/ 1 w 40"/>
                <a:gd name="T3" fmla="*/ 1 h 40"/>
                <a:gd name="T4" fmla="*/ 1 w 40"/>
                <a:gd name="T5" fmla="*/ 1 h 40"/>
                <a:gd name="T6" fmla="*/ 1 w 40"/>
                <a:gd name="T7" fmla="*/ 1 h 40"/>
                <a:gd name="T8" fmla="*/ 1 w 40"/>
                <a:gd name="T9" fmla="*/ 1 h 40"/>
                <a:gd name="T10" fmla="*/ 1 w 40"/>
                <a:gd name="T11" fmla="*/ 1 h 40"/>
                <a:gd name="T12" fmla="*/ 1 w 40"/>
                <a:gd name="T13" fmla="*/ 1 h 40"/>
                <a:gd name="T14" fmla="*/ 1 w 40"/>
                <a:gd name="T15" fmla="*/ 1 h 40"/>
                <a:gd name="T16" fmla="*/ 1 w 40"/>
                <a:gd name="T17" fmla="*/ 1 h 40"/>
                <a:gd name="T18" fmla="*/ 1 w 40"/>
                <a:gd name="T19" fmla="*/ 1 h 40"/>
                <a:gd name="T20" fmla="*/ 1 w 40"/>
                <a:gd name="T21" fmla="*/ 1 h 40"/>
                <a:gd name="T22" fmla="*/ 1 w 40"/>
                <a:gd name="T23" fmla="*/ 1 h 40"/>
                <a:gd name="T24" fmla="*/ 1 w 40"/>
                <a:gd name="T25" fmla="*/ 1 h 40"/>
                <a:gd name="T26" fmla="*/ 1 w 40"/>
                <a:gd name="T27" fmla="*/ 1 h 40"/>
                <a:gd name="T28" fmla="*/ 0 w 40"/>
                <a:gd name="T29" fmla="*/ 1 h 40"/>
                <a:gd name="T30" fmla="*/ 1 w 40"/>
                <a:gd name="T31" fmla="*/ 1 h 40"/>
                <a:gd name="T32" fmla="*/ 1 w 40"/>
                <a:gd name="T33" fmla="*/ 1 h 40"/>
                <a:gd name="T34" fmla="*/ 1 w 40"/>
                <a:gd name="T35" fmla="*/ 1 h 40"/>
                <a:gd name="T36" fmla="*/ 1 w 40"/>
                <a:gd name="T37" fmla="*/ 1 h 40"/>
                <a:gd name="T38" fmla="*/ 1 w 40"/>
                <a:gd name="T39" fmla="*/ 1 h 40"/>
                <a:gd name="T40" fmla="*/ 1 w 40"/>
                <a:gd name="T41" fmla="*/ 1 h 40"/>
                <a:gd name="T42" fmla="*/ 1 w 40"/>
                <a:gd name="T43" fmla="*/ 1 h 40"/>
                <a:gd name="T44" fmla="*/ 1 w 40"/>
                <a:gd name="T45" fmla="*/ 1 h 40"/>
                <a:gd name="T46" fmla="*/ 1 w 40"/>
                <a:gd name="T47" fmla="*/ 1 h 40"/>
                <a:gd name="T48" fmla="*/ 1 w 40"/>
                <a:gd name="T49" fmla="*/ 1 h 40"/>
                <a:gd name="T50" fmla="*/ 1 w 40"/>
                <a:gd name="T51" fmla="*/ 1 h 40"/>
                <a:gd name="T52" fmla="*/ 1 w 40"/>
                <a:gd name="T53" fmla="*/ 1 h 40"/>
                <a:gd name="T54" fmla="*/ 1 w 40"/>
                <a:gd name="T55" fmla="*/ 1 h 40"/>
                <a:gd name="T56" fmla="*/ 1 w 40"/>
                <a:gd name="T57" fmla="*/ 1 h 40"/>
                <a:gd name="T58" fmla="*/ 1 w 40"/>
                <a:gd name="T59" fmla="*/ 1 h 40"/>
                <a:gd name="T60" fmla="*/ 1 w 40"/>
                <a:gd name="T61" fmla="*/ 1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40"/>
                <a:gd name="T95" fmla="*/ 40 w 40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40">
                  <a:moveTo>
                    <a:pt x="38" y="0"/>
                  </a:moveTo>
                  <a:lnTo>
                    <a:pt x="37" y="3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1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39"/>
                  </a:lnTo>
                  <a:lnTo>
                    <a:pt x="22" y="40"/>
                  </a:lnTo>
                  <a:lnTo>
                    <a:pt x="27" y="39"/>
                  </a:lnTo>
                  <a:lnTo>
                    <a:pt x="31" y="37"/>
                  </a:lnTo>
                  <a:lnTo>
                    <a:pt x="35" y="34"/>
                  </a:lnTo>
                  <a:lnTo>
                    <a:pt x="38" y="31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38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7" name="Freeform 186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w 47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"/>
                <a:gd name="T97" fmla="*/ 0 h 45"/>
                <a:gd name="T98" fmla="*/ 47 w 47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8" name="Freeform 187"/>
            <p:cNvSpPr>
              <a:spLocks/>
            </p:cNvSpPr>
            <p:nvPr/>
          </p:nvSpPr>
          <p:spPr bwMode="auto">
            <a:xfrm>
              <a:off x="1001" y="3500"/>
              <a:ext cx="24" cy="23"/>
            </a:xfrm>
            <a:custGeom>
              <a:avLst/>
              <a:gdLst>
                <a:gd name="T0" fmla="*/ 0 w 47"/>
                <a:gd name="T1" fmla="*/ 1 h 45"/>
                <a:gd name="T2" fmla="*/ 0 w 47"/>
                <a:gd name="T3" fmla="*/ 1 h 45"/>
                <a:gd name="T4" fmla="*/ 1 w 47"/>
                <a:gd name="T5" fmla="*/ 1 h 45"/>
                <a:gd name="T6" fmla="*/ 1 w 47"/>
                <a:gd name="T7" fmla="*/ 1 h 45"/>
                <a:gd name="T8" fmla="*/ 1 w 47"/>
                <a:gd name="T9" fmla="*/ 1 h 45"/>
                <a:gd name="T10" fmla="*/ 1 w 47"/>
                <a:gd name="T11" fmla="*/ 1 h 45"/>
                <a:gd name="T12" fmla="*/ 1 w 47"/>
                <a:gd name="T13" fmla="*/ 1 h 45"/>
                <a:gd name="T14" fmla="*/ 1 w 47"/>
                <a:gd name="T15" fmla="*/ 1 h 45"/>
                <a:gd name="T16" fmla="*/ 1 w 47"/>
                <a:gd name="T17" fmla="*/ 1 h 45"/>
                <a:gd name="T18" fmla="*/ 1 w 47"/>
                <a:gd name="T19" fmla="*/ 1 h 45"/>
                <a:gd name="T20" fmla="*/ 1 w 47"/>
                <a:gd name="T21" fmla="*/ 1 h 45"/>
                <a:gd name="T22" fmla="*/ 1 w 47"/>
                <a:gd name="T23" fmla="*/ 1 h 45"/>
                <a:gd name="T24" fmla="*/ 1 w 47"/>
                <a:gd name="T25" fmla="*/ 1 h 45"/>
                <a:gd name="T26" fmla="*/ 1 w 47"/>
                <a:gd name="T27" fmla="*/ 1 h 45"/>
                <a:gd name="T28" fmla="*/ 1 w 47"/>
                <a:gd name="T29" fmla="*/ 1 h 45"/>
                <a:gd name="T30" fmla="*/ 1 w 47"/>
                <a:gd name="T31" fmla="*/ 1 h 45"/>
                <a:gd name="T32" fmla="*/ 1 w 47"/>
                <a:gd name="T33" fmla="*/ 1 h 45"/>
                <a:gd name="T34" fmla="*/ 1 w 47"/>
                <a:gd name="T35" fmla="*/ 1 h 45"/>
                <a:gd name="T36" fmla="*/ 1 w 47"/>
                <a:gd name="T37" fmla="*/ 1 h 45"/>
                <a:gd name="T38" fmla="*/ 1 w 47"/>
                <a:gd name="T39" fmla="*/ 1 h 45"/>
                <a:gd name="T40" fmla="*/ 1 w 47"/>
                <a:gd name="T41" fmla="*/ 1 h 45"/>
                <a:gd name="T42" fmla="*/ 1 w 47"/>
                <a:gd name="T43" fmla="*/ 0 h 45"/>
                <a:gd name="T44" fmla="*/ 1 w 47"/>
                <a:gd name="T45" fmla="*/ 0 h 45"/>
                <a:gd name="T46" fmla="*/ 1 w 47"/>
                <a:gd name="T47" fmla="*/ 0 h 45"/>
                <a:gd name="T48" fmla="*/ 1 w 47"/>
                <a:gd name="T49" fmla="*/ 1 h 45"/>
                <a:gd name="T50" fmla="*/ 1 w 47"/>
                <a:gd name="T51" fmla="*/ 1 h 45"/>
                <a:gd name="T52" fmla="*/ 1 w 47"/>
                <a:gd name="T53" fmla="*/ 1 h 45"/>
                <a:gd name="T54" fmla="*/ 1 w 47"/>
                <a:gd name="T55" fmla="*/ 1 h 45"/>
                <a:gd name="T56" fmla="*/ 1 w 47"/>
                <a:gd name="T57" fmla="*/ 1 h 45"/>
                <a:gd name="T58" fmla="*/ 1 w 47"/>
                <a:gd name="T59" fmla="*/ 1 h 45"/>
                <a:gd name="T60" fmla="*/ 1 w 47"/>
                <a:gd name="T61" fmla="*/ 1 h 4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"/>
                <a:gd name="T94" fmla="*/ 0 h 45"/>
                <a:gd name="T95" fmla="*/ 47 w 47"/>
                <a:gd name="T96" fmla="*/ 45 h 4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" h="45">
                  <a:moveTo>
                    <a:pt x="0" y="25"/>
                  </a:moveTo>
                  <a:lnTo>
                    <a:pt x="0" y="33"/>
                  </a:lnTo>
                  <a:lnTo>
                    <a:pt x="2" y="37"/>
                  </a:lnTo>
                  <a:lnTo>
                    <a:pt x="5" y="41"/>
                  </a:lnTo>
                  <a:lnTo>
                    <a:pt x="9" y="43"/>
                  </a:lnTo>
                  <a:lnTo>
                    <a:pt x="14" y="45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5" y="43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7" y="25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9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9" name="Freeform 188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w 51"/>
                <a:gd name="T65" fmla="*/ 1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"/>
                <a:gd name="T100" fmla="*/ 0 h 28"/>
                <a:gd name="T101" fmla="*/ 51 w 51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0" name="Freeform 189"/>
            <p:cNvSpPr>
              <a:spLocks/>
            </p:cNvSpPr>
            <p:nvPr/>
          </p:nvSpPr>
          <p:spPr bwMode="auto">
            <a:xfrm>
              <a:off x="1022" y="3471"/>
              <a:ext cx="24" cy="14"/>
            </a:xfrm>
            <a:custGeom>
              <a:avLst/>
              <a:gdLst>
                <a:gd name="T0" fmla="*/ 0 w 51"/>
                <a:gd name="T1" fmla="*/ 1 h 28"/>
                <a:gd name="T2" fmla="*/ 0 w 51"/>
                <a:gd name="T3" fmla="*/ 1 h 28"/>
                <a:gd name="T4" fmla="*/ 0 w 51"/>
                <a:gd name="T5" fmla="*/ 1 h 28"/>
                <a:gd name="T6" fmla="*/ 0 w 51"/>
                <a:gd name="T7" fmla="*/ 1 h 28"/>
                <a:gd name="T8" fmla="*/ 0 w 51"/>
                <a:gd name="T9" fmla="*/ 1 h 28"/>
                <a:gd name="T10" fmla="*/ 0 w 51"/>
                <a:gd name="T11" fmla="*/ 1 h 28"/>
                <a:gd name="T12" fmla="*/ 0 w 51"/>
                <a:gd name="T13" fmla="*/ 1 h 28"/>
                <a:gd name="T14" fmla="*/ 0 w 51"/>
                <a:gd name="T15" fmla="*/ 1 h 28"/>
                <a:gd name="T16" fmla="*/ 0 w 51"/>
                <a:gd name="T17" fmla="*/ 1 h 28"/>
                <a:gd name="T18" fmla="*/ 0 w 51"/>
                <a:gd name="T19" fmla="*/ 1 h 28"/>
                <a:gd name="T20" fmla="*/ 0 w 51"/>
                <a:gd name="T21" fmla="*/ 1 h 28"/>
                <a:gd name="T22" fmla="*/ 0 w 51"/>
                <a:gd name="T23" fmla="*/ 1 h 28"/>
                <a:gd name="T24" fmla="*/ 0 w 51"/>
                <a:gd name="T25" fmla="*/ 1 h 28"/>
                <a:gd name="T26" fmla="*/ 0 w 51"/>
                <a:gd name="T27" fmla="*/ 1 h 28"/>
                <a:gd name="T28" fmla="*/ 0 w 51"/>
                <a:gd name="T29" fmla="*/ 1 h 28"/>
                <a:gd name="T30" fmla="*/ 0 w 51"/>
                <a:gd name="T31" fmla="*/ 1 h 28"/>
                <a:gd name="T32" fmla="*/ 0 w 51"/>
                <a:gd name="T33" fmla="*/ 1 h 28"/>
                <a:gd name="T34" fmla="*/ 0 w 51"/>
                <a:gd name="T35" fmla="*/ 1 h 28"/>
                <a:gd name="T36" fmla="*/ 0 w 51"/>
                <a:gd name="T37" fmla="*/ 1 h 28"/>
                <a:gd name="T38" fmla="*/ 0 w 51"/>
                <a:gd name="T39" fmla="*/ 1 h 28"/>
                <a:gd name="T40" fmla="*/ 0 w 51"/>
                <a:gd name="T41" fmla="*/ 1 h 28"/>
                <a:gd name="T42" fmla="*/ 0 w 51"/>
                <a:gd name="T43" fmla="*/ 1 h 28"/>
                <a:gd name="T44" fmla="*/ 0 w 51"/>
                <a:gd name="T45" fmla="*/ 0 h 28"/>
                <a:gd name="T46" fmla="*/ 0 w 51"/>
                <a:gd name="T47" fmla="*/ 0 h 28"/>
                <a:gd name="T48" fmla="*/ 0 w 51"/>
                <a:gd name="T49" fmla="*/ 1 h 28"/>
                <a:gd name="T50" fmla="*/ 0 w 51"/>
                <a:gd name="T51" fmla="*/ 1 h 28"/>
                <a:gd name="T52" fmla="*/ 0 w 51"/>
                <a:gd name="T53" fmla="*/ 1 h 28"/>
                <a:gd name="T54" fmla="*/ 0 w 51"/>
                <a:gd name="T55" fmla="*/ 1 h 28"/>
                <a:gd name="T56" fmla="*/ 0 w 51"/>
                <a:gd name="T57" fmla="*/ 1 h 28"/>
                <a:gd name="T58" fmla="*/ 0 w 51"/>
                <a:gd name="T59" fmla="*/ 1 h 28"/>
                <a:gd name="T60" fmla="*/ 0 w 51"/>
                <a:gd name="T61" fmla="*/ 1 h 28"/>
                <a:gd name="T62" fmla="*/ 0 w 51"/>
                <a:gd name="T63" fmla="*/ 1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1"/>
                <a:gd name="T97" fmla="*/ 0 h 28"/>
                <a:gd name="T98" fmla="*/ 51 w 51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1" h="28">
                  <a:moveTo>
                    <a:pt x="0" y="20"/>
                  </a:moveTo>
                  <a:lnTo>
                    <a:pt x="6" y="22"/>
                  </a:lnTo>
                  <a:lnTo>
                    <a:pt x="11" y="24"/>
                  </a:lnTo>
                  <a:lnTo>
                    <a:pt x="17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7" y="28"/>
                  </a:lnTo>
                  <a:lnTo>
                    <a:pt x="42" y="27"/>
                  </a:lnTo>
                  <a:lnTo>
                    <a:pt x="46" y="25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4"/>
                  </a:lnTo>
                  <a:lnTo>
                    <a:pt x="49" y="12"/>
                  </a:lnTo>
                  <a:lnTo>
                    <a:pt x="48" y="11"/>
                  </a:lnTo>
                  <a:lnTo>
                    <a:pt x="48" y="8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40" y="1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1" name="Freeform 190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1 w 27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"/>
                <a:gd name="T157" fmla="*/ 0 h 30"/>
                <a:gd name="T158" fmla="*/ 27 w 27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2" name="Freeform 191"/>
            <p:cNvSpPr>
              <a:spLocks/>
            </p:cNvSpPr>
            <p:nvPr/>
          </p:nvSpPr>
          <p:spPr bwMode="auto">
            <a:xfrm>
              <a:off x="1037" y="3515"/>
              <a:ext cx="14" cy="15"/>
            </a:xfrm>
            <a:custGeom>
              <a:avLst/>
              <a:gdLst>
                <a:gd name="T0" fmla="*/ 1 w 27"/>
                <a:gd name="T1" fmla="*/ 0 h 30"/>
                <a:gd name="T2" fmla="*/ 1 w 27"/>
                <a:gd name="T3" fmla="*/ 0 h 30"/>
                <a:gd name="T4" fmla="*/ 1 w 27"/>
                <a:gd name="T5" fmla="*/ 0 h 30"/>
                <a:gd name="T6" fmla="*/ 1 w 27"/>
                <a:gd name="T7" fmla="*/ 0 h 30"/>
                <a:gd name="T8" fmla="*/ 1 w 27"/>
                <a:gd name="T9" fmla="*/ 0 h 30"/>
                <a:gd name="T10" fmla="*/ 1 w 27"/>
                <a:gd name="T11" fmla="*/ 0 h 30"/>
                <a:gd name="T12" fmla="*/ 1 w 27"/>
                <a:gd name="T13" fmla="*/ 0 h 30"/>
                <a:gd name="T14" fmla="*/ 1 w 27"/>
                <a:gd name="T15" fmla="*/ 0 h 30"/>
                <a:gd name="T16" fmla="*/ 1 w 27"/>
                <a:gd name="T17" fmla="*/ 1 h 30"/>
                <a:gd name="T18" fmla="*/ 1 w 27"/>
                <a:gd name="T19" fmla="*/ 1 h 30"/>
                <a:gd name="T20" fmla="*/ 1 w 27"/>
                <a:gd name="T21" fmla="*/ 1 h 30"/>
                <a:gd name="T22" fmla="*/ 0 w 27"/>
                <a:gd name="T23" fmla="*/ 1 h 30"/>
                <a:gd name="T24" fmla="*/ 0 w 27"/>
                <a:gd name="T25" fmla="*/ 1 h 30"/>
                <a:gd name="T26" fmla="*/ 0 w 27"/>
                <a:gd name="T27" fmla="*/ 1 h 30"/>
                <a:gd name="T28" fmla="*/ 0 w 27"/>
                <a:gd name="T29" fmla="*/ 1 h 30"/>
                <a:gd name="T30" fmla="*/ 0 w 27"/>
                <a:gd name="T31" fmla="*/ 1 h 30"/>
                <a:gd name="T32" fmla="*/ 0 w 27"/>
                <a:gd name="T33" fmla="*/ 1 h 30"/>
                <a:gd name="T34" fmla="*/ 1 w 27"/>
                <a:gd name="T35" fmla="*/ 1 h 30"/>
                <a:gd name="T36" fmla="*/ 1 w 27"/>
                <a:gd name="T37" fmla="*/ 1 h 30"/>
                <a:gd name="T38" fmla="*/ 1 w 27"/>
                <a:gd name="T39" fmla="*/ 1 h 30"/>
                <a:gd name="T40" fmla="*/ 1 w 27"/>
                <a:gd name="T41" fmla="*/ 1 h 30"/>
                <a:gd name="T42" fmla="*/ 1 w 27"/>
                <a:gd name="T43" fmla="*/ 1 h 30"/>
                <a:gd name="T44" fmla="*/ 1 w 27"/>
                <a:gd name="T45" fmla="*/ 1 h 30"/>
                <a:gd name="T46" fmla="*/ 1 w 27"/>
                <a:gd name="T47" fmla="*/ 1 h 30"/>
                <a:gd name="T48" fmla="*/ 1 w 27"/>
                <a:gd name="T49" fmla="*/ 1 h 30"/>
                <a:gd name="T50" fmla="*/ 1 w 27"/>
                <a:gd name="T51" fmla="*/ 1 h 30"/>
                <a:gd name="T52" fmla="*/ 1 w 27"/>
                <a:gd name="T53" fmla="*/ 1 h 30"/>
                <a:gd name="T54" fmla="*/ 1 w 27"/>
                <a:gd name="T55" fmla="*/ 1 h 30"/>
                <a:gd name="T56" fmla="*/ 1 w 27"/>
                <a:gd name="T57" fmla="*/ 1 h 30"/>
                <a:gd name="T58" fmla="*/ 1 w 27"/>
                <a:gd name="T59" fmla="*/ 1 h 30"/>
                <a:gd name="T60" fmla="*/ 1 w 27"/>
                <a:gd name="T61" fmla="*/ 1 h 30"/>
                <a:gd name="T62" fmla="*/ 1 w 27"/>
                <a:gd name="T63" fmla="*/ 1 h 30"/>
                <a:gd name="T64" fmla="*/ 1 w 27"/>
                <a:gd name="T65" fmla="*/ 1 h 30"/>
                <a:gd name="T66" fmla="*/ 1 w 27"/>
                <a:gd name="T67" fmla="*/ 1 h 30"/>
                <a:gd name="T68" fmla="*/ 1 w 27"/>
                <a:gd name="T69" fmla="*/ 1 h 30"/>
                <a:gd name="T70" fmla="*/ 1 w 27"/>
                <a:gd name="T71" fmla="*/ 1 h 30"/>
                <a:gd name="T72" fmla="*/ 1 w 27"/>
                <a:gd name="T73" fmla="*/ 1 h 30"/>
                <a:gd name="T74" fmla="*/ 1 w 27"/>
                <a:gd name="T75" fmla="*/ 1 h 30"/>
                <a:gd name="T76" fmla="*/ 1 w 27"/>
                <a:gd name="T77" fmla="*/ 1 h 30"/>
                <a:gd name="T78" fmla="*/ 1 w 27"/>
                <a:gd name="T79" fmla="*/ 1 h 30"/>
                <a:gd name="T80" fmla="*/ 1 w 27"/>
                <a:gd name="T81" fmla="*/ 1 h 30"/>
                <a:gd name="T82" fmla="*/ 1 w 27"/>
                <a:gd name="T83" fmla="*/ 1 h 30"/>
                <a:gd name="T84" fmla="*/ 1 w 27"/>
                <a:gd name="T85" fmla="*/ 1 h 30"/>
                <a:gd name="T86" fmla="*/ 1 w 27"/>
                <a:gd name="T87" fmla="*/ 1 h 30"/>
                <a:gd name="T88" fmla="*/ 1 w 27"/>
                <a:gd name="T89" fmla="*/ 1 h 30"/>
                <a:gd name="T90" fmla="*/ 1 w 27"/>
                <a:gd name="T91" fmla="*/ 1 h 30"/>
                <a:gd name="T92" fmla="*/ 1 w 27"/>
                <a:gd name="T93" fmla="*/ 1 h 30"/>
                <a:gd name="T94" fmla="*/ 1 w 27"/>
                <a:gd name="T95" fmla="*/ 1 h 30"/>
                <a:gd name="T96" fmla="*/ 1 w 27"/>
                <a:gd name="T97" fmla="*/ 1 h 30"/>
                <a:gd name="T98" fmla="*/ 1 w 27"/>
                <a:gd name="T99" fmla="*/ 1 h 30"/>
                <a:gd name="T100" fmla="*/ 1 w 27"/>
                <a:gd name="T101" fmla="*/ 1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"/>
                <a:gd name="T154" fmla="*/ 0 h 30"/>
                <a:gd name="T155" fmla="*/ 27 w 27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" h="30">
                  <a:moveTo>
                    <a:pt x="13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6" y="20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3" name="Freeform 192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w 37"/>
                <a:gd name="T83" fmla="*/ 0 h 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25"/>
                <a:gd name="T128" fmla="*/ 37 w 37"/>
                <a:gd name="T129" fmla="*/ 25 h 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4" name="Freeform 193"/>
            <p:cNvSpPr>
              <a:spLocks/>
            </p:cNvSpPr>
            <p:nvPr/>
          </p:nvSpPr>
          <p:spPr bwMode="auto">
            <a:xfrm>
              <a:off x="999" y="3547"/>
              <a:ext cx="18" cy="13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0 h 25"/>
                <a:gd name="T4" fmla="*/ 0 w 37"/>
                <a:gd name="T5" fmla="*/ 0 h 25"/>
                <a:gd name="T6" fmla="*/ 0 w 37"/>
                <a:gd name="T7" fmla="*/ 0 h 25"/>
                <a:gd name="T8" fmla="*/ 0 w 37"/>
                <a:gd name="T9" fmla="*/ 0 h 25"/>
                <a:gd name="T10" fmla="*/ 0 w 37"/>
                <a:gd name="T11" fmla="*/ 1 h 25"/>
                <a:gd name="T12" fmla="*/ 0 w 37"/>
                <a:gd name="T13" fmla="*/ 1 h 25"/>
                <a:gd name="T14" fmla="*/ 0 w 37"/>
                <a:gd name="T15" fmla="*/ 1 h 25"/>
                <a:gd name="T16" fmla="*/ 0 w 37"/>
                <a:gd name="T17" fmla="*/ 1 h 25"/>
                <a:gd name="T18" fmla="*/ 0 w 37"/>
                <a:gd name="T19" fmla="*/ 1 h 25"/>
                <a:gd name="T20" fmla="*/ 0 w 37"/>
                <a:gd name="T21" fmla="*/ 1 h 25"/>
                <a:gd name="T22" fmla="*/ 0 w 37"/>
                <a:gd name="T23" fmla="*/ 1 h 25"/>
                <a:gd name="T24" fmla="*/ 0 w 37"/>
                <a:gd name="T25" fmla="*/ 1 h 25"/>
                <a:gd name="T26" fmla="*/ 0 w 37"/>
                <a:gd name="T27" fmla="*/ 1 h 25"/>
                <a:gd name="T28" fmla="*/ 0 w 37"/>
                <a:gd name="T29" fmla="*/ 1 h 25"/>
                <a:gd name="T30" fmla="*/ 0 w 37"/>
                <a:gd name="T31" fmla="*/ 1 h 25"/>
                <a:gd name="T32" fmla="*/ 0 w 37"/>
                <a:gd name="T33" fmla="*/ 1 h 25"/>
                <a:gd name="T34" fmla="*/ 0 w 37"/>
                <a:gd name="T35" fmla="*/ 1 h 25"/>
                <a:gd name="T36" fmla="*/ 0 w 37"/>
                <a:gd name="T37" fmla="*/ 1 h 25"/>
                <a:gd name="T38" fmla="*/ 0 w 37"/>
                <a:gd name="T39" fmla="*/ 1 h 25"/>
                <a:gd name="T40" fmla="*/ 0 w 37"/>
                <a:gd name="T41" fmla="*/ 1 h 25"/>
                <a:gd name="T42" fmla="*/ 0 w 37"/>
                <a:gd name="T43" fmla="*/ 1 h 25"/>
                <a:gd name="T44" fmla="*/ 0 w 37"/>
                <a:gd name="T45" fmla="*/ 1 h 25"/>
                <a:gd name="T46" fmla="*/ 0 w 37"/>
                <a:gd name="T47" fmla="*/ 1 h 25"/>
                <a:gd name="T48" fmla="*/ 0 w 37"/>
                <a:gd name="T49" fmla="*/ 1 h 25"/>
                <a:gd name="T50" fmla="*/ 0 w 37"/>
                <a:gd name="T51" fmla="*/ 1 h 25"/>
                <a:gd name="T52" fmla="*/ 0 w 37"/>
                <a:gd name="T53" fmla="*/ 1 h 25"/>
                <a:gd name="T54" fmla="*/ 0 w 37"/>
                <a:gd name="T55" fmla="*/ 1 h 25"/>
                <a:gd name="T56" fmla="*/ 0 w 37"/>
                <a:gd name="T57" fmla="*/ 1 h 25"/>
                <a:gd name="T58" fmla="*/ 0 w 37"/>
                <a:gd name="T59" fmla="*/ 1 h 25"/>
                <a:gd name="T60" fmla="*/ 0 w 37"/>
                <a:gd name="T61" fmla="*/ 1 h 25"/>
                <a:gd name="T62" fmla="*/ 0 w 37"/>
                <a:gd name="T63" fmla="*/ 1 h 25"/>
                <a:gd name="T64" fmla="*/ 0 w 37"/>
                <a:gd name="T65" fmla="*/ 1 h 25"/>
                <a:gd name="T66" fmla="*/ 0 w 37"/>
                <a:gd name="T67" fmla="*/ 1 h 25"/>
                <a:gd name="T68" fmla="*/ 0 w 37"/>
                <a:gd name="T69" fmla="*/ 1 h 25"/>
                <a:gd name="T70" fmla="*/ 0 w 37"/>
                <a:gd name="T71" fmla="*/ 1 h 25"/>
                <a:gd name="T72" fmla="*/ 0 w 37"/>
                <a:gd name="T73" fmla="*/ 1 h 25"/>
                <a:gd name="T74" fmla="*/ 0 w 37"/>
                <a:gd name="T75" fmla="*/ 1 h 25"/>
                <a:gd name="T76" fmla="*/ 0 w 37"/>
                <a:gd name="T77" fmla="*/ 1 h 25"/>
                <a:gd name="T78" fmla="*/ 0 w 37"/>
                <a:gd name="T79" fmla="*/ 1 h 25"/>
                <a:gd name="T80" fmla="*/ 0 w 37"/>
                <a:gd name="T81" fmla="*/ 1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"/>
                <a:gd name="T124" fmla="*/ 0 h 25"/>
                <a:gd name="T125" fmla="*/ 37 w 37"/>
                <a:gd name="T126" fmla="*/ 25 h 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" h="25">
                  <a:moveTo>
                    <a:pt x="33" y="0"/>
                  </a:move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6" y="24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3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5" name="Freeform 194"/>
            <p:cNvSpPr>
              <a:spLocks/>
            </p:cNvSpPr>
            <p:nvPr/>
          </p:nvSpPr>
          <p:spPr bwMode="auto">
            <a:xfrm>
              <a:off x="3954" y="2757"/>
              <a:ext cx="23" cy="1560"/>
            </a:xfrm>
            <a:custGeom>
              <a:avLst/>
              <a:gdLst>
                <a:gd name="T0" fmla="*/ 0 w 47"/>
                <a:gd name="T1" fmla="*/ 0 h 3120"/>
                <a:gd name="T2" fmla="*/ 0 w 47"/>
                <a:gd name="T3" fmla="*/ 1 h 3120"/>
                <a:gd name="T4" fmla="*/ 0 w 47"/>
                <a:gd name="T5" fmla="*/ 1 h 3120"/>
                <a:gd name="T6" fmla="*/ 0 w 47"/>
                <a:gd name="T7" fmla="*/ 1 h 3120"/>
                <a:gd name="T8" fmla="*/ 0 w 47"/>
                <a:gd name="T9" fmla="*/ 1 h 3120"/>
                <a:gd name="T10" fmla="*/ 0 w 47"/>
                <a:gd name="T11" fmla="*/ 1 h 3120"/>
                <a:gd name="T12" fmla="*/ 0 w 47"/>
                <a:gd name="T13" fmla="*/ 2 h 3120"/>
                <a:gd name="T14" fmla="*/ 0 w 47"/>
                <a:gd name="T15" fmla="*/ 2 h 3120"/>
                <a:gd name="T16" fmla="*/ 0 w 47"/>
                <a:gd name="T17" fmla="*/ 2 h 3120"/>
                <a:gd name="T18" fmla="*/ 0 w 47"/>
                <a:gd name="T19" fmla="*/ 2 h 3120"/>
                <a:gd name="T20" fmla="*/ 0 w 47"/>
                <a:gd name="T21" fmla="*/ 2 h 3120"/>
                <a:gd name="T22" fmla="*/ 0 w 47"/>
                <a:gd name="T23" fmla="*/ 3 h 3120"/>
                <a:gd name="T24" fmla="*/ 0 w 47"/>
                <a:gd name="T25" fmla="*/ 3 h 3120"/>
                <a:gd name="T26" fmla="*/ 0 w 47"/>
                <a:gd name="T27" fmla="*/ 4 h 3120"/>
                <a:gd name="T28" fmla="*/ 0 w 47"/>
                <a:gd name="T29" fmla="*/ 5 h 3120"/>
                <a:gd name="T30" fmla="*/ 0 w 47"/>
                <a:gd name="T31" fmla="*/ 6 h 3120"/>
                <a:gd name="T32" fmla="*/ 0 w 47"/>
                <a:gd name="T33" fmla="*/ 8 h 3120"/>
                <a:gd name="T34" fmla="*/ 0 w 47"/>
                <a:gd name="T35" fmla="*/ 9 h 3120"/>
                <a:gd name="T36" fmla="*/ 0 w 47"/>
                <a:gd name="T37" fmla="*/ 10 h 3120"/>
                <a:gd name="T38" fmla="*/ 0 w 47"/>
                <a:gd name="T39" fmla="*/ 12 h 3120"/>
                <a:gd name="T40" fmla="*/ 0 w 47"/>
                <a:gd name="T41" fmla="*/ 13 h 3120"/>
                <a:gd name="T42" fmla="*/ 0 w 47"/>
                <a:gd name="T43" fmla="*/ 0 h 3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"/>
                <a:gd name="T67" fmla="*/ 0 h 3120"/>
                <a:gd name="T68" fmla="*/ 47 w 47"/>
                <a:gd name="T69" fmla="*/ 3120 h 3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" h="3120">
                  <a:moveTo>
                    <a:pt x="2" y="0"/>
                  </a:moveTo>
                  <a:lnTo>
                    <a:pt x="5" y="52"/>
                  </a:lnTo>
                  <a:lnTo>
                    <a:pt x="7" y="103"/>
                  </a:lnTo>
                  <a:lnTo>
                    <a:pt x="5" y="154"/>
                  </a:lnTo>
                  <a:lnTo>
                    <a:pt x="4" y="205"/>
                  </a:lnTo>
                  <a:lnTo>
                    <a:pt x="2" y="256"/>
                  </a:lnTo>
                  <a:lnTo>
                    <a:pt x="0" y="308"/>
                  </a:lnTo>
                  <a:lnTo>
                    <a:pt x="0" y="359"/>
                  </a:lnTo>
                  <a:lnTo>
                    <a:pt x="4" y="412"/>
                  </a:lnTo>
                  <a:lnTo>
                    <a:pt x="9" y="463"/>
                  </a:lnTo>
                  <a:lnTo>
                    <a:pt x="20" y="512"/>
                  </a:lnTo>
                  <a:lnTo>
                    <a:pt x="22" y="568"/>
                  </a:lnTo>
                  <a:lnTo>
                    <a:pt x="24" y="709"/>
                  </a:lnTo>
                  <a:lnTo>
                    <a:pt x="27" y="924"/>
                  </a:lnTo>
                  <a:lnTo>
                    <a:pt x="29" y="1196"/>
                  </a:lnTo>
                  <a:lnTo>
                    <a:pt x="33" y="1506"/>
                  </a:lnTo>
                  <a:lnTo>
                    <a:pt x="36" y="1842"/>
                  </a:lnTo>
                  <a:lnTo>
                    <a:pt x="38" y="2188"/>
                  </a:lnTo>
                  <a:lnTo>
                    <a:pt x="42" y="2527"/>
                  </a:lnTo>
                  <a:lnTo>
                    <a:pt x="44" y="2842"/>
                  </a:lnTo>
                  <a:lnTo>
                    <a:pt x="47" y="31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6" name="Freeform 195"/>
            <p:cNvSpPr>
              <a:spLocks/>
            </p:cNvSpPr>
            <p:nvPr/>
          </p:nvSpPr>
          <p:spPr bwMode="auto">
            <a:xfrm>
              <a:off x="3999" y="2752"/>
              <a:ext cx="21" cy="1565"/>
            </a:xfrm>
            <a:custGeom>
              <a:avLst/>
              <a:gdLst>
                <a:gd name="T0" fmla="*/ 0 w 44"/>
                <a:gd name="T1" fmla="*/ 0 h 3129"/>
                <a:gd name="T2" fmla="*/ 0 w 44"/>
                <a:gd name="T3" fmla="*/ 1 h 3129"/>
                <a:gd name="T4" fmla="*/ 0 w 44"/>
                <a:gd name="T5" fmla="*/ 1 h 3129"/>
                <a:gd name="T6" fmla="*/ 0 w 44"/>
                <a:gd name="T7" fmla="*/ 1 h 3129"/>
                <a:gd name="T8" fmla="*/ 0 w 44"/>
                <a:gd name="T9" fmla="*/ 1 h 3129"/>
                <a:gd name="T10" fmla="*/ 0 w 44"/>
                <a:gd name="T11" fmla="*/ 2 h 3129"/>
                <a:gd name="T12" fmla="*/ 0 w 44"/>
                <a:gd name="T13" fmla="*/ 2 h 3129"/>
                <a:gd name="T14" fmla="*/ 0 w 44"/>
                <a:gd name="T15" fmla="*/ 2 h 3129"/>
                <a:gd name="T16" fmla="*/ 0 w 44"/>
                <a:gd name="T17" fmla="*/ 2 h 3129"/>
                <a:gd name="T18" fmla="*/ 0 w 44"/>
                <a:gd name="T19" fmla="*/ 3 h 3129"/>
                <a:gd name="T20" fmla="*/ 0 w 44"/>
                <a:gd name="T21" fmla="*/ 3 h 3129"/>
                <a:gd name="T22" fmla="*/ 0 w 44"/>
                <a:gd name="T23" fmla="*/ 3 h 3129"/>
                <a:gd name="T24" fmla="*/ 0 w 44"/>
                <a:gd name="T25" fmla="*/ 3 h 3129"/>
                <a:gd name="T26" fmla="*/ 0 w 44"/>
                <a:gd name="T27" fmla="*/ 3 h 3129"/>
                <a:gd name="T28" fmla="*/ 0 w 44"/>
                <a:gd name="T29" fmla="*/ 3 h 3129"/>
                <a:gd name="T30" fmla="*/ 0 w 44"/>
                <a:gd name="T31" fmla="*/ 3 h 3129"/>
                <a:gd name="T32" fmla="*/ 0 w 44"/>
                <a:gd name="T33" fmla="*/ 3 h 3129"/>
                <a:gd name="T34" fmla="*/ 0 w 44"/>
                <a:gd name="T35" fmla="*/ 3 h 3129"/>
                <a:gd name="T36" fmla="*/ 0 w 44"/>
                <a:gd name="T37" fmla="*/ 3 h 3129"/>
                <a:gd name="T38" fmla="*/ 0 w 44"/>
                <a:gd name="T39" fmla="*/ 3 h 3129"/>
                <a:gd name="T40" fmla="*/ 0 w 44"/>
                <a:gd name="T41" fmla="*/ 3 h 3129"/>
                <a:gd name="T42" fmla="*/ 0 w 44"/>
                <a:gd name="T43" fmla="*/ 3 h 3129"/>
                <a:gd name="T44" fmla="*/ 0 w 44"/>
                <a:gd name="T45" fmla="*/ 4 h 3129"/>
                <a:gd name="T46" fmla="*/ 0 w 44"/>
                <a:gd name="T47" fmla="*/ 5 h 3129"/>
                <a:gd name="T48" fmla="*/ 0 w 44"/>
                <a:gd name="T49" fmla="*/ 6 h 3129"/>
                <a:gd name="T50" fmla="*/ 0 w 44"/>
                <a:gd name="T51" fmla="*/ 7 h 3129"/>
                <a:gd name="T52" fmla="*/ 0 w 44"/>
                <a:gd name="T53" fmla="*/ 8 h 3129"/>
                <a:gd name="T54" fmla="*/ 0 w 44"/>
                <a:gd name="T55" fmla="*/ 9 h 3129"/>
                <a:gd name="T56" fmla="*/ 0 w 44"/>
                <a:gd name="T57" fmla="*/ 11 h 3129"/>
                <a:gd name="T58" fmla="*/ 0 w 44"/>
                <a:gd name="T59" fmla="*/ 12 h 3129"/>
                <a:gd name="T60" fmla="*/ 0 w 44"/>
                <a:gd name="T61" fmla="*/ 13 h 3129"/>
                <a:gd name="T62" fmla="*/ 0 w 44"/>
                <a:gd name="T63" fmla="*/ 0 h 31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129"/>
                <a:gd name="T98" fmla="*/ 44 w 44"/>
                <a:gd name="T99" fmla="*/ 3129 h 31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129">
                  <a:moveTo>
                    <a:pt x="13" y="0"/>
                  </a:moveTo>
                  <a:lnTo>
                    <a:pt x="13" y="59"/>
                  </a:lnTo>
                  <a:lnTo>
                    <a:pt x="15" y="120"/>
                  </a:lnTo>
                  <a:lnTo>
                    <a:pt x="18" y="182"/>
                  </a:lnTo>
                  <a:lnTo>
                    <a:pt x="20" y="243"/>
                  </a:lnTo>
                  <a:lnTo>
                    <a:pt x="24" y="305"/>
                  </a:lnTo>
                  <a:lnTo>
                    <a:pt x="26" y="368"/>
                  </a:lnTo>
                  <a:lnTo>
                    <a:pt x="27" y="430"/>
                  </a:lnTo>
                  <a:lnTo>
                    <a:pt x="27" y="491"/>
                  </a:lnTo>
                  <a:lnTo>
                    <a:pt x="26" y="552"/>
                  </a:lnTo>
                  <a:lnTo>
                    <a:pt x="22" y="611"/>
                  </a:lnTo>
                  <a:lnTo>
                    <a:pt x="22" y="616"/>
                  </a:lnTo>
                  <a:lnTo>
                    <a:pt x="20" y="621"/>
                  </a:lnTo>
                  <a:lnTo>
                    <a:pt x="18" y="624"/>
                  </a:lnTo>
                  <a:lnTo>
                    <a:pt x="17" y="629"/>
                  </a:lnTo>
                  <a:lnTo>
                    <a:pt x="13" y="633"/>
                  </a:lnTo>
                  <a:lnTo>
                    <a:pt x="11" y="637"/>
                  </a:lnTo>
                  <a:lnTo>
                    <a:pt x="7" y="641"/>
                  </a:lnTo>
                  <a:lnTo>
                    <a:pt x="6" y="646"/>
                  </a:lnTo>
                  <a:lnTo>
                    <a:pt x="4" y="649"/>
                  </a:lnTo>
                  <a:lnTo>
                    <a:pt x="2" y="654"/>
                  </a:lnTo>
                  <a:lnTo>
                    <a:pt x="0" y="728"/>
                  </a:lnTo>
                  <a:lnTo>
                    <a:pt x="0" y="877"/>
                  </a:lnTo>
                  <a:lnTo>
                    <a:pt x="4" y="1086"/>
                  </a:lnTo>
                  <a:lnTo>
                    <a:pt x="7" y="1345"/>
                  </a:lnTo>
                  <a:lnTo>
                    <a:pt x="13" y="1637"/>
                  </a:lnTo>
                  <a:lnTo>
                    <a:pt x="18" y="1949"/>
                  </a:lnTo>
                  <a:lnTo>
                    <a:pt x="26" y="2269"/>
                  </a:lnTo>
                  <a:lnTo>
                    <a:pt x="33" y="2581"/>
                  </a:lnTo>
                  <a:lnTo>
                    <a:pt x="38" y="2872"/>
                  </a:lnTo>
                  <a:lnTo>
                    <a:pt x="44" y="312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7" name="Freeform 196"/>
            <p:cNvSpPr>
              <a:spLocks/>
            </p:cNvSpPr>
            <p:nvPr/>
          </p:nvSpPr>
          <p:spPr bwMode="auto">
            <a:xfrm>
              <a:off x="4090" y="2800"/>
              <a:ext cx="34" cy="1517"/>
            </a:xfrm>
            <a:custGeom>
              <a:avLst/>
              <a:gdLst>
                <a:gd name="T0" fmla="*/ 0 w 72"/>
                <a:gd name="T1" fmla="*/ 0 h 3035"/>
                <a:gd name="T2" fmla="*/ 0 w 72"/>
                <a:gd name="T3" fmla="*/ 0 h 3035"/>
                <a:gd name="T4" fmla="*/ 0 w 72"/>
                <a:gd name="T5" fmla="*/ 1 h 3035"/>
                <a:gd name="T6" fmla="*/ 0 w 72"/>
                <a:gd name="T7" fmla="*/ 2 h 3035"/>
                <a:gd name="T8" fmla="*/ 0 w 72"/>
                <a:gd name="T9" fmla="*/ 3 h 3035"/>
                <a:gd name="T10" fmla="*/ 0 w 72"/>
                <a:gd name="T11" fmla="*/ 4 h 3035"/>
                <a:gd name="T12" fmla="*/ 0 w 72"/>
                <a:gd name="T13" fmla="*/ 6 h 3035"/>
                <a:gd name="T14" fmla="*/ 0 w 72"/>
                <a:gd name="T15" fmla="*/ 7 h 3035"/>
                <a:gd name="T16" fmla="*/ 0 w 72"/>
                <a:gd name="T17" fmla="*/ 9 h 3035"/>
                <a:gd name="T18" fmla="*/ 0 w 72"/>
                <a:gd name="T19" fmla="*/ 10 h 3035"/>
                <a:gd name="T20" fmla="*/ 0 w 72"/>
                <a:gd name="T21" fmla="*/ 11 h 3035"/>
                <a:gd name="T22" fmla="*/ 0 w 72"/>
                <a:gd name="T23" fmla="*/ 0 h 30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2"/>
                <a:gd name="T37" fmla="*/ 0 h 3035"/>
                <a:gd name="T38" fmla="*/ 72 w 72"/>
                <a:gd name="T39" fmla="*/ 3035 h 30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2" h="3035">
                  <a:moveTo>
                    <a:pt x="72" y="0"/>
                  </a:moveTo>
                  <a:lnTo>
                    <a:pt x="70" y="99"/>
                  </a:lnTo>
                  <a:lnTo>
                    <a:pt x="64" y="288"/>
                  </a:lnTo>
                  <a:lnTo>
                    <a:pt x="59" y="552"/>
                  </a:lnTo>
                  <a:lnTo>
                    <a:pt x="52" y="874"/>
                  </a:lnTo>
                  <a:lnTo>
                    <a:pt x="43" y="1234"/>
                  </a:lnTo>
                  <a:lnTo>
                    <a:pt x="33" y="1618"/>
                  </a:lnTo>
                  <a:lnTo>
                    <a:pt x="24" y="2007"/>
                  </a:lnTo>
                  <a:lnTo>
                    <a:pt x="15" y="2384"/>
                  </a:lnTo>
                  <a:lnTo>
                    <a:pt x="6" y="2733"/>
                  </a:lnTo>
                  <a:lnTo>
                    <a:pt x="0" y="30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C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8" name="Freeform 197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  <a:lnTo>
                    <a:pt x="69" y="74"/>
                  </a:lnTo>
                  <a:close/>
                </a:path>
              </a:pathLst>
            </a:custGeom>
            <a:solidFill>
              <a:srgbClr val="DF2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9" name="Freeform 198"/>
            <p:cNvSpPr>
              <a:spLocks/>
            </p:cNvSpPr>
            <p:nvPr/>
          </p:nvSpPr>
          <p:spPr bwMode="auto">
            <a:xfrm>
              <a:off x="3655" y="3757"/>
              <a:ext cx="262" cy="561"/>
            </a:xfrm>
            <a:custGeom>
              <a:avLst/>
              <a:gdLst>
                <a:gd name="T0" fmla="*/ 0 w 537"/>
                <a:gd name="T1" fmla="*/ 1 h 1122"/>
                <a:gd name="T2" fmla="*/ 0 w 537"/>
                <a:gd name="T3" fmla="*/ 1 h 1122"/>
                <a:gd name="T4" fmla="*/ 0 w 537"/>
                <a:gd name="T5" fmla="*/ 1 h 1122"/>
                <a:gd name="T6" fmla="*/ 0 w 537"/>
                <a:gd name="T7" fmla="*/ 1 h 1122"/>
                <a:gd name="T8" fmla="*/ 0 w 537"/>
                <a:gd name="T9" fmla="*/ 2 h 1122"/>
                <a:gd name="T10" fmla="*/ 0 w 537"/>
                <a:gd name="T11" fmla="*/ 2 h 1122"/>
                <a:gd name="T12" fmla="*/ 0 w 537"/>
                <a:gd name="T13" fmla="*/ 2 h 1122"/>
                <a:gd name="T14" fmla="*/ 0 w 537"/>
                <a:gd name="T15" fmla="*/ 2 h 1122"/>
                <a:gd name="T16" fmla="*/ 0 w 537"/>
                <a:gd name="T17" fmla="*/ 3 h 1122"/>
                <a:gd name="T18" fmla="*/ 0 w 537"/>
                <a:gd name="T19" fmla="*/ 3 h 1122"/>
                <a:gd name="T20" fmla="*/ 0 w 537"/>
                <a:gd name="T21" fmla="*/ 3 h 1122"/>
                <a:gd name="T22" fmla="*/ 0 w 537"/>
                <a:gd name="T23" fmla="*/ 3 h 1122"/>
                <a:gd name="T24" fmla="*/ 0 w 537"/>
                <a:gd name="T25" fmla="*/ 4 h 1122"/>
                <a:gd name="T26" fmla="*/ 0 w 537"/>
                <a:gd name="T27" fmla="*/ 4 h 1122"/>
                <a:gd name="T28" fmla="*/ 0 w 537"/>
                <a:gd name="T29" fmla="*/ 5 h 1122"/>
                <a:gd name="T30" fmla="*/ 1 w 537"/>
                <a:gd name="T31" fmla="*/ 5 h 1122"/>
                <a:gd name="T32" fmla="*/ 1 w 537"/>
                <a:gd name="T33" fmla="*/ 5 h 1122"/>
                <a:gd name="T34" fmla="*/ 1 w 537"/>
                <a:gd name="T35" fmla="*/ 4 h 1122"/>
                <a:gd name="T36" fmla="*/ 1 w 537"/>
                <a:gd name="T37" fmla="*/ 4 h 1122"/>
                <a:gd name="T38" fmla="*/ 1 w 537"/>
                <a:gd name="T39" fmla="*/ 4 h 1122"/>
                <a:gd name="T40" fmla="*/ 1 w 537"/>
                <a:gd name="T41" fmla="*/ 3 h 1122"/>
                <a:gd name="T42" fmla="*/ 1 w 537"/>
                <a:gd name="T43" fmla="*/ 3 h 1122"/>
                <a:gd name="T44" fmla="*/ 1 w 537"/>
                <a:gd name="T45" fmla="*/ 3 h 1122"/>
                <a:gd name="T46" fmla="*/ 1 w 537"/>
                <a:gd name="T47" fmla="*/ 3 h 1122"/>
                <a:gd name="T48" fmla="*/ 1 w 537"/>
                <a:gd name="T49" fmla="*/ 3 h 1122"/>
                <a:gd name="T50" fmla="*/ 1 w 537"/>
                <a:gd name="T51" fmla="*/ 3 h 1122"/>
                <a:gd name="T52" fmla="*/ 1 w 537"/>
                <a:gd name="T53" fmla="*/ 3 h 1122"/>
                <a:gd name="T54" fmla="*/ 1 w 537"/>
                <a:gd name="T55" fmla="*/ 3 h 1122"/>
                <a:gd name="T56" fmla="*/ 1 w 537"/>
                <a:gd name="T57" fmla="*/ 3 h 1122"/>
                <a:gd name="T58" fmla="*/ 1 w 537"/>
                <a:gd name="T59" fmla="*/ 3 h 1122"/>
                <a:gd name="T60" fmla="*/ 1 w 537"/>
                <a:gd name="T61" fmla="*/ 2 h 1122"/>
                <a:gd name="T62" fmla="*/ 1 w 537"/>
                <a:gd name="T63" fmla="*/ 2 h 1122"/>
                <a:gd name="T64" fmla="*/ 1 w 537"/>
                <a:gd name="T65" fmla="*/ 2 h 1122"/>
                <a:gd name="T66" fmla="*/ 1 w 537"/>
                <a:gd name="T67" fmla="*/ 2 h 1122"/>
                <a:gd name="T68" fmla="*/ 1 w 537"/>
                <a:gd name="T69" fmla="*/ 2 h 1122"/>
                <a:gd name="T70" fmla="*/ 1 w 537"/>
                <a:gd name="T71" fmla="*/ 2 h 1122"/>
                <a:gd name="T72" fmla="*/ 1 w 537"/>
                <a:gd name="T73" fmla="*/ 2 h 1122"/>
                <a:gd name="T74" fmla="*/ 1 w 537"/>
                <a:gd name="T75" fmla="*/ 2 h 1122"/>
                <a:gd name="T76" fmla="*/ 1 w 537"/>
                <a:gd name="T77" fmla="*/ 2 h 1122"/>
                <a:gd name="T78" fmla="*/ 1 w 537"/>
                <a:gd name="T79" fmla="*/ 1 h 1122"/>
                <a:gd name="T80" fmla="*/ 1 w 537"/>
                <a:gd name="T81" fmla="*/ 1 h 1122"/>
                <a:gd name="T82" fmla="*/ 1 w 537"/>
                <a:gd name="T83" fmla="*/ 1 h 1122"/>
                <a:gd name="T84" fmla="*/ 1 w 537"/>
                <a:gd name="T85" fmla="*/ 1 h 1122"/>
                <a:gd name="T86" fmla="*/ 1 w 537"/>
                <a:gd name="T87" fmla="*/ 1 h 1122"/>
                <a:gd name="T88" fmla="*/ 1 w 537"/>
                <a:gd name="T89" fmla="*/ 1 h 1122"/>
                <a:gd name="T90" fmla="*/ 1 w 537"/>
                <a:gd name="T91" fmla="*/ 0 h 11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7"/>
                <a:gd name="T139" fmla="*/ 0 h 1122"/>
                <a:gd name="T140" fmla="*/ 537 w 537"/>
                <a:gd name="T141" fmla="*/ 1122 h 11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7" h="1122">
                  <a:moveTo>
                    <a:pt x="69" y="74"/>
                  </a:moveTo>
                  <a:lnTo>
                    <a:pt x="69" y="100"/>
                  </a:lnTo>
                  <a:lnTo>
                    <a:pt x="67" y="127"/>
                  </a:lnTo>
                  <a:lnTo>
                    <a:pt x="67" y="152"/>
                  </a:lnTo>
                  <a:lnTo>
                    <a:pt x="66" y="180"/>
                  </a:lnTo>
                  <a:lnTo>
                    <a:pt x="64" y="205"/>
                  </a:lnTo>
                  <a:lnTo>
                    <a:pt x="64" y="231"/>
                  </a:lnTo>
                  <a:lnTo>
                    <a:pt x="62" y="256"/>
                  </a:lnTo>
                  <a:lnTo>
                    <a:pt x="60" y="282"/>
                  </a:lnTo>
                  <a:lnTo>
                    <a:pt x="60" y="308"/>
                  </a:lnTo>
                  <a:lnTo>
                    <a:pt x="58" y="332"/>
                  </a:lnTo>
                  <a:lnTo>
                    <a:pt x="57" y="359"/>
                  </a:lnTo>
                  <a:lnTo>
                    <a:pt x="55" y="384"/>
                  </a:lnTo>
                  <a:lnTo>
                    <a:pt x="53" y="412"/>
                  </a:lnTo>
                  <a:lnTo>
                    <a:pt x="51" y="437"/>
                  </a:lnTo>
                  <a:lnTo>
                    <a:pt x="49" y="464"/>
                  </a:lnTo>
                  <a:lnTo>
                    <a:pt x="47" y="490"/>
                  </a:lnTo>
                  <a:lnTo>
                    <a:pt x="44" y="517"/>
                  </a:lnTo>
                  <a:lnTo>
                    <a:pt x="40" y="543"/>
                  </a:lnTo>
                  <a:lnTo>
                    <a:pt x="36" y="570"/>
                  </a:lnTo>
                  <a:lnTo>
                    <a:pt x="33" y="597"/>
                  </a:lnTo>
                  <a:lnTo>
                    <a:pt x="24" y="650"/>
                  </a:lnTo>
                  <a:lnTo>
                    <a:pt x="16" y="703"/>
                  </a:lnTo>
                  <a:lnTo>
                    <a:pt x="11" y="756"/>
                  </a:lnTo>
                  <a:lnTo>
                    <a:pt x="7" y="808"/>
                  </a:lnTo>
                  <a:lnTo>
                    <a:pt x="4" y="861"/>
                  </a:lnTo>
                  <a:lnTo>
                    <a:pt x="2" y="912"/>
                  </a:lnTo>
                  <a:lnTo>
                    <a:pt x="2" y="965"/>
                  </a:lnTo>
                  <a:lnTo>
                    <a:pt x="0" y="1016"/>
                  </a:lnTo>
                  <a:lnTo>
                    <a:pt x="0" y="1069"/>
                  </a:lnTo>
                  <a:lnTo>
                    <a:pt x="0" y="1122"/>
                  </a:lnTo>
                  <a:lnTo>
                    <a:pt x="537" y="1122"/>
                  </a:lnTo>
                  <a:lnTo>
                    <a:pt x="535" y="1082"/>
                  </a:lnTo>
                  <a:lnTo>
                    <a:pt x="535" y="1042"/>
                  </a:lnTo>
                  <a:lnTo>
                    <a:pt x="533" y="1002"/>
                  </a:lnTo>
                  <a:lnTo>
                    <a:pt x="533" y="962"/>
                  </a:lnTo>
                  <a:lnTo>
                    <a:pt x="532" y="922"/>
                  </a:lnTo>
                  <a:lnTo>
                    <a:pt x="532" y="882"/>
                  </a:lnTo>
                  <a:lnTo>
                    <a:pt x="530" y="842"/>
                  </a:lnTo>
                  <a:lnTo>
                    <a:pt x="530" y="802"/>
                  </a:lnTo>
                  <a:lnTo>
                    <a:pt x="530" y="762"/>
                  </a:lnTo>
                  <a:lnTo>
                    <a:pt x="530" y="722"/>
                  </a:lnTo>
                  <a:lnTo>
                    <a:pt x="530" y="724"/>
                  </a:lnTo>
                  <a:lnTo>
                    <a:pt x="530" y="725"/>
                  </a:lnTo>
                  <a:lnTo>
                    <a:pt x="530" y="727"/>
                  </a:lnTo>
                  <a:lnTo>
                    <a:pt x="530" y="728"/>
                  </a:lnTo>
                  <a:lnTo>
                    <a:pt x="530" y="703"/>
                  </a:lnTo>
                  <a:lnTo>
                    <a:pt x="530" y="679"/>
                  </a:lnTo>
                  <a:lnTo>
                    <a:pt x="528" y="655"/>
                  </a:lnTo>
                  <a:lnTo>
                    <a:pt x="526" y="631"/>
                  </a:lnTo>
                  <a:lnTo>
                    <a:pt x="524" y="607"/>
                  </a:lnTo>
                  <a:lnTo>
                    <a:pt x="521" y="583"/>
                  </a:lnTo>
                  <a:lnTo>
                    <a:pt x="519" y="559"/>
                  </a:lnTo>
                  <a:lnTo>
                    <a:pt x="515" y="535"/>
                  </a:lnTo>
                  <a:lnTo>
                    <a:pt x="512" y="509"/>
                  </a:lnTo>
                  <a:lnTo>
                    <a:pt x="508" y="485"/>
                  </a:lnTo>
                  <a:lnTo>
                    <a:pt x="506" y="484"/>
                  </a:lnTo>
                  <a:lnTo>
                    <a:pt x="504" y="484"/>
                  </a:lnTo>
                  <a:lnTo>
                    <a:pt x="502" y="484"/>
                  </a:lnTo>
                  <a:lnTo>
                    <a:pt x="499" y="482"/>
                  </a:lnTo>
                  <a:lnTo>
                    <a:pt x="497" y="482"/>
                  </a:lnTo>
                  <a:lnTo>
                    <a:pt x="493" y="482"/>
                  </a:lnTo>
                  <a:lnTo>
                    <a:pt x="491" y="480"/>
                  </a:lnTo>
                  <a:lnTo>
                    <a:pt x="490" y="480"/>
                  </a:lnTo>
                  <a:lnTo>
                    <a:pt x="484" y="448"/>
                  </a:lnTo>
                  <a:lnTo>
                    <a:pt x="479" y="416"/>
                  </a:lnTo>
                  <a:lnTo>
                    <a:pt x="475" y="386"/>
                  </a:lnTo>
                  <a:lnTo>
                    <a:pt x="471" y="356"/>
                  </a:lnTo>
                  <a:lnTo>
                    <a:pt x="470" y="324"/>
                  </a:lnTo>
                  <a:lnTo>
                    <a:pt x="468" y="293"/>
                  </a:lnTo>
                  <a:lnTo>
                    <a:pt x="466" y="263"/>
                  </a:lnTo>
                  <a:lnTo>
                    <a:pt x="468" y="231"/>
                  </a:lnTo>
                  <a:lnTo>
                    <a:pt x="470" y="200"/>
                  </a:lnTo>
                  <a:lnTo>
                    <a:pt x="473" y="170"/>
                  </a:lnTo>
                  <a:lnTo>
                    <a:pt x="475" y="152"/>
                  </a:lnTo>
                  <a:lnTo>
                    <a:pt x="477" y="135"/>
                  </a:lnTo>
                  <a:lnTo>
                    <a:pt x="480" y="119"/>
                  </a:lnTo>
                  <a:lnTo>
                    <a:pt x="482" y="101"/>
                  </a:lnTo>
                  <a:lnTo>
                    <a:pt x="484" y="85"/>
                  </a:lnTo>
                  <a:lnTo>
                    <a:pt x="484" y="68"/>
                  </a:lnTo>
                  <a:lnTo>
                    <a:pt x="486" y="52"/>
                  </a:lnTo>
                  <a:lnTo>
                    <a:pt x="486" y="34"/>
                  </a:lnTo>
                  <a:lnTo>
                    <a:pt x="488" y="18"/>
                  </a:lnTo>
                  <a:lnTo>
                    <a:pt x="488" y="0"/>
                  </a:lnTo>
                </a:path>
              </a:pathLst>
            </a:custGeom>
            <a:noFill/>
            <a:ln w="14288">
              <a:solidFill>
                <a:srgbClr val="5C1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0" name="Freeform 199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  <a:lnTo>
                    <a:pt x="31" y="23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1" name="Freeform 200"/>
            <p:cNvSpPr>
              <a:spLocks/>
            </p:cNvSpPr>
            <p:nvPr/>
          </p:nvSpPr>
          <p:spPr bwMode="auto">
            <a:xfrm>
              <a:off x="4230" y="3835"/>
              <a:ext cx="146" cy="118"/>
            </a:xfrm>
            <a:custGeom>
              <a:avLst/>
              <a:gdLst>
                <a:gd name="T0" fmla="*/ 0 w 300"/>
                <a:gd name="T1" fmla="*/ 1 h 236"/>
                <a:gd name="T2" fmla="*/ 0 w 300"/>
                <a:gd name="T3" fmla="*/ 1 h 236"/>
                <a:gd name="T4" fmla="*/ 0 w 300"/>
                <a:gd name="T5" fmla="*/ 1 h 236"/>
                <a:gd name="T6" fmla="*/ 0 w 300"/>
                <a:gd name="T7" fmla="*/ 1 h 236"/>
                <a:gd name="T8" fmla="*/ 1 w 300"/>
                <a:gd name="T9" fmla="*/ 1 h 236"/>
                <a:gd name="T10" fmla="*/ 1 w 300"/>
                <a:gd name="T11" fmla="*/ 1 h 236"/>
                <a:gd name="T12" fmla="*/ 1 w 300"/>
                <a:gd name="T13" fmla="*/ 1 h 236"/>
                <a:gd name="T14" fmla="*/ 1 w 300"/>
                <a:gd name="T15" fmla="*/ 1 h 236"/>
                <a:gd name="T16" fmla="*/ 0 w 300"/>
                <a:gd name="T17" fmla="*/ 1 h 236"/>
                <a:gd name="T18" fmla="*/ 0 w 300"/>
                <a:gd name="T19" fmla="*/ 1 h 236"/>
                <a:gd name="T20" fmla="*/ 0 w 300"/>
                <a:gd name="T21" fmla="*/ 1 h 236"/>
                <a:gd name="T22" fmla="*/ 0 w 300"/>
                <a:gd name="T23" fmla="*/ 1 h 236"/>
                <a:gd name="T24" fmla="*/ 0 w 300"/>
                <a:gd name="T25" fmla="*/ 1 h 236"/>
                <a:gd name="T26" fmla="*/ 0 w 300"/>
                <a:gd name="T27" fmla="*/ 1 h 236"/>
                <a:gd name="T28" fmla="*/ 0 w 300"/>
                <a:gd name="T29" fmla="*/ 1 h 236"/>
                <a:gd name="T30" fmla="*/ 0 w 300"/>
                <a:gd name="T31" fmla="*/ 0 h 236"/>
                <a:gd name="T32" fmla="*/ 0 w 300"/>
                <a:gd name="T33" fmla="*/ 1 h 236"/>
                <a:gd name="T34" fmla="*/ 0 w 300"/>
                <a:gd name="T35" fmla="*/ 1 h 236"/>
                <a:gd name="T36" fmla="*/ 0 w 300"/>
                <a:gd name="T37" fmla="*/ 1 h 236"/>
                <a:gd name="T38" fmla="*/ 0 w 300"/>
                <a:gd name="T39" fmla="*/ 1 h 236"/>
                <a:gd name="T40" fmla="*/ 0 w 300"/>
                <a:gd name="T41" fmla="*/ 1 h 236"/>
                <a:gd name="T42" fmla="*/ 0 w 300"/>
                <a:gd name="T43" fmla="*/ 1 h 236"/>
                <a:gd name="T44" fmla="*/ 0 w 300"/>
                <a:gd name="T45" fmla="*/ 1 h 236"/>
                <a:gd name="T46" fmla="*/ 0 w 300"/>
                <a:gd name="T47" fmla="*/ 1 h 236"/>
                <a:gd name="T48" fmla="*/ 0 w 300"/>
                <a:gd name="T49" fmla="*/ 1 h 236"/>
                <a:gd name="T50" fmla="*/ 0 w 300"/>
                <a:gd name="T51" fmla="*/ 1 h 236"/>
                <a:gd name="T52" fmla="*/ 0 w 300"/>
                <a:gd name="T53" fmla="*/ 1 h 236"/>
                <a:gd name="T54" fmla="*/ 0 w 300"/>
                <a:gd name="T55" fmla="*/ 1 h 236"/>
                <a:gd name="T56" fmla="*/ 0 w 300"/>
                <a:gd name="T57" fmla="*/ 1 h 236"/>
                <a:gd name="T58" fmla="*/ 0 w 300"/>
                <a:gd name="T59" fmla="*/ 1 h 236"/>
                <a:gd name="T60" fmla="*/ 0 w 300"/>
                <a:gd name="T61" fmla="*/ 1 h 236"/>
                <a:gd name="T62" fmla="*/ 0 w 300"/>
                <a:gd name="T63" fmla="*/ 1 h 236"/>
                <a:gd name="T64" fmla="*/ 0 w 300"/>
                <a:gd name="T65" fmla="*/ 1 h 236"/>
                <a:gd name="T66" fmla="*/ 0 w 300"/>
                <a:gd name="T67" fmla="*/ 1 h 236"/>
                <a:gd name="T68" fmla="*/ 0 w 300"/>
                <a:gd name="T69" fmla="*/ 1 h 236"/>
                <a:gd name="T70" fmla="*/ 0 w 300"/>
                <a:gd name="T71" fmla="*/ 1 h 236"/>
                <a:gd name="T72" fmla="*/ 0 w 300"/>
                <a:gd name="T73" fmla="*/ 1 h 236"/>
                <a:gd name="T74" fmla="*/ 0 w 300"/>
                <a:gd name="T75" fmla="*/ 1 h 236"/>
                <a:gd name="T76" fmla="*/ 0 w 300"/>
                <a:gd name="T77" fmla="*/ 1 h 236"/>
                <a:gd name="T78" fmla="*/ 0 w 300"/>
                <a:gd name="T79" fmla="*/ 1 h 236"/>
                <a:gd name="T80" fmla="*/ 0 w 300"/>
                <a:gd name="T81" fmla="*/ 1 h 236"/>
                <a:gd name="T82" fmla="*/ 0 w 300"/>
                <a:gd name="T83" fmla="*/ 1 h 236"/>
                <a:gd name="T84" fmla="*/ 0 w 300"/>
                <a:gd name="T85" fmla="*/ 1 h 236"/>
                <a:gd name="T86" fmla="*/ 0 w 300"/>
                <a:gd name="T87" fmla="*/ 1 h 236"/>
                <a:gd name="T88" fmla="*/ 0 w 300"/>
                <a:gd name="T89" fmla="*/ 1 h 236"/>
                <a:gd name="T90" fmla="*/ 0 w 300"/>
                <a:gd name="T91" fmla="*/ 1 h 2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0"/>
                <a:gd name="T139" fmla="*/ 0 h 236"/>
                <a:gd name="T140" fmla="*/ 300 w 300"/>
                <a:gd name="T141" fmla="*/ 236 h 2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0" h="236">
                  <a:moveTo>
                    <a:pt x="31" y="236"/>
                  </a:moveTo>
                  <a:lnTo>
                    <a:pt x="62" y="232"/>
                  </a:lnTo>
                  <a:lnTo>
                    <a:pt x="92" y="224"/>
                  </a:lnTo>
                  <a:lnTo>
                    <a:pt x="123" y="214"/>
                  </a:lnTo>
                  <a:lnTo>
                    <a:pt x="154" y="203"/>
                  </a:lnTo>
                  <a:lnTo>
                    <a:pt x="183" y="192"/>
                  </a:lnTo>
                  <a:lnTo>
                    <a:pt x="210" y="177"/>
                  </a:lnTo>
                  <a:lnTo>
                    <a:pt x="236" y="161"/>
                  </a:lnTo>
                  <a:lnTo>
                    <a:pt x="260" y="144"/>
                  </a:lnTo>
                  <a:lnTo>
                    <a:pt x="282" y="124"/>
                  </a:lnTo>
                  <a:lnTo>
                    <a:pt x="300" y="105"/>
                  </a:lnTo>
                  <a:lnTo>
                    <a:pt x="296" y="9"/>
                  </a:lnTo>
                  <a:lnTo>
                    <a:pt x="293" y="12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2" y="22"/>
                  </a:lnTo>
                  <a:lnTo>
                    <a:pt x="278" y="25"/>
                  </a:lnTo>
                  <a:lnTo>
                    <a:pt x="272" y="27"/>
                  </a:lnTo>
                  <a:lnTo>
                    <a:pt x="269" y="28"/>
                  </a:lnTo>
                  <a:lnTo>
                    <a:pt x="263" y="28"/>
                  </a:lnTo>
                  <a:lnTo>
                    <a:pt x="258" y="28"/>
                  </a:lnTo>
                  <a:lnTo>
                    <a:pt x="252" y="28"/>
                  </a:lnTo>
                  <a:lnTo>
                    <a:pt x="251" y="28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47" y="20"/>
                  </a:lnTo>
                  <a:lnTo>
                    <a:pt x="247" y="17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3" y="6"/>
                  </a:lnTo>
                  <a:lnTo>
                    <a:pt x="241" y="3"/>
                  </a:lnTo>
                  <a:lnTo>
                    <a:pt x="240" y="0"/>
                  </a:lnTo>
                  <a:lnTo>
                    <a:pt x="230" y="9"/>
                  </a:lnTo>
                  <a:lnTo>
                    <a:pt x="223" y="19"/>
                  </a:lnTo>
                  <a:lnTo>
                    <a:pt x="218" y="30"/>
                  </a:lnTo>
                  <a:lnTo>
                    <a:pt x="212" y="41"/>
                  </a:lnTo>
                  <a:lnTo>
                    <a:pt x="207" y="52"/>
                  </a:lnTo>
                  <a:lnTo>
                    <a:pt x="201" y="62"/>
                  </a:lnTo>
                  <a:lnTo>
                    <a:pt x="194" y="73"/>
                  </a:lnTo>
                  <a:lnTo>
                    <a:pt x="187" y="83"/>
                  </a:lnTo>
                  <a:lnTo>
                    <a:pt x="177" y="92"/>
                  </a:lnTo>
                  <a:lnTo>
                    <a:pt x="166" y="100"/>
                  </a:lnTo>
                  <a:lnTo>
                    <a:pt x="163" y="94"/>
                  </a:lnTo>
                  <a:lnTo>
                    <a:pt x="161" y="88"/>
                  </a:lnTo>
                  <a:lnTo>
                    <a:pt x="157" y="80"/>
                  </a:lnTo>
                  <a:lnTo>
                    <a:pt x="156" y="73"/>
                  </a:lnTo>
                  <a:lnTo>
                    <a:pt x="154" y="67"/>
                  </a:lnTo>
                  <a:lnTo>
                    <a:pt x="152" y="59"/>
                  </a:lnTo>
                  <a:lnTo>
                    <a:pt x="150" y="52"/>
                  </a:lnTo>
                  <a:lnTo>
                    <a:pt x="146" y="46"/>
                  </a:lnTo>
                  <a:lnTo>
                    <a:pt x="145" y="38"/>
                  </a:lnTo>
                  <a:lnTo>
                    <a:pt x="143" y="32"/>
                  </a:lnTo>
                  <a:lnTo>
                    <a:pt x="112" y="70"/>
                  </a:lnTo>
                  <a:lnTo>
                    <a:pt x="101" y="92"/>
                  </a:lnTo>
                  <a:lnTo>
                    <a:pt x="103" y="105"/>
                  </a:lnTo>
                  <a:lnTo>
                    <a:pt x="112" y="110"/>
                  </a:lnTo>
                  <a:lnTo>
                    <a:pt x="124" y="110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0" y="112"/>
                  </a:lnTo>
                  <a:lnTo>
                    <a:pt x="104" y="124"/>
                  </a:lnTo>
                  <a:lnTo>
                    <a:pt x="57" y="148"/>
                  </a:lnTo>
                  <a:lnTo>
                    <a:pt x="55" y="142"/>
                  </a:lnTo>
                  <a:lnTo>
                    <a:pt x="53" y="136"/>
                  </a:lnTo>
                  <a:lnTo>
                    <a:pt x="53" y="131"/>
                  </a:lnTo>
                  <a:lnTo>
                    <a:pt x="51" y="124"/>
                  </a:lnTo>
                  <a:lnTo>
                    <a:pt x="48" y="120"/>
                  </a:lnTo>
                  <a:lnTo>
                    <a:pt x="48" y="113"/>
                  </a:lnTo>
                  <a:lnTo>
                    <a:pt x="46" y="107"/>
                  </a:lnTo>
                  <a:lnTo>
                    <a:pt x="44" y="102"/>
                  </a:lnTo>
                  <a:lnTo>
                    <a:pt x="44" y="96"/>
                  </a:lnTo>
                  <a:lnTo>
                    <a:pt x="44" y="89"/>
                  </a:lnTo>
                  <a:lnTo>
                    <a:pt x="37" y="94"/>
                  </a:lnTo>
                  <a:lnTo>
                    <a:pt x="29" y="99"/>
                  </a:lnTo>
                  <a:lnTo>
                    <a:pt x="26" y="105"/>
                  </a:lnTo>
                  <a:lnTo>
                    <a:pt x="22" y="112"/>
                  </a:lnTo>
                  <a:lnTo>
                    <a:pt x="20" y="120"/>
                  </a:lnTo>
                  <a:lnTo>
                    <a:pt x="18" y="126"/>
                  </a:lnTo>
                  <a:lnTo>
                    <a:pt x="17" y="134"/>
                  </a:lnTo>
                  <a:lnTo>
                    <a:pt x="15" y="140"/>
                  </a:lnTo>
                  <a:lnTo>
                    <a:pt x="13" y="148"/>
                  </a:lnTo>
                  <a:lnTo>
                    <a:pt x="11" y="155"/>
                  </a:lnTo>
                  <a:lnTo>
                    <a:pt x="8" y="161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6" y="182"/>
                  </a:lnTo>
                  <a:lnTo>
                    <a:pt x="6" y="190"/>
                  </a:lnTo>
                  <a:lnTo>
                    <a:pt x="4" y="196"/>
                  </a:lnTo>
                  <a:lnTo>
                    <a:pt x="4" y="204"/>
                  </a:lnTo>
                  <a:lnTo>
                    <a:pt x="4" y="212"/>
                  </a:lnTo>
                  <a:lnTo>
                    <a:pt x="2" y="219"/>
                  </a:lnTo>
                  <a:lnTo>
                    <a:pt x="0" y="22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2" name="Freeform 201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  <a:lnTo>
                    <a:pt x="340" y="896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3" name="Freeform 202"/>
            <p:cNvSpPr>
              <a:spLocks/>
            </p:cNvSpPr>
            <p:nvPr/>
          </p:nvSpPr>
          <p:spPr bwMode="auto">
            <a:xfrm>
              <a:off x="3991" y="3869"/>
              <a:ext cx="387" cy="449"/>
            </a:xfrm>
            <a:custGeom>
              <a:avLst/>
              <a:gdLst>
                <a:gd name="T0" fmla="*/ 1 w 795"/>
                <a:gd name="T1" fmla="*/ 4 h 898"/>
                <a:gd name="T2" fmla="*/ 1 w 795"/>
                <a:gd name="T3" fmla="*/ 4 h 898"/>
                <a:gd name="T4" fmla="*/ 1 w 795"/>
                <a:gd name="T5" fmla="*/ 3 h 898"/>
                <a:gd name="T6" fmla="*/ 1 w 795"/>
                <a:gd name="T7" fmla="*/ 3 h 898"/>
                <a:gd name="T8" fmla="*/ 1 w 795"/>
                <a:gd name="T9" fmla="*/ 3 h 898"/>
                <a:gd name="T10" fmla="*/ 1 w 795"/>
                <a:gd name="T11" fmla="*/ 3 h 898"/>
                <a:gd name="T12" fmla="*/ 1 w 795"/>
                <a:gd name="T13" fmla="*/ 3 h 898"/>
                <a:gd name="T14" fmla="*/ 1 w 795"/>
                <a:gd name="T15" fmla="*/ 2 h 898"/>
                <a:gd name="T16" fmla="*/ 2 w 795"/>
                <a:gd name="T17" fmla="*/ 2 h 898"/>
                <a:gd name="T18" fmla="*/ 2 w 795"/>
                <a:gd name="T19" fmla="*/ 2 h 898"/>
                <a:gd name="T20" fmla="*/ 2 w 795"/>
                <a:gd name="T21" fmla="*/ 2 h 898"/>
                <a:gd name="T22" fmla="*/ 2 w 795"/>
                <a:gd name="T23" fmla="*/ 2 h 898"/>
                <a:gd name="T24" fmla="*/ 2 w 795"/>
                <a:gd name="T25" fmla="*/ 2 h 898"/>
                <a:gd name="T26" fmla="*/ 2 w 795"/>
                <a:gd name="T27" fmla="*/ 2 h 898"/>
                <a:gd name="T28" fmla="*/ 2 w 795"/>
                <a:gd name="T29" fmla="*/ 2 h 898"/>
                <a:gd name="T30" fmla="*/ 2 w 795"/>
                <a:gd name="T31" fmla="*/ 2 h 898"/>
                <a:gd name="T32" fmla="*/ 2 w 795"/>
                <a:gd name="T33" fmla="*/ 2 h 898"/>
                <a:gd name="T34" fmla="*/ 2 w 795"/>
                <a:gd name="T35" fmla="*/ 2 h 898"/>
                <a:gd name="T36" fmla="*/ 2 w 795"/>
                <a:gd name="T37" fmla="*/ 1 h 898"/>
                <a:gd name="T38" fmla="*/ 2 w 795"/>
                <a:gd name="T39" fmla="*/ 1 h 898"/>
                <a:gd name="T40" fmla="*/ 2 w 795"/>
                <a:gd name="T41" fmla="*/ 1 h 898"/>
                <a:gd name="T42" fmla="*/ 2 w 795"/>
                <a:gd name="T43" fmla="*/ 1 h 898"/>
                <a:gd name="T44" fmla="*/ 2 w 795"/>
                <a:gd name="T45" fmla="*/ 1 h 898"/>
                <a:gd name="T46" fmla="*/ 2 w 795"/>
                <a:gd name="T47" fmla="*/ 1 h 898"/>
                <a:gd name="T48" fmla="*/ 2 w 795"/>
                <a:gd name="T49" fmla="*/ 1 h 898"/>
                <a:gd name="T50" fmla="*/ 2 w 795"/>
                <a:gd name="T51" fmla="*/ 0 h 898"/>
                <a:gd name="T52" fmla="*/ 2 w 795"/>
                <a:gd name="T53" fmla="*/ 1 h 898"/>
                <a:gd name="T54" fmla="*/ 2 w 795"/>
                <a:gd name="T55" fmla="*/ 1 h 898"/>
                <a:gd name="T56" fmla="*/ 2 w 795"/>
                <a:gd name="T57" fmla="*/ 1 h 898"/>
                <a:gd name="T58" fmla="*/ 2 w 795"/>
                <a:gd name="T59" fmla="*/ 1 h 898"/>
                <a:gd name="T60" fmla="*/ 2 w 795"/>
                <a:gd name="T61" fmla="*/ 1 h 898"/>
                <a:gd name="T62" fmla="*/ 1 w 795"/>
                <a:gd name="T63" fmla="*/ 1 h 898"/>
                <a:gd name="T64" fmla="*/ 1 w 795"/>
                <a:gd name="T65" fmla="*/ 1 h 898"/>
                <a:gd name="T66" fmla="*/ 1 w 795"/>
                <a:gd name="T67" fmla="*/ 1 h 898"/>
                <a:gd name="T68" fmla="*/ 1 w 795"/>
                <a:gd name="T69" fmla="*/ 1 h 898"/>
                <a:gd name="T70" fmla="*/ 1 w 795"/>
                <a:gd name="T71" fmla="*/ 1 h 898"/>
                <a:gd name="T72" fmla="*/ 1 w 795"/>
                <a:gd name="T73" fmla="*/ 1 h 898"/>
                <a:gd name="T74" fmla="*/ 1 w 795"/>
                <a:gd name="T75" fmla="*/ 1 h 898"/>
                <a:gd name="T76" fmla="*/ 1 w 795"/>
                <a:gd name="T77" fmla="*/ 1 h 898"/>
                <a:gd name="T78" fmla="*/ 1 w 795"/>
                <a:gd name="T79" fmla="*/ 1 h 898"/>
                <a:gd name="T80" fmla="*/ 1 w 795"/>
                <a:gd name="T81" fmla="*/ 1 h 898"/>
                <a:gd name="T82" fmla="*/ 1 w 795"/>
                <a:gd name="T83" fmla="*/ 2 h 898"/>
                <a:gd name="T84" fmla="*/ 0 w 795"/>
                <a:gd name="T85" fmla="*/ 2 h 898"/>
                <a:gd name="T86" fmla="*/ 0 w 795"/>
                <a:gd name="T87" fmla="*/ 2 h 898"/>
                <a:gd name="T88" fmla="*/ 0 w 795"/>
                <a:gd name="T89" fmla="*/ 2 h 898"/>
                <a:gd name="T90" fmla="*/ 0 w 795"/>
                <a:gd name="T91" fmla="*/ 2 h 898"/>
                <a:gd name="T92" fmla="*/ 0 w 795"/>
                <a:gd name="T93" fmla="*/ 2 h 898"/>
                <a:gd name="T94" fmla="*/ 0 w 795"/>
                <a:gd name="T95" fmla="*/ 2 h 898"/>
                <a:gd name="T96" fmla="*/ 0 w 795"/>
                <a:gd name="T97" fmla="*/ 2 h 898"/>
                <a:gd name="T98" fmla="*/ 0 w 795"/>
                <a:gd name="T99" fmla="*/ 2 h 898"/>
                <a:gd name="T100" fmla="*/ 0 w 795"/>
                <a:gd name="T101" fmla="*/ 2 h 898"/>
                <a:gd name="T102" fmla="*/ 0 w 795"/>
                <a:gd name="T103" fmla="*/ 3 h 898"/>
                <a:gd name="T104" fmla="*/ 0 w 795"/>
                <a:gd name="T105" fmla="*/ 3 h 898"/>
                <a:gd name="T106" fmla="*/ 0 w 795"/>
                <a:gd name="T107" fmla="*/ 3 h 898"/>
                <a:gd name="T108" fmla="*/ 0 w 795"/>
                <a:gd name="T109" fmla="*/ 4 h 898"/>
                <a:gd name="T110" fmla="*/ 0 w 795"/>
                <a:gd name="T111" fmla="*/ 4 h 898"/>
                <a:gd name="T112" fmla="*/ 1 w 795"/>
                <a:gd name="T113" fmla="*/ 4 h 8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5"/>
                <a:gd name="T172" fmla="*/ 0 h 898"/>
                <a:gd name="T173" fmla="*/ 795 w 795"/>
                <a:gd name="T174" fmla="*/ 898 h 8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5" h="898">
                  <a:moveTo>
                    <a:pt x="340" y="896"/>
                  </a:moveTo>
                  <a:lnTo>
                    <a:pt x="354" y="869"/>
                  </a:lnTo>
                  <a:lnTo>
                    <a:pt x="367" y="842"/>
                  </a:lnTo>
                  <a:lnTo>
                    <a:pt x="382" y="816"/>
                  </a:lnTo>
                  <a:lnTo>
                    <a:pt x="398" y="789"/>
                  </a:lnTo>
                  <a:lnTo>
                    <a:pt x="414" y="764"/>
                  </a:lnTo>
                  <a:lnTo>
                    <a:pt x="431" y="738"/>
                  </a:lnTo>
                  <a:lnTo>
                    <a:pt x="447" y="711"/>
                  </a:lnTo>
                  <a:lnTo>
                    <a:pt x="464" y="685"/>
                  </a:lnTo>
                  <a:lnTo>
                    <a:pt x="478" y="658"/>
                  </a:lnTo>
                  <a:lnTo>
                    <a:pt x="493" y="631"/>
                  </a:lnTo>
                  <a:lnTo>
                    <a:pt x="506" y="602"/>
                  </a:lnTo>
                  <a:lnTo>
                    <a:pt x="517" y="572"/>
                  </a:lnTo>
                  <a:lnTo>
                    <a:pt x="528" y="541"/>
                  </a:lnTo>
                  <a:lnTo>
                    <a:pt x="539" y="511"/>
                  </a:lnTo>
                  <a:lnTo>
                    <a:pt x="550" y="480"/>
                  </a:lnTo>
                  <a:lnTo>
                    <a:pt x="561" y="452"/>
                  </a:lnTo>
                  <a:lnTo>
                    <a:pt x="575" y="421"/>
                  </a:lnTo>
                  <a:lnTo>
                    <a:pt x="592" y="394"/>
                  </a:lnTo>
                  <a:lnTo>
                    <a:pt x="614" y="367"/>
                  </a:lnTo>
                  <a:lnTo>
                    <a:pt x="637" y="343"/>
                  </a:lnTo>
                  <a:lnTo>
                    <a:pt x="639" y="340"/>
                  </a:lnTo>
                  <a:lnTo>
                    <a:pt x="641" y="336"/>
                  </a:lnTo>
                  <a:lnTo>
                    <a:pt x="643" y="335"/>
                  </a:lnTo>
                  <a:lnTo>
                    <a:pt x="645" y="332"/>
                  </a:lnTo>
                  <a:lnTo>
                    <a:pt x="645" y="328"/>
                  </a:lnTo>
                  <a:lnTo>
                    <a:pt x="647" y="325"/>
                  </a:lnTo>
                  <a:lnTo>
                    <a:pt x="648" y="322"/>
                  </a:lnTo>
                  <a:lnTo>
                    <a:pt x="648" y="319"/>
                  </a:lnTo>
                  <a:lnTo>
                    <a:pt x="650" y="316"/>
                  </a:lnTo>
                  <a:lnTo>
                    <a:pt x="652" y="312"/>
                  </a:lnTo>
                  <a:lnTo>
                    <a:pt x="661" y="301"/>
                  </a:lnTo>
                  <a:lnTo>
                    <a:pt x="670" y="290"/>
                  </a:lnTo>
                  <a:lnTo>
                    <a:pt x="679" y="280"/>
                  </a:lnTo>
                  <a:lnTo>
                    <a:pt x="689" y="269"/>
                  </a:lnTo>
                  <a:lnTo>
                    <a:pt x="700" y="260"/>
                  </a:lnTo>
                  <a:lnTo>
                    <a:pt x="710" y="250"/>
                  </a:lnTo>
                  <a:lnTo>
                    <a:pt x="720" y="240"/>
                  </a:lnTo>
                  <a:lnTo>
                    <a:pt x="731" y="231"/>
                  </a:lnTo>
                  <a:lnTo>
                    <a:pt x="740" y="221"/>
                  </a:lnTo>
                  <a:lnTo>
                    <a:pt x="749" y="210"/>
                  </a:lnTo>
                  <a:lnTo>
                    <a:pt x="753" y="205"/>
                  </a:lnTo>
                  <a:lnTo>
                    <a:pt x="756" y="200"/>
                  </a:lnTo>
                  <a:lnTo>
                    <a:pt x="760" y="196"/>
                  </a:lnTo>
                  <a:lnTo>
                    <a:pt x="763" y="191"/>
                  </a:lnTo>
                  <a:lnTo>
                    <a:pt x="767" y="186"/>
                  </a:lnTo>
                  <a:lnTo>
                    <a:pt x="771" y="181"/>
                  </a:lnTo>
                  <a:lnTo>
                    <a:pt x="774" y="176"/>
                  </a:lnTo>
                  <a:lnTo>
                    <a:pt x="780" y="172"/>
                  </a:lnTo>
                  <a:lnTo>
                    <a:pt x="784" y="167"/>
                  </a:lnTo>
                  <a:lnTo>
                    <a:pt x="787" y="162"/>
                  </a:lnTo>
                  <a:lnTo>
                    <a:pt x="795" y="0"/>
                  </a:lnTo>
                  <a:lnTo>
                    <a:pt x="771" y="7"/>
                  </a:lnTo>
                  <a:lnTo>
                    <a:pt x="749" y="16"/>
                  </a:lnTo>
                  <a:lnTo>
                    <a:pt x="727" y="24"/>
                  </a:lnTo>
                  <a:lnTo>
                    <a:pt x="705" y="36"/>
                  </a:lnTo>
                  <a:lnTo>
                    <a:pt x="685" y="47"/>
                  </a:lnTo>
                  <a:lnTo>
                    <a:pt x="663" y="58"/>
                  </a:lnTo>
                  <a:lnTo>
                    <a:pt x="641" y="72"/>
                  </a:lnTo>
                  <a:lnTo>
                    <a:pt x="619" y="85"/>
                  </a:lnTo>
                  <a:lnTo>
                    <a:pt x="595" y="100"/>
                  </a:lnTo>
                  <a:lnTo>
                    <a:pt x="572" y="116"/>
                  </a:lnTo>
                  <a:lnTo>
                    <a:pt x="562" y="120"/>
                  </a:lnTo>
                  <a:lnTo>
                    <a:pt x="550" y="125"/>
                  </a:lnTo>
                  <a:lnTo>
                    <a:pt x="537" y="130"/>
                  </a:lnTo>
                  <a:lnTo>
                    <a:pt x="522" y="135"/>
                  </a:lnTo>
                  <a:lnTo>
                    <a:pt x="508" y="140"/>
                  </a:lnTo>
                  <a:lnTo>
                    <a:pt x="493" y="144"/>
                  </a:lnTo>
                  <a:lnTo>
                    <a:pt x="478" y="148"/>
                  </a:lnTo>
                  <a:lnTo>
                    <a:pt x="466" y="152"/>
                  </a:lnTo>
                  <a:lnTo>
                    <a:pt x="455" y="157"/>
                  </a:lnTo>
                  <a:lnTo>
                    <a:pt x="446" y="160"/>
                  </a:lnTo>
                  <a:lnTo>
                    <a:pt x="435" y="167"/>
                  </a:lnTo>
                  <a:lnTo>
                    <a:pt x="425" y="175"/>
                  </a:lnTo>
                  <a:lnTo>
                    <a:pt x="414" y="181"/>
                  </a:lnTo>
                  <a:lnTo>
                    <a:pt x="405" y="189"/>
                  </a:lnTo>
                  <a:lnTo>
                    <a:pt x="396" y="199"/>
                  </a:lnTo>
                  <a:lnTo>
                    <a:pt x="387" y="207"/>
                  </a:lnTo>
                  <a:lnTo>
                    <a:pt x="378" y="215"/>
                  </a:lnTo>
                  <a:lnTo>
                    <a:pt x="369" y="223"/>
                  </a:lnTo>
                  <a:lnTo>
                    <a:pt x="360" y="229"/>
                  </a:lnTo>
                  <a:lnTo>
                    <a:pt x="349" y="236"/>
                  </a:lnTo>
                  <a:lnTo>
                    <a:pt x="325" y="250"/>
                  </a:lnTo>
                  <a:lnTo>
                    <a:pt x="299" y="266"/>
                  </a:lnTo>
                  <a:lnTo>
                    <a:pt x="276" y="285"/>
                  </a:lnTo>
                  <a:lnTo>
                    <a:pt x="250" y="304"/>
                  </a:lnTo>
                  <a:lnTo>
                    <a:pt x="226" y="325"/>
                  </a:lnTo>
                  <a:lnTo>
                    <a:pt x="202" y="346"/>
                  </a:lnTo>
                  <a:lnTo>
                    <a:pt x="179" y="367"/>
                  </a:lnTo>
                  <a:lnTo>
                    <a:pt x="157" y="388"/>
                  </a:lnTo>
                  <a:lnTo>
                    <a:pt x="135" y="408"/>
                  </a:lnTo>
                  <a:lnTo>
                    <a:pt x="115" y="426"/>
                  </a:lnTo>
                  <a:lnTo>
                    <a:pt x="111" y="429"/>
                  </a:lnTo>
                  <a:lnTo>
                    <a:pt x="109" y="436"/>
                  </a:lnTo>
                  <a:lnTo>
                    <a:pt x="104" y="444"/>
                  </a:lnTo>
                  <a:lnTo>
                    <a:pt x="100" y="453"/>
                  </a:lnTo>
                  <a:lnTo>
                    <a:pt x="95" y="464"/>
                  </a:lnTo>
                  <a:lnTo>
                    <a:pt x="91" y="476"/>
                  </a:lnTo>
                  <a:lnTo>
                    <a:pt x="86" y="485"/>
                  </a:lnTo>
                  <a:lnTo>
                    <a:pt x="82" y="493"/>
                  </a:lnTo>
                  <a:lnTo>
                    <a:pt x="78" y="500"/>
                  </a:lnTo>
                  <a:lnTo>
                    <a:pt x="76" y="503"/>
                  </a:lnTo>
                  <a:lnTo>
                    <a:pt x="71" y="516"/>
                  </a:lnTo>
                  <a:lnTo>
                    <a:pt x="64" y="536"/>
                  </a:lnTo>
                  <a:lnTo>
                    <a:pt x="56" y="565"/>
                  </a:lnTo>
                  <a:lnTo>
                    <a:pt x="47" y="602"/>
                  </a:lnTo>
                  <a:lnTo>
                    <a:pt x="40" y="642"/>
                  </a:lnTo>
                  <a:lnTo>
                    <a:pt x="31" y="688"/>
                  </a:lnTo>
                  <a:lnTo>
                    <a:pt x="23" y="738"/>
                  </a:lnTo>
                  <a:lnTo>
                    <a:pt x="16" y="789"/>
                  </a:lnTo>
                  <a:lnTo>
                    <a:pt x="7" y="842"/>
                  </a:lnTo>
                  <a:lnTo>
                    <a:pt x="0" y="896"/>
                  </a:lnTo>
                  <a:lnTo>
                    <a:pt x="341" y="89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4" name="Freeform 203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5" name="Freeform 204"/>
            <p:cNvSpPr>
              <a:spLocks/>
            </p:cNvSpPr>
            <p:nvPr/>
          </p:nvSpPr>
          <p:spPr bwMode="auto">
            <a:xfrm>
              <a:off x="4042" y="4133"/>
              <a:ext cx="78" cy="185"/>
            </a:xfrm>
            <a:custGeom>
              <a:avLst/>
              <a:gdLst>
                <a:gd name="T0" fmla="*/ 0 w 159"/>
                <a:gd name="T1" fmla="*/ 2 h 370"/>
                <a:gd name="T2" fmla="*/ 0 w 159"/>
                <a:gd name="T3" fmla="*/ 2 h 370"/>
                <a:gd name="T4" fmla="*/ 0 w 159"/>
                <a:gd name="T5" fmla="*/ 2 h 370"/>
                <a:gd name="T6" fmla="*/ 0 w 159"/>
                <a:gd name="T7" fmla="*/ 2 h 370"/>
                <a:gd name="T8" fmla="*/ 0 w 159"/>
                <a:gd name="T9" fmla="*/ 2 h 370"/>
                <a:gd name="T10" fmla="*/ 0 w 159"/>
                <a:gd name="T11" fmla="*/ 2 h 370"/>
                <a:gd name="T12" fmla="*/ 0 w 159"/>
                <a:gd name="T13" fmla="*/ 2 h 370"/>
                <a:gd name="T14" fmla="*/ 0 w 159"/>
                <a:gd name="T15" fmla="*/ 2 h 370"/>
                <a:gd name="T16" fmla="*/ 0 w 159"/>
                <a:gd name="T17" fmla="*/ 1 h 370"/>
                <a:gd name="T18" fmla="*/ 0 w 159"/>
                <a:gd name="T19" fmla="*/ 1 h 370"/>
                <a:gd name="T20" fmla="*/ 0 w 159"/>
                <a:gd name="T21" fmla="*/ 1 h 370"/>
                <a:gd name="T22" fmla="*/ 0 w 159"/>
                <a:gd name="T23" fmla="*/ 1 h 370"/>
                <a:gd name="T24" fmla="*/ 0 w 159"/>
                <a:gd name="T25" fmla="*/ 1 h 370"/>
                <a:gd name="T26" fmla="*/ 0 w 159"/>
                <a:gd name="T27" fmla="*/ 1 h 370"/>
                <a:gd name="T28" fmla="*/ 0 w 159"/>
                <a:gd name="T29" fmla="*/ 1 h 370"/>
                <a:gd name="T30" fmla="*/ 0 w 159"/>
                <a:gd name="T31" fmla="*/ 1 h 370"/>
                <a:gd name="T32" fmla="*/ 0 w 159"/>
                <a:gd name="T33" fmla="*/ 1 h 370"/>
                <a:gd name="T34" fmla="*/ 0 w 159"/>
                <a:gd name="T35" fmla="*/ 1 h 370"/>
                <a:gd name="T36" fmla="*/ 0 w 159"/>
                <a:gd name="T37" fmla="*/ 1 h 370"/>
                <a:gd name="T38" fmla="*/ 0 w 159"/>
                <a:gd name="T39" fmla="*/ 1 h 370"/>
                <a:gd name="T40" fmla="*/ 0 w 159"/>
                <a:gd name="T41" fmla="*/ 1 h 370"/>
                <a:gd name="T42" fmla="*/ 0 w 159"/>
                <a:gd name="T43" fmla="*/ 1 h 370"/>
                <a:gd name="T44" fmla="*/ 0 w 159"/>
                <a:gd name="T45" fmla="*/ 1 h 370"/>
                <a:gd name="T46" fmla="*/ 0 w 159"/>
                <a:gd name="T47" fmla="*/ 1 h 370"/>
                <a:gd name="T48" fmla="*/ 0 w 159"/>
                <a:gd name="T49" fmla="*/ 1 h 370"/>
                <a:gd name="T50" fmla="*/ 0 w 159"/>
                <a:gd name="T51" fmla="*/ 1 h 370"/>
                <a:gd name="T52" fmla="*/ 0 w 159"/>
                <a:gd name="T53" fmla="*/ 1 h 370"/>
                <a:gd name="T54" fmla="*/ 0 w 159"/>
                <a:gd name="T55" fmla="*/ 1 h 370"/>
                <a:gd name="T56" fmla="*/ 0 w 159"/>
                <a:gd name="T57" fmla="*/ 1 h 370"/>
                <a:gd name="T58" fmla="*/ 0 w 159"/>
                <a:gd name="T59" fmla="*/ 1 h 370"/>
                <a:gd name="T60" fmla="*/ 0 w 159"/>
                <a:gd name="T61" fmla="*/ 1 h 370"/>
                <a:gd name="T62" fmla="*/ 0 w 159"/>
                <a:gd name="T63" fmla="*/ 1 h 370"/>
                <a:gd name="T64" fmla="*/ 0 w 159"/>
                <a:gd name="T65" fmla="*/ 1 h 370"/>
                <a:gd name="T66" fmla="*/ 0 w 159"/>
                <a:gd name="T67" fmla="*/ 1 h 370"/>
                <a:gd name="T68" fmla="*/ 0 w 159"/>
                <a:gd name="T69" fmla="*/ 1 h 370"/>
                <a:gd name="T70" fmla="*/ 0 w 159"/>
                <a:gd name="T71" fmla="*/ 1 h 370"/>
                <a:gd name="T72" fmla="*/ 0 w 159"/>
                <a:gd name="T73" fmla="*/ 1 h 370"/>
                <a:gd name="T74" fmla="*/ 0 w 159"/>
                <a:gd name="T75" fmla="*/ 1 h 370"/>
                <a:gd name="T76" fmla="*/ 0 w 159"/>
                <a:gd name="T77" fmla="*/ 0 h 370"/>
                <a:gd name="T78" fmla="*/ 0 w 159"/>
                <a:gd name="T79" fmla="*/ 0 h 370"/>
                <a:gd name="T80" fmla="*/ 0 w 159"/>
                <a:gd name="T81" fmla="*/ 0 h 370"/>
                <a:gd name="T82" fmla="*/ 0 w 159"/>
                <a:gd name="T83" fmla="*/ 1 h 370"/>
                <a:gd name="T84" fmla="*/ 0 w 159"/>
                <a:gd name="T85" fmla="*/ 1 h 370"/>
                <a:gd name="T86" fmla="*/ 0 w 159"/>
                <a:gd name="T87" fmla="*/ 1 h 370"/>
                <a:gd name="T88" fmla="*/ 0 w 159"/>
                <a:gd name="T89" fmla="*/ 1 h 370"/>
                <a:gd name="T90" fmla="*/ 0 w 159"/>
                <a:gd name="T91" fmla="*/ 1 h 370"/>
                <a:gd name="T92" fmla="*/ 0 w 159"/>
                <a:gd name="T93" fmla="*/ 1 h 370"/>
                <a:gd name="T94" fmla="*/ 0 w 159"/>
                <a:gd name="T95" fmla="*/ 1 h 370"/>
                <a:gd name="T96" fmla="*/ 0 w 159"/>
                <a:gd name="T97" fmla="*/ 1 h 370"/>
                <a:gd name="T98" fmla="*/ 0 w 159"/>
                <a:gd name="T99" fmla="*/ 1 h 370"/>
                <a:gd name="T100" fmla="*/ 0 w 159"/>
                <a:gd name="T101" fmla="*/ 1 h 370"/>
                <a:gd name="T102" fmla="*/ 0 w 159"/>
                <a:gd name="T103" fmla="*/ 1 h 370"/>
                <a:gd name="T104" fmla="*/ 0 w 159"/>
                <a:gd name="T105" fmla="*/ 1 h 370"/>
                <a:gd name="T106" fmla="*/ 0 w 159"/>
                <a:gd name="T107" fmla="*/ 1 h 370"/>
                <a:gd name="T108" fmla="*/ 0 w 159"/>
                <a:gd name="T109" fmla="*/ 1 h 370"/>
                <a:gd name="T110" fmla="*/ 0 w 159"/>
                <a:gd name="T111" fmla="*/ 1 h 370"/>
                <a:gd name="T112" fmla="*/ 0 w 159"/>
                <a:gd name="T113" fmla="*/ 2 h 370"/>
                <a:gd name="T114" fmla="*/ 0 w 159"/>
                <a:gd name="T115" fmla="*/ 2 h 370"/>
                <a:gd name="T116" fmla="*/ 0 w 159"/>
                <a:gd name="T117" fmla="*/ 2 h 370"/>
                <a:gd name="T118" fmla="*/ 0 w 159"/>
                <a:gd name="T119" fmla="*/ 2 h 370"/>
                <a:gd name="T120" fmla="*/ 0 w 159"/>
                <a:gd name="T121" fmla="*/ 2 h 370"/>
                <a:gd name="T122" fmla="*/ 0 w 159"/>
                <a:gd name="T123" fmla="*/ 2 h 370"/>
                <a:gd name="T124" fmla="*/ 0 w 159"/>
                <a:gd name="T125" fmla="*/ 2 h 3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370"/>
                <a:gd name="T191" fmla="*/ 159 w 159"/>
                <a:gd name="T192" fmla="*/ 370 h 3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370">
                  <a:moveTo>
                    <a:pt x="80" y="370"/>
                  </a:moveTo>
                  <a:lnTo>
                    <a:pt x="84" y="354"/>
                  </a:lnTo>
                  <a:lnTo>
                    <a:pt x="87" y="340"/>
                  </a:lnTo>
                  <a:lnTo>
                    <a:pt x="91" y="324"/>
                  </a:lnTo>
                  <a:lnTo>
                    <a:pt x="95" y="308"/>
                  </a:lnTo>
                  <a:lnTo>
                    <a:pt x="100" y="293"/>
                  </a:lnTo>
                  <a:lnTo>
                    <a:pt x="104" y="277"/>
                  </a:lnTo>
                  <a:lnTo>
                    <a:pt x="107" y="263"/>
                  </a:lnTo>
                  <a:lnTo>
                    <a:pt x="111" y="247"/>
                  </a:lnTo>
                  <a:lnTo>
                    <a:pt x="115" y="232"/>
                  </a:lnTo>
                  <a:lnTo>
                    <a:pt x="120" y="216"/>
                  </a:lnTo>
                  <a:lnTo>
                    <a:pt x="124" y="200"/>
                  </a:lnTo>
                  <a:lnTo>
                    <a:pt x="128" y="184"/>
                  </a:lnTo>
                  <a:lnTo>
                    <a:pt x="131" y="168"/>
                  </a:lnTo>
                  <a:lnTo>
                    <a:pt x="135" y="154"/>
                  </a:lnTo>
                  <a:lnTo>
                    <a:pt x="139" y="138"/>
                  </a:lnTo>
                  <a:lnTo>
                    <a:pt x="142" y="124"/>
                  </a:lnTo>
                  <a:lnTo>
                    <a:pt x="146" y="108"/>
                  </a:lnTo>
                  <a:lnTo>
                    <a:pt x="149" y="93"/>
                  </a:lnTo>
                  <a:lnTo>
                    <a:pt x="153" y="77"/>
                  </a:lnTo>
                  <a:lnTo>
                    <a:pt x="157" y="63"/>
                  </a:lnTo>
                  <a:lnTo>
                    <a:pt x="159" y="55"/>
                  </a:lnTo>
                  <a:lnTo>
                    <a:pt x="159" y="48"/>
                  </a:lnTo>
                  <a:lnTo>
                    <a:pt x="155" y="42"/>
                  </a:lnTo>
                  <a:lnTo>
                    <a:pt x="151" y="37"/>
                  </a:lnTo>
                  <a:lnTo>
                    <a:pt x="146" y="32"/>
                  </a:lnTo>
                  <a:lnTo>
                    <a:pt x="139" y="28"/>
                  </a:lnTo>
                  <a:lnTo>
                    <a:pt x="133" y="23"/>
                  </a:lnTo>
                  <a:lnTo>
                    <a:pt x="128" y="16"/>
                  </a:lnTo>
                  <a:lnTo>
                    <a:pt x="120" y="12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5" y="4"/>
                  </a:lnTo>
                  <a:lnTo>
                    <a:pt x="113" y="2"/>
                  </a:lnTo>
                  <a:lnTo>
                    <a:pt x="111" y="0"/>
                  </a:lnTo>
                  <a:lnTo>
                    <a:pt x="109" y="10"/>
                  </a:lnTo>
                  <a:lnTo>
                    <a:pt x="107" y="20"/>
                  </a:lnTo>
                  <a:lnTo>
                    <a:pt x="107" y="29"/>
                  </a:lnTo>
                  <a:lnTo>
                    <a:pt x="106" y="39"/>
                  </a:lnTo>
                  <a:lnTo>
                    <a:pt x="104" y="48"/>
                  </a:lnTo>
                  <a:lnTo>
                    <a:pt x="102" y="58"/>
                  </a:lnTo>
                  <a:lnTo>
                    <a:pt x="100" y="66"/>
                  </a:lnTo>
                  <a:lnTo>
                    <a:pt x="98" y="76"/>
                  </a:lnTo>
                  <a:lnTo>
                    <a:pt x="96" y="85"/>
                  </a:lnTo>
                  <a:lnTo>
                    <a:pt x="93" y="93"/>
                  </a:lnTo>
                  <a:lnTo>
                    <a:pt x="80" y="124"/>
                  </a:lnTo>
                  <a:lnTo>
                    <a:pt x="69" y="152"/>
                  </a:lnTo>
                  <a:lnTo>
                    <a:pt x="58" y="181"/>
                  </a:lnTo>
                  <a:lnTo>
                    <a:pt x="49" y="208"/>
                  </a:lnTo>
                  <a:lnTo>
                    <a:pt x="40" y="236"/>
                  </a:lnTo>
                  <a:lnTo>
                    <a:pt x="31" y="263"/>
                  </a:lnTo>
                  <a:lnTo>
                    <a:pt x="23" y="290"/>
                  </a:lnTo>
                  <a:lnTo>
                    <a:pt x="14" y="316"/>
                  </a:lnTo>
                  <a:lnTo>
                    <a:pt x="7" y="343"/>
                  </a:lnTo>
                  <a:lnTo>
                    <a:pt x="0" y="368"/>
                  </a:lnTo>
                  <a:lnTo>
                    <a:pt x="80" y="37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6" name="Freeform 205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w 373"/>
                <a:gd name="T91" fmla="*/ 0 h 2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3"/>
                <a:gd name="T139" fmla="*/ 0 h 239"/>
                <a:gd name="T140" fmla="*/ 373 w 373"/>
                <a:gd name="T141" fmla="*/ 239 h 2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  <a:lnTo>
                    <a:pt x="51" y="191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7" name="Freeform 206"/>
            <p:cNvSpPr>
              <a:spLocks/>
            </p:cNvSpPr>
            <p:nvPr/>
          </p:nvSpPr>
          <p:spPr bwMode="auto">
            <a:xfrm>
              <a:off x="4067" y="3996"/>
              <a:ext cx="181" cy="119"/>
            </a:xfrm>
            <a:custGeom>
              <a:avLst/>
              <a:gdLst>
                <a:gd name="T0" fmla="*/ 0 w 373"/>
                <a:gd name="T1" fmla="*/ 0 h 239"/>
                <a:gd name="T2" fmla="*/ 0 w 373"/>
                <a:gd name="T3" fmla="*/ 0 h 239"/>
                <a:gd name="T4" fmla="*/ 0 w 373"/>
                <a:gd name="T5" fmla="*/ 0 h 239"/>
                <a:gd name="T6" fmla="*/ 0 w 373"/>
                <a:gd name="T7" fmla="*/ 0 h 239"/>
                <a:gd name="T8" fmla="*/ 0 w 373"/>
                <a:gd name="T9" fmla="*/ 0 h 239"/>
                <a:gd name="T10" fmla="*/ 0 w 373"/>
                <a:gd name="T11" fmla="*/ 0 h 239"/>
                <a:gd name="T12" fmla="*/ 0 w 373"/>
                <a:gd name="T13" fmla="*/ 0 h 239"/>
                <a:gd name="T14" fmla="*/ 0 w 373"/>
                <a:gd name="T15" fmla="*/ 0 h 239"/>
                <a:gd name="T16" fmla="*/ 0 w 373"/>
                <a:gd name="T17" fmla="*/ 0 h 239"/>
                <a:gd name="T18" fmla="*/ 0 w 373"/>
                <a:gd name="T19" fmla="*/ 0 h 239"/>
                <a:gd name="T20" fmla="*/ 0 w 373"/>
                <a:gd name="T21" fmla="*/ 0 h 239"/>
                <a:gd name="T22" fmla="*/ 0 w 373"/>
                <a:gd name="T23" fmla="*/ 0 h 239"/>
                <a:gd name="T24" fmla="*/ 0 w 373"/>
                <a:gd name="T25" fmla="*/ 0 h 239"/>
                <a:gd name="T26" fmla="*/ 0 w 373"/>
                <a:gd name="T27" fmla="*/ 0 h 239"/>
                <a:gd name="T28" fmla="*/ 0 w 373"/>
                <a:gd name="T29" fmla="*/ 0 h 239"/>
                <a:gd name="T30" fmla="*/ 0 w 373"/>
                <a:gd name="T31" fmla="*/ 0 h 239"/>
                <a:gd name="T32" fmla="*/ 0 w 373"/>
                <a:gd name="T33" fmla="*/ 0 h 239"/>
                <a:gd name="T34" fmla="*/ 0 w 373"/>
                <a:gd name="T35" fmla="*/ 0 h 239"/>
                <a:gd name="T36" fmla="*/ 0 w 373"/>
                <a:gd name="T37" fmla="*/ 0 h 239"/>
                <a:gd name="T38" fmla="*/ 0 w 373"/>
                <a:gd name="T39" fmla="*/ 0 h 239"/>
                <a:gd name="T40" fmla="*/ 0 w 373"/>
                <a:gd name="T41" fmla="*/ 0 h 239"/>
                <a:gd name="T42" fmla="*/ 0 w 373"/>
                <a:gd name="T43" fmla="*/ 0 h 239"/>
                <a:gd name="T44" fmla="*/ 0 w 373"/>
                <a:gd name="T45" fmla="*/ 0 h 239"/>
                <a:gd name="T46" fmla="*/ 0 w 373"/>
                <a:gd name="T47" fmla="*/ 0 h 239"/>
                <a:gd name="T48" fmla="*/ 0 w 373"/>
                <a:gd name="T49" fmla="*/ 0 h 239"/>
                <a:gd name="T50" fmla="*/ 0 w 373"/>
                <a:gd name="T51" fmla="*/ 0 h 239"/>
                <a:gd name="T52" fmla="*/ 0 w 373"/>
                <a:gd name="T53" fmla="*/ 0 h 239"/>
                <a:gd name="T54" fmla="*/ 1 w 373"/>
                <a:gd name="T55" fmla="*/ 0 h 239"/>
                <a:gd name="T56" fmla="*/ 1 w 373"/>
                <a:gd name="T57" fmla="*/ 0 h 239"/>
                <a:gd name="T58" fmla="*/ 1 w 373"/>
                <a:gd name="T59" fmla="*/ 0 h 239"/>
                <a:gd name="T60" fmla="*/ 1 w 373"/>
                <a:gd name="T61" fmla="*/ 0 h 239"/>
                <a:gd name="T62" fmla="*/ 1 w 373"/>
                <a:gd name="T63" fmla="*/ 0 h 239"/>
                <a:gd name="T64" fmla="*/ 1 w 373"/>
                <a:gd name="T65" fmla="*/ 0 h 239"/>
                <a:gd name="T66" fmla="*/ 1 w 373"/>
                <a:gd name="T67" fmla="*/ 0 h 239"/>
                <a:gd name="T68" fmla="*/ 1 w 373"/>
                <a:gd name="T69" fmla="*/ 0 h 239"/>
                <a:gd name="T70" fmla="*/ 1 w 373"/>
                <a:gd name="T71" fmla="*/ 0 h 239"/>
                <a:gd name="T72" fmla="*/ 1 w 373"/>
                <a:gd name="T73" fmla="*/ 0 h 239"/>
                <a:gd name="T74" fmla="*/ 1 w 373"/>
                <a:gd name="T75" fmla="*/ 0 h 239"/>
                <a:gd name="T76" fmla="*/ 1 w 373"/>
                <a:gd name="T77" fmla="*/ 0 h 239"/>
                <a:gd name="T78" fmla="*/ 1 w 373"/>
                <a:gd name="T79" fmla="*/ 0 h 239"/>
                <a:gd name="T80" fmla="*/ 0 w 373"/>
                <a:gd name="T81" fmla="*/ 0 h 239"/>
                <a:gd name="T82" fmla="*/ 0 w 373"/>
                <a:gd name="T83" fmla="*/ 0 h 239"/>
                <a:gd name="T84" fmla="*/ 0 w 373"/>
                <a:gd name="T85" fmla="*/ 0 h 239"/>
                <a:gd name="T86" fmla="*/ 0 w 373"/>
                <a:gd name="T87" fmla="*/ 0 h 239"/>
                <a:gd name="T88" fmla="*/ 0 w 373"/>
                <a:gd name="T89" fmla="*/ 0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3"/>
                <a:gd name="T136" fmla="*/ 0 h 239"/>
                <a:gd name="T137" fmla="*/ 373 w 373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3" h="239">
                  <a:moveTo>
                    <a:pt x="51" y="191"/>
                  </a:moveTo>
                  <a:lnTo>
                    <a:pt x="51" y="179"/>
                  </a:lnTo>
                  <a:lnTo>
                    <a:pt x="47" y="168"/>
                  </a:lnTo>
                  <a:lnTo>
                    <a:pt x="44" y="159"/>
                  </a:lnTo>
                  <a:lnTo>
                    <a:pt x="38" y="149"/>
                  </a:lnTo>
                  <a:lnTo>
                    <a:pt x="31" y="139"/>
                  </a:lnTo>
                  <a:lnTo>
                    <a:pt x="24" y="131"/>
                  </a:lnTo>
                  <a:lnTo>
                    <a:pt x="18" y="122"/>
                  </a:lnTo>
                  <a:lnTo>
                    <a:pt x="13" y="112"/>
                  </a:lnTo>
                  <a:lnTo>
                    <a:pt x="7" y="101"/>
                  </a:lnTo>
                  <a:lnTo>
                    <a:pt x="5" y="90"/>
                  </a:lnTo>
                  <a:lnTo>
                    <a:pt x="3" y="80"/>
                  </a:lnTo>
                  <a:lnTo>
                    <a:pt x="2" y="71"/>
                  </a:lnTo>
                  <a:lnTo>
                    <a:pt x="2" y="59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2" y="5"/>
                  </a:lnTo>
                  <a:lnTo>
                    <a:pt x="53" y="15"/>
                  </a:lnTo>
                  <a:lnTo>
                    <a:pt x="64" y="27"/>
                  </a:lnTo>
                  <a:lnTo>
                    <a:pt x="75" y="42"/>
                  </a:lnTo>
                  <a:lnTo>
                    <a:pt x="86" y="59"/>
                  </a:lnTo>
                  <a:lnTo>
                    <a:pt x="95" y="75"/>
                  </a:lnTo>
                  <a:lnTo>
                    <a:pt x="104" y="91"/>
                  </a:lnTo>
                  <a:lnTo>
                    <a:pt x="113" y="106"/>
                  </a:lnTo>
                  <a:lnTo>
                    <a:pt x="120" y="117"/>
                  </a:lnTo>
                  <a:lnTo>
                    <a:pt x="130" y="104"/>
                  </a:lnTo>
                  <a:lnTo>
                    <a:pt x="140" y="91"/>
                  </a:lnTo>
                  <a:lnTo>
                    <a:pt x="151" y="77"/>
                  </a:lnTo>
                  <a:lnTo>
                    <a:pt x="162" y="64"/>
                  </a:lnTo>
                  <a:lnTo>
                    <a:pt x="175" y="50"/>
                  </a:lnTo>
                  <a:lnTo>
                    <a:pt x="190" y="39"/>
                  </a:lnTo>
                  <a:lnTo>
                    <a:pt x="204" y="27"/>
                  </a:lnTo>
                  <a:lnTo>
                    <a:pt x="219" y="18"/>
                  </a:lnTo>
                  <a:lnTo>
                    <a:pt x="234" y="11"/>
                  </a:lnTo>
                  <a:lnTo>
                    <a:pt x="248" y="7"/>
                  </a:lnTo>
                  <a:lnTo>
                    <a:pt x="250" y="18"/>
                  </a:lnTo>
                  <a:lnTo>
                    <a:pt x="248" y="31"/>
                  </a:lnTo>
                  <a:lnTo>
                    <a:pt x="243" y="45"/>
                  </a:lnTo>
                  <a:lnTo>
                    <a:pt x="236" y="59"/>
                  </a:lnTo>
                  <a:lnTo>
                    <a:pt x="228" y="74"/>
                  </a:lnTo>
                  <a:lnTo>
                    <a:pt x="219" y="90"/>
                  </a:lnTo>
                  <a:lnTo>
                    <a:pt x="212" y="104"/>
                  </a:lnTo>
                  <a:lnTo>
                    <a:pt x="204" y="119"/>
                  </a:lnTo>
                  <a:lnTo>
                    <a:pt x="201" y="131"/>
                  </a:lnTo>
                  <a:lnTo>
                    <a:pt x="199" y="143"/>
                  </a:lnTo>
                  <a:lnTo>
                    <a:pt x="214" y="138"/>
                  </a:lnTo>
                  <a:lnTo>
                    <a:pt x="228" y="131"/>
                  </a:lnTo>
                  <a:lnTo>
                    <a:pt x="245" y="125"/>
                  </a:lnTo>
                  <a:lnTo>
                    <a:pt x="263" y="119"/>
                  </a:lnTo>
                  <a:lnTo>
                    <a:pt x="281" y="112"/>
                  </a:lnTo>
                  <a:lnTo>
                    <a:pt x="299" y="107"/>
                  </a:lnTo>
                  <a:lnTo>
                    <a:pt x="318" y="103"/>
                  </a:lnTo>
                  <a:lnTo>
                    <a:pt x="334" y="101"/>
                  </a:lnTo>
                  <a:lnTo>
                    <a:pt x="349" y="101"/>
                  </a:lnTo>
                  <a:lnTo>
                    <a:pt x="363" y="104"/>
                  </a:lnTo>
                  <a:lnTo>
                    <a:pt x="369" y="107"/>
                  </a:lnTo>
                  <a:lnTo>
                    <a:pt x="373" y="109"/>
                  </a:lnTo>
                  <a:lnTo>
                    <a:pt x="373" y="112"/>
                  </a:lnTo>
                  <a:lnTo>
                    <a:pt x="373" y="115"/>
                  </a:lnTo>
                  <a:lnTo>
                    <a:pt x="371" y="119"/>
                  </a:lnTo>
                  <a:lnTo>
                    <a:pt x="369" y="122"/>
                  </a:lnTo>
                  <a:lnTo>
                    <a:pt x="365" y="125"/>
                  </a:lnTo>
                  <a:lnTo>
                    <a:pt x="362" y="130"/>
                  </a:lnTo>
                  <a:lnTo>
                    <a:pt x="358" y="136"/>
                  </a:lnTo>
                  <a:lnTo>
                    <a:pt x="356" y="143"/>
                  </a:lnTo>
                  <a:lnTo>
                    <a:pt x="352" y="152"/>
                  </a:lnTo>
                  <a:lnTo>
                    <a:pt x="347" y="162"/>
                  </a:lnTo>
                  <a:lnTo>
                    <a:pt x="342" y="170"/>
                  </a:lnTo>
                  <a:lnTo>
                    <a:pt x="334" y="178"/>
                  </a:lnTo>
                  <a:lnTo>
                    <a:pt x="325" y="184"/>
                  </a:lnTo>
                  <a:lnTo>
                    <a:pt x="318" y="191"/>
                  </a:lnTo>
                  <a:lnTo>
                    <a:pt x="307" y="197"/>
                  </a:lnTo>
                  <a:lnTo>
                    <a:pt x="298" y="203"/>
                  </a:lnTo>
                  <a:lnTo>
                    <a:pt x="289" y="210"/>
                  </a:lnTo>
                  <a:lnTo>
                    <a:pt x="278" y="215"/>
                  </a:lnTo>
                  <a:lnTo>
                    <a:pt x="268" y="219"/>
                  </a:lnTo>
                  <a:lnTo>
                    <a:pt x="257" y="224"/>
                  </a:lnTo>
                  <a:lnTo>
                    <a:pt x="246" y="226"/>
                  </a:lnTo>
                  <a:lnTo>
                    <a:pt x="236" y="229"/>
                  </a:lnTo>
                  <a:lnTo>
                    <a:pt x="225" y="231"/>
                  </a:lnTo>
                  <a:lnTo>
                    <a:pt x="214" y="232"/>
                  </a:lnTo>
                  <a:lnTo>
                    <a:pt x="203" y="234"/>
                  </a:lnTo>
                  <a:lnTo>
                    <a:pt x="192" y="234"/>
                  </a:lnTo>
                  <a:lnTo>
                    <a:pt x="181" y="235"/>
                  </a:lnTo>
                  <a:lnTo>
                    <a:pt x="170" y="23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8" name="Freeform 207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w 193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47"/>
                <a:gd name="T128" fmla="*/ 193 w 193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  <a:lnTo>
                    <a:pt x="120" y="16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9" name="Freeform 208"/>
            <p:cNvSpPr>
              <a:spLocks/>
            </p:cNvSpPr>
            <p:nvPr/>
          </p:nvSpPr>
          <p:spPr bwMode="auto">
            <a:xfrm>
              <a:off x="4072" y="4088"/>
              <a:ext cx="95" cy="73"/>
            </a:xfrm>
            <a:custGeom>
              <a:avLst/>
              <a:gdLst>
                <a:gd name="T0" fmla="*/ 0 w 193"/>
                <a:gd name="T1" fmla="*/ 0 h 147"/>
                <a:gd name="T2" fmla="*/ 0 w 193"/>
                <a:gd name="T3" fmla="*/ 0 h 147"/>
                <a:gd name="T4" fmla="*/ 0 w 193"/>
                <a:gd name="T5" fmla="*/ 0 h 147"/>
                <a:gd name="T6" fmla="*/ 0 w 193"/>
                <a:gd name="T7" fmla="*/ 0 h 147"/>
                <a:gd name="T8" fmla="*/ 0 w 193"/>
                <a:gd name="T9" fmla="*/ 0 h 147"/>
                <a:gd name="T10" fmla="*/ 0 w 193"/>
                <a:gd name="T11" fmla="*/ 0 h 147"/>
                <a:gd name="T12" fmla="*/ 0 w 193"/>
                <a:gd name="T13" fmla="*/ 0 h 147"/>
                <a:gd name="T14" fmla="*/ 0 w 193"/>
                <a:gd name="T15" fmla="*/ 0 h 147"/>
                <a:gd name="T16" fmla="*/ 0 w 193"/>
                <a:gd name="T17" fmla="*/ 0 h 147"/>
                <a:gd name="T18" fmla="*/ 0 w 193"/>
                <a:gd name="T19" fmla="*/ 0 h 147"/>
                <a:gd name="T20" fmla="*/ 0 w 193"/>
                <a:gd name="T21" fmla="*/ 0 h 147"/>
                <a:gd name="T22" fmla="*/ 0 w 193"/>
                <a:gd name="T23" fmla="*/ 0 h 147"/>
                <a:gd name="T24" fmla="*/ 0 w 193"/>
                <a:gd name="T25" fmla="*/ 0 h 147"/>
                <a:gd name="T26" fmla="*/ 0 w 193"/>
                <a:gd name="T27" fmla="*/ 0 h 147"/>
                <a:gd name="T28" fmla="*/ 0 w 193"/>
                <a:gd name="T29" fmla="*/ 0 h 147"/>
                <a:gd name="T30" fmla="*/ 0 w 193"/>
                <a:gd name="T31" fmla="*/ 0 h 147"/>
                <a:gd name="T32" fmla="*/ 0 w 193"/>
                <a:gd name="T33" fmla="*/ 0 h 147"/>
                <a:gd name="T34" fmla="*/ 0 w 193"/>
                <a:gd name="T35" fmla="*/ 0 h 147"/>
                <a:gd name="T36" fmla="*/ 0 w 193"/>
                <a:gd name="T37" fmla="*/ 0 h 147"/>
                <a:gd name="T38" fmla="*/ 0 w 193"/>
                <a:gd name="T39" fmla="*/ 0 h 147"/>
                <a:gd name="T40" fmla="*/ 0 w 193"/>
                <a:gd name="T41" fmla="*/ 0 h 147"/>
                <a:gd name="T42" fmla="*/ 0 w 193"/>
                <a:gd name="T43" fmla="*/ 0 h 147"/>
                <a:gd name="T44" fmla="*/ 0 w 193"/>
                <a:gd name="T45" fmla="*/ 0 h 147"/>
                <a:gd name="T46" fmla="*/ 0 w 193"/>
                <a:gd name="T47" fmla="*/ 0 h 147"/>
                <a:gd name="T48" fmla="*/ 0 w 193"/>
                <a:gd name="T49" fmla="*/ 0 h 147"/>
                <a:gd name="T50" fmla="*/ 0 w 193"/>
                <a:gd name="T51" fmla="*/ 0 h 147"/>
                <a:gd name="T52" fmla="*/ 0 w 193"/>
                <a:gd name="T53" fmla="*/ 0 h 147"/>
                <a:gd name="T54" fmla="*/ 0 w 193"/>
                <a:gd name="T55" fmla="*/ 0 h 147"/>
                <a:gd name="T56" fmla="*/ 0 w 193"/>
                <a:gd name="T57" fmla="*/ 0 h 147"/>
                <a:gd name="T58" fmla="*/ 0 w 193"/>
                <a:gd name="T59" fmla="*/ 0 h 147"/>
                <a:gd name="T60" fmla="*/ 0 w 193"/>
                <a:gd name="T61" fmla="*/ 0 h 147"/>
                <a:gd name="T62" fmla="*/ 0 w 193"/>
                <a:gd name="T63" fmla="*/ 0 h 147"/>
                <a:gd name="T64" fmla="*/ 0 w 193"/>
                <a:gd name="T65" fmla="*/ 0 h 147"/>
                <a:gd name="T66" fmla="*/ 0 w 193"/>
                <a:gd name="T67" fmla="*/ 0 h 147"/>
                <a:gd name="T68" fmla="*/ 0 w 193"/>
                <a:gd name="T69" fmla="*/ 0 h 147"/>
                <a:gd name="T70" fmla="*/ 0 w 193"/>
                <a:gd name="T71" fmla="*/ 0 h 147"/>
                <a:gd name="T72" fmla="*/ 0 w 193"/>
                <a:gd name="T73" fmla="*/ 0 h 147"/>
                <a:gd name="T74" fmla="*/ 0 w 193"/>
                <a:gd name="T75" fmla="*/ 0 h 147"/>
                <a:gd name="T76" fmla="*/ 0 w 193"/>
                <a:gd name="T77" fmla="*/ 0 h 147"/>
                <a:gd name="T78" fmla="*/ 0 w 193"/>
                <a:gd name="T79" fmla="*/ 0 h 147"/>
                <a:gd name="T80" fmla="*/ 0 w 193"/>
                <a:gd name="T81" fmla="*/ 0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47"/>
                <a:gd name="T125" fmla="*/ 193 w 193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47">
                  <a:moveTo>
                    <a:pt x="120" y="16"/>
                  </a:moveTo>
                  <a:lnTo>
                    <a:pt x="113" y="13"/>
                  </a:lnTo>
                  <a:lnTo>
                    <a:pt x="102" y="8"/>
                  </a:lnTo>
                  <a:lnTo>
                    <a:pt x="89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7" y="5"/>
                  </a:lnTo>
                  <a:lnTo>
                    <a:pt x="16" y="11"/>
                  </a:lnTo>
                  <a:lnTo>
                    <a:pt x="7" y="23"/>
                  </a:lnTo>
                  <a:lnTo>
                    <a:pt x="2" y="39"/>
                  </a:lnTo>
                  <a:lnTo>
                    <a:pt x="0" y="61"/>
                  </a:lnTo>
                  <a:lnTo>
                    <a:pt x="5" y="82"/>
                  </a:lnTo>
                  <a:lnTo>
                    <a:pt x="14" y="101"/>
                  </a:lnTo>
                  <a:lnTo>
                    <a:pt x="29" y="117"/>
                  </a:lnTo>
                  <a:lnTo>
                    <a:pt x="47" y="131"/>
                  </a:lnTo>
                  <a:lnTo>
                    <a:pt x="67" y="141"/>
                  </a:lnTo>
                  <a:lnTo>
                    <a:pt x="91" y="146"/>
                  </a:lnTo>
                  <a:lnTo>
                    <a:pt x="115" y="147"/>
                  </a:lnTo>
                  <a:lnTo>
                    <a:pt x="139" y="143"/>
                  </a:lnTo>
                  <a:lnTo>
                    <a:pt x="162" y="131"/>
                  </a:lnTo>
                  <a:lnTo>
                    <a:pt x="172" y="125"/>
                  </a:lnTo>
                  <a:lnTo>
                    <a:pt x="179" y="117"/>
                  </a:lnTo>
                  <a:lnTo>
                    <a:pt x="184" y="109"/>
                  </a:lnTo>
                  <a:lnTo>
                    <a:pt x="190" y="99"/>
                  </a:lnTo>
                  <a:lnTo>
                    <a:pt x="192" y="90"/>
                  </a:lnTo>
                  <a:lnTo>
                    <a:pt x="193" y="80"/>
                  </a:lnTo>
                  <a:lnTo>
                    <a:pt x="193" y="71"/>
                  </a:lnTo>
                  <a:lnTo>
                    <a:pt x="190" y="61"/>
                  </a:lnTo>
                  <a:lnTo>
                    <a:pt x="186" y="53"/>
                  </a:lnTo>
                  <a:lnTo>
                    <a:pt x="179" y="47"/>
                  </a:lnTo>
                  <a:lnTo>
                    <a:pt x="173" y="42"/>
                  </a:lnTo>
                  <a:lnTo>
                    <a:pt x="168" y="37"/>
                  </a:lnTo>
                  <a:lnTo>
                    <a:pt x="161" y="34"/>
                  </a:lnTo>
                  <a:lnTo>
                    <a:pt x="155" y="31"/>
                  </a:lnTo>
                  <a:lnTo>
                    <a:pt x="150" y="29"/>
                  </a:lnTo>
                  <a:lnTo>
                    <a:pt x="142" y="27"/>
                  </a:lnTo>
                  <a:lnTo>
                    <a:pt x="135" y="26"/>
                  </a:lnTo>
                  <a:lnTo>
                    <a:pt x="128" y="26"/>
                  </a:lnTo>
                  <a:lnTo>
                    <a:pt x="119" y="24"/>
                  </a:lnTo>
                  <a:lnTo>
                    <a:pt x="108" y="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0" name="Freeform 209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1" name="Freeform 210"/>
            <p:cNvSpPr>
              <a:spLocks/>
            </p:cNvSpPr>
            <p:nvPr/>
          </p:nvSpPr>
          <p:spPr bwMode="auto">
            <a:xfrm>
              <a:off x="3910" y="4152"/>
              <a:ext cx="89" cy="87"/>
            </a:xfrm>
            <a:custGeom>
              <a:avLst/>
              <a:gdLst>
                <a:gd name="T0" fmla="*/ 0 w 185"/>
                <a:gd name="T1" fmla="*/ 0 h 175"/>
                <a:gd name="T2" fmla="*/ 0 w 185"/>
                <a:gd name="T3" fmla="*/ 0 h 175"/>
                <a:gd name="T4" fmla="*/ 0 w 185"/>
                <a:gd name="T5" fmla="*/ 0 h 175"/>
                <a:gd name="T6" fmla="*/ 0 w 185"/>
                <a:gd name="T7" fmla="*/ 0 h 175"/>
                <a:gd name="T8" fmla="*/ 0 w 185"/>
                <a:gd name="T9" fmla="*/ 0 h 175"/>
                <a:gd name="T10" fmla="*/ 0 w 185"/>
                <a:gd name="T11" fmla="*/ 0 h 175"/>
                <a:gd name="T12" fmla="*/ 0 w 185"/>
                <a:gd name="T13" fmla="*/ 0 h 175"/>
                <a:gd name="T14" fmla="*/ 0 w 185"/>
                <a:gd name="T15" fmla="*/ 0 h 175"/>
                <a:gd name="T16" fmla="*/ 0 w 185"/>
                <a:gd name="T17" fmla="*/ 0 h 175"/>
                <a:gd name="T18" fmla="*/ 0 w 185"/>
                <a:gd name="T19" fmla="*/ 0 h 175"/>
                <a:gd name="T20" fmla="*/ 0 w 185"/>
                <a:gd name="T21" fmla="*/ 0 h 175"/>
                <a:gd name="T22" fmla="*/ 0 w 185"/>
                <a:gd name="T23" fmla="*/ 0 h 175"/>
                <a:gd name="T24" fmla="*/ 0 w 185"/>
                <a:gd name="T25" fmla="*/ 0 h 175"/>
                <a:gd name="T26" fmla="*/ 0 w 185"/>
                <a:gd name="T27" fmla="*/ 0 h 175"/>
                <a:gd name="T28" fmla="*/ 0 w 185"/>
                <a:gd name="T29" fmla="*/ 0 h 175"/>
                <a:gd name="T30" fmla="*/ 0 w 185"/>
                <a:gd name="T31" fmla="*/ 0 h 175"/>
                <a:gd name="T32" fmla="*/ 0 w 185"/>
                <a:gd name="T33" fmla="*/ 0 h 175"/>
                <a:gd name="T34" fmla="*/ 0 w 185"/>
                <a:gd name="T35" fmla="*/ 0 h 175"/>
                <a:gd name="T36" fmla="*/ 0 w 185"/>
                <a:gd name="T37" fmla="*/ 0 h 175"/>
                <a:gd name="T38" fmla="*/ 0 w 185"/>
                <a:gd name="T39" fmla="*/ 0 h 175"/>
                <a:gd name="T40" fmla="*/ 0 w 185"/>
                <a:gd name="T41" fmla="*/ 0 h 175"/>
                <a:gd name="T42" fmla="*/ 0 w 185"/>
                <a:gd name="T43" fmla="*/ 0 h 175"/>
                <a:gd name="T44" fmla="*/ 0 w 185"/>
                <a:gd name="T45" fmla="*/ 0 h 175"/>
                <a:gd name="T46" fmla="*/ 0 w 185"/>
                <a:gd name="T47" fmla="*/ 0 h 175"/>
                <a:gd name="T48" fmla="*/ 0 w 185"/>
                <a:gd name="T49" fmla="*/ 0 h 175"/>
                <a:gd name="T50" fmla="*/ 0 w 185"/>
                <a:gd name="T51" fmla="*/ 0 h 175"/>
                <a:gd name="T52" fmla="*/ 0 w 185"/>
                <a:gd name="T53" fmla="*/ 0 h 175"/>
                <a:gd name="T54" fmla="*/ 0 w 185"/>
                <a:gd name="T55" fmla="*/ 0 h 175"/>
                <a:gd name="T56" fmla="*/ 0 w 185"/>
                <a:gd name="T57" fmla="*/ 0 h 175"/>
                <a:gd name="T58" fmla="*/ 0 w 185"/>
                <a:gd name="T59" fmla="*/ 0 h 175"/>
                <a:gd name="T60" fmla="*/ 0 w 185"/>
                <a:gd name="T61" fmla="*/ 0 h 175"/>
                <a:gd name="T62" fmla="*/ 0 w 185"/>
                <a:gd name="T63" fmla="*/ 0 h 175"/>
                <a:gd name="T64" fmla="*/ 0 w 185"/>
                <a:gd name="T65" fmla="*/ 0 h 175"/>
                <a:gd name="T66" fmla="*/ 0 w 185"/>
                <a:gd name="T67" fmla="*/ 0 h 175"/>
                <a:gd name="T68" fmla="*/ 0 w 185"/>
                <a:gd name="T69" fmla="*/ 0 h 175"/>
                <a:gd name="T70" fmla="*/ 0 w 185"/>
                <a:gd name="T71" fmla="*/ 0 h 175"/>
                <a:gd name="T72" fmla="*/ 0 w 185"/>
                <a:gd name="T73" fmla="*/ 0 h 175"/>
                <a:gd name="T74" fmla="*/ 0 w 185"/>
                <a:gd name="T75" fmla="*/ 0 h 175"/>
                <a:gd name="T76" fmla="*/ 0 w 185"/>
                <a:gd name="T77" fmla="*/ 0 h 175"/>
                <a:gd name="T78" fmla="*/ 0 w 185"/>
                <a:gd name="T79" fmla="*/ 0 h 175"/>
                <a:gd name="T80" fmla="*/ 0 w 185"/>
                <a:gd name="T81" fmla="*/ 0 h 175"/>
                <a:gd name="T82" fmla="*/ 0 w 185"/>
                <a:gd name="T83" fmla="*/ 0 h 175"/>
                <a:gd name="T84" fmla="*/ 0 w 185"/>
                <a:gd name="T85" fmla="*/ 0 h 175"/>
                <a:gd name="T86" fmla="*/ 0 w 185"/>
                <a:gd name="T87" fmla="*/ 0 h 175"/>
                <a:gd name="T88" fmla="*/ 0 w 185"/>
                <a:gd name="T89" fmla="*/ 0 h 175"/>
                <a:gd name="T90" fmla="*/ 0 w 185"/>
                <a:gd name="T91" fmla="*/ 0 h 175"/>
                <a:gd name="T92" fmla="*/ 0 w 185"/>
                <a:gd name="T93" fmla="*/ 0 h 175"/>
                <a:gd name="T94" fmla="*/ 0 w 185"/>
                <a:gd name="T95" fmla="*/ 0 h 175"/>
                <a:gd name="T96" fmla="*/ 0 w 185"/>
                <a:gd name="T97" fmla="*/ 0 h 175"/>
                <a:gd name="T98" fmla="*/ 0 w 185"/>
                <a:gd name="T99" fmla="*/ 0 h 175"/>
                <a:gd name="T100" fmla="*/ 0 w 185"/>
                <a:gd name="T101" fmla="*/ 0 h 175"/>
                <a:gd name="T102" fmla="*/ 0 w 185"/>
                <a:gd name="T103" fmla="*/ 0 h 1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5"/>
                <a:gd name="T157" fmla="*/ 0 h 175"/>
                <a:gd name="T158" fmla="*/ 185 w 185"/>
                <a:gd name="T159" fmla="*/ 175 h 1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5" h="175">
                  <a:moveTo>
                    <a:pt x="112" y="2"/>
                  </a:moveTo>
                  <a:lnTo>
                    <a:pt x="101" y="7"/>
                  </a:lnTo>
                  <a:lnTo>
                    <a:pt x="88" y="16"/>
                  </a:lnTo>
                  <a:lnTo>
                    <a:pt x="73" y="29"/>
                  </a:lnTo>
                  <a:lnTo>
                    <a:pt x="59" y="45"/>
                  </a:lnTo>
                  <a:lnTo>
                    <a:pt x="44" y="63"/>
                  </a:lnTo>
                  <a:lnTo>
                    <a:pt x="30" y="79"/>
                  </a:lnTo>
                  <a:lnTo>
                    <a:pt x="19" y="95"/>
                  </a:lnTo>
                  <a:lnTo>
                    <a:pt x="8" y="10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9" y="135"/>
                  </a:lnTo>
                  <a:lnTo>
                    <a:pt x="13" y="138"/>
                  </a:lnTo>
                  <a:lnTo>
                    <a:pt x="19" y="141"/>
                  </a:lnTo>
                  <a:lnTo>
                    <a:pt x="24" y="144"/>
                  </a:lnTo>
                  <a:lnTo>
                    <a:pt x="31" y="146"/>
                  </a:lnTo>
                  <a:lnTo>
                    <a:pt x="37" y="149"/>
                  </a:lnTo>
                  <a:lnTo>
                    <a:pt x="42" y="152"/>
                  </a:lnTo>
                  <a:lnTo>
                    <a:pt x="48" y="155"/>
                  </a:lnTo>
                  <a:lnTo>
                    <a:pt x="59" y="160"/>
                  </a:lnTo>
                  <a:lnTo>
                    <a:pt x="70" y="165"/>
                  </a:lnTo>
                  <a:lnTo>
                    <a:pt x="81" y="168"/>
                  </a:lnTo>
                  <a:lnTo>
                    <a:pt x="92" y="171"/>
                  </a:lnTo>
                  <a:lnTo>
                    <a:pt x="104" y="173"/>
                  </a:lnTo>
                  <a:lnTo>
                    <a:pt x="115" y="175"/>
                  </a:lnTo>
                  <a:lnTo>
                    <a:pt x="128" y="173"/>
                  </a:lnTo>
                  <a:lnTo>
                    <a:pt x="139" y="171"/>
                  </a:lnTo>
                  <a:lnTo>
                    <a:pt x="150" y="167"/>
                  </a:lnTo>
                  <a:lnTo>
                    <a:pt x="159" y="160"/>
                  </a:lnTo>
                  <a:lnTo>
                    <a:pt x="170" y="152"/>
                  </a:lnTo>
                  <a:lnTo>
                    <a:pt x="176" y="143"/>
                  </a:lnTo>
                  <a:lnTo>
                    <a:pt x="181" y="133"/>
                  </a:lnTo>
                  <a:lnTo>
                    <a:pt x="185" y="122"/>
                  </a:lnTo>
                  <a:lnTo>
                    <a:pt x="185" y="111"/>
                  </a:lnTo>
                  <a:lnTo>
                    <a:pt x="185" y="99"/>
                  </a:lnTo>
                  <a:lnTo>
                    <a:pt x="185" y="88"/>
                  </a:lnTo>
                  <a:lnTo>
                    <a:pt x="183" y="75"/>
                  </a:lnTo>
                  <a:lnTo>
                    <a:pt x="179" y="64"/>
                  </a:lnTo>
                  <a:lnTo>
                    <a:pt x="178" y="53"/>
                  </a:lnTo>
                  <a:lnTo>
                    <a:pt x="176" y="47"/>
                  </a:lnTo>
                  <a:lnTo>
                    <a:pt x="176" y="40"/>
                  </a:lnTo>
                  <a:lnTo>
                    <a:pt x="174" y="32"/>
                  </a:lnTo>
                  <a:lnTo>
                    <a:pt x="170" y="23"/>
                  </a:lnTo>
                  <a:lnTo>
                    <a:pt x="167" y="16"/>
                  </a:lnTo>
                  <a:lnTo>
                    <a:pt x="161" y="8"/>
                  </a:lnTo>
                  <a:lnTo>
                    <a:pt x="154" y="3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2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2" name="Freeform 211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w 236"/>
                <a:gd name="T67" fmla="*/ 1 h 1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192"/>
                <a:gd name="T104" fmla="*/ 236 w 236"/>
                <a:gd name="T105" fmla="*/ 192 h 1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  <a:lnTo>
                    <a:pt x="234" y="19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3" name="Freeform 212"/>
            <p:cNvSpPr>
              <a:spLocks/>
            </p:cNvSpPr>
            <p:nvPr/>
          </p:nvSpPr>
          <p:spPr bwMode="auto">
            <a:xfrm>
              <a:off x="3967" y="4222"/>
              <a:ext cx="115" cy="96"/>
            </a:xfrm>
            <a:custGeom>
              <a:avLst/>
              <a:gdLst>
                <a:gd name="T0" fmla="*/ 0 w 236"/>
                <a:gd name="T1" fmla="*/ 1 h 192"/>
                <a:gd name="T2" fmla="*/ 0 w 236"/>
                <a:gd name="T3" fmla="*/ 1 h 192"/>
                <a:gd name="T4" fmla="*/ 0 w 236"/>
                <a:gd name="T5" fmla="*/ 1 h 192"/>
                <a:gd name="T6" fmla="*/ 0 w 236"/>
                <a:gd name="T7" fmla="*/ 1 h 192"/>
                <a:gd name="T8" fmla="*/ 0 w 236"/>
                <a:gd name="T9" fmla="*/ 1 h 192"/>
                <a:gd name="T10" fmla="*/ 0 w 236"/>
                <a:gd name="T11" fmla="*/ 1 h 192"/>
                <a:gd name="T12" fmla="*/ 0 w 236"/>
                <a:gd name="T13" fmla="*/ 1 h 192"/>
                <a:gd name="T14" fmla="*/ 0 w 236"/>
                <a:gd name="T15" fmla="*/ 1 h 192"/>
                <a:gd name="T16" fmla="*/ 0 w 236"/>
                <a:gd name="T17" fmla="*/ 1 h 192"/>
                <a:gd name="T18" fmla="*/ 0 w 236"/>
                <a:gd name="T19" fmla="*/ 1 h 192"/>
                <a:gd name="T20" fmla="*/ 0 w 236"/>
                <a:gd name="T21" fmla="*/ 0 h 192"/>
                <a:gd name="T22" fmla="*/ 0 w 236"/>
                <a:gd name="T23" fmla="*/ 0 h 192"/>
                <a:gd name="T24" fmla="*/ 0 w 236"/>
                <a:gd name="T25" fmla="*/ 0 h 192"/>
                <a:gd name="T26" fmla="*/ 0 w 236"/>
                <a:gd name="T27" fmla="*/ 1 h 192"/>
                <a:gd name="T28" fmla="*/ 0 w 236"/>
                <a:gd name="T29" fmla="*/ 1 h 192"/>
                <a:gd name="T30" fmla="*/ 0 w 236"/>
                <a:gd name="T31" fmla="*/ 1 h 192"/>
                <a:gd name="T32" fmla="*/ 0 w 236"/>
                <a:gd name="T33" fmla="*/ 1 h 192"/>
                <a:gd name="T34" fmla="*/ 0 w 236"/>
                <a:gd name="T35" fmla="*/ 1 h 192"/>
                <a:gd name="T36" fmla="*/ 0 w 236"/>
                <a:gd name="T37" fmla="*/ 1 h 192"/>
                <a:gd name="T38" fmla="*/ 0 w 236"/>
                <a:gd name="T39" fmla="*/ 1 h 192"/>
                <a:gd name="T40" fmla="*/ 0 w 236"/>
                <a:gd name="T41" fmla="*/ 1 h 192"/>
                <a:gd name="T42" fmla="*/ 0 w 236"/>
                <a:gd name="T43" fmla="*/ 1 h 192"/>
                <a:gd name="T44" fmla="*/ 0 w 236"/>
                <a:gd name="T45" fmla="*/ 1 h 192"/>
                <a:gd name="T46" fmla="*/ 0 w 236"/>
                <a:gd name="T47" fmla="*/ 1 h 192"/>
                <a:gd name="T48" fmla="*/ 0 w 236"/>
                <a:gd name="T49" fmla="*/ 1 h 192"/>
                <a:gd name="T50" fmla="*/ 0 w 236"/>
                <a:gd name="T51" fmla="*/ 1 h 192"/>
                <a:gd name="T52" fmla="*/ 0 w 236"/>
                <a:gd name="T53" fmla="*/ 1 h 192"/>
                <a:gd name="T54" fmla="*/ 0 w 236"/>
                <a:gd name="T55" fmla="*/ 1 h 192"/>
                <a:gd name="T56" fmla="*/ 0 w 236"/>
                <a:gd name="T57" fmla="*/ 1 h 192"/>
                <a:gd name="T58" fmla="*/ 0 w 236"/>
                <a:gd name="T59" fmla="*/ 1 h 192"/>
                <a:gd name="T60" fmla="*/ 0 w 236"/>
                <a:gd name="T61" fmla="*/ 1 h 192"/>
                <a:gd name="T62" fmla="*/ 0 w 236"/>
                <a:gd name="T63" fmla="*/ 1 h 192"/>
                <a:gd name="T64" fmla="*/ 0 w 236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2"/>
                <a:gd name="T101" fmla="*/ 236 w 236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2">
                  <a:moveTo>
                    <a:pt x="234" y="192"/>
                  </a:moveTo>
                  <a:lnTo>
                    <a:pt x="223" y="178"/>
                  </a:lnTo>
                  <a:lnTo>
                    <a:pt x="210" y="160"/>
                  </a:lnTo>
                  <a:lnTo>
                    <a:pt x="198" y="141"/>
                  </a:lnTo>
                  <a:lnTo>
                    <a:pt x="185" y="122"/>
                  </a:lnTo>
                  <a:lnTo>
                    <a:pt x="170" y="101"/>
                  </a:lnTo>
                  <a:lnTo>
                    <a:pt x="154" y="80"/>
                  </a:lnTo>
                  <a:lnTo>
                    <a:pt x="134" y="59"/>
                  </a:lnTo>
                  <a:lnTo>
                    <a:pt x="110" y="40"/>
                  </a:lnTo>
                  <a:lnTo>
                    <a:pt x="83" y="1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4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32"/>
                  </a:lnTo>
                  <a:lnTo>
                    <a:pt x="26" y="50"/>
                  </a:lnTo>
                  <a:lnTo>
                    <a:pt x="40" y="66"/>
                  </a:lnTo>
                  <a:lnTo>
                    <a:pt x="57" y="83"/>
                  </a:lnTo>
                  <a:lnTo>
                    <a:pt x="72" y="101"/>
                  </a:lnTo>
                  <a:lnTo>
                    <a:pt x="88" y="118"/>
                  </a:lnTo>
                  <a:lnTo>
                    <a:pt x="103" y="136"/>
                  </a:lnTo>
                  <a:lnTo>
                    <a:pt x="117" y="154"/>
                  </a:lnTo>
                  <a:lnTo>
                    <a:pt x="128" y="171"/>
                  </a:lnTo>
                  <a:lnTo>
                    <a:pt x="139" y="190"/>
                  </a:lnTo>
                  <a:lnTo>
                    <a:pt x="236" y="19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4" name="Freeform 213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5" name="Freeform 214"/>
            <p:cNvSpPr>
              <a:spLocks/>
            </p:cNvSpPr>
            <p:nvPr/>
          </p:nvSpPr>
          <p:spPr bwMode="auto">
            <a:xfrm>
              <a:off x="3852" y="4084"/>
              <a:ext cx="128" cy="125"/>
            </a:xfrm>
            <a:custGeom>
              <a:avLst/>
              <a:gdLst>
                <a:gd name="T0" fmla="*/ 0 w 263"/>
                <a:gd name="T1" fmla="*/ 1 h 249"/>
                <a:gd name="T2" fmla="*/ 0 w 263"/>
                <a:gd name="T3" fmla="*/ 1 h 249"/>
                <a:gd name="T4" fmla="*/ 0 w 263"/>
                <a:gd name="T5" fmla="*/ 1 h 249"/>
                <a:gd name="T6" fmla="*/ 0 w 263"/>
                <a:gd name="T7" fmla="*/ 1 h 249"/>
                <a:gd name="T8" fmla="*/ 0 w 263"/>
                <a:gd name="T9" fmla="*/ 1 h 249"/>
                <a:gd name="T10" fmla="*/ 0 w 263"/>
                <a:gd name="T11" fmla="*/ 1 h 249"/>
                <a:gd name="T12" fmla="*/ 0 w 263"/>
                <a:gd name="T13" fmla="*/ 1 h 249"/>
                <a:gd name="T14" fmla="*/ 0 w 263"/>
                <a:gd name="T15" fmla="*/ 1 h 249"/>
                <a:gd name="T16" fmla="*/ 0 w 263"/>
                <a:gd name="T17" fmla="*/ 1 h 249"/>
                <a:gd name="T18" fmla="*/ 0 w 263"/>
                <a:gd name="T19" fmla="*/ 1 h 249"/>
                <a:gd name="T20" fmla="*/ 0 w 263"/>
                <a:gd name="T21" fmla="*/ 1 h 249"/>
                <a:gd name="T22" fmla="*/ 0 w 263"/>
                <a:gd name="T23" fmla="*/ 1 h 249"/>
                <a:gd name="T24" fmla="*/ 0 w 263"/>
                <a:gd name="T25" fmla="*/ 1 h 249"/>
                <a:gd name="T26" fmla="*/ 0 w 263"/>
                <a:gd name="T27" fmla="*/ 1 h 249"/>
                <a:gd name="T28" fmla="*/ 0 w 263"/>
                <a:gd name="T29" fmla="*/ 1 h 249"/>
                <a:gd name="T30" fmla="*/ 0 w 263"/>
                <a:gd name="T31" fmla="*/ 1 h 249"/>
                <a:gd name="T32" fmla="*/ 0 w 263"/>
                <a:gd name="T33" fmla="*/ 1 h 249"/>
                <a:gd name="T34" fmla="*/ 0 w 263"/>
                <a:gd name="T35" fmla="*/ 1 h 249"/>
                <a:gd name="T36" fmla="*/ 0 w 263"/>
                <a:gd name="T37" fmla="*/ 1 h 249"/>
                <a:gd name="T38" fmla="*/ 0 w 263"/>
                <a:gd name="T39" fmla="*/ 1 h 249"/>
                <a:gd name="T40" fmla="*/ 0 w 263"/>
                <a:gd name="T41" fmla="*/ 1 h 249"/>
                <a:gd name="T42" fmla="*/ 0 w 263"/>
                <a:gd name="T43" fmla="*/ 1 h 249"/>
                <a:gd name="T44" fmla="*/ 0 w 263"/>
                <a:gd name="T45" fmla="*/ 1 h 249"/>
                <a:gd name="T46" fmla="*/ 0 w 263"/>
                <a:gd name="T47" fmla="*/ 1 h 249"/>
                <a:gd name="T48" fmla="*/ 0 w 263"/>
                <a:gd name="T49" fmla="*/ 1 h 249"/>
                <a:gd name="T50" fmla="*/ 0 w 263"/>
                <a:gd name="T51" fmla="*/ 1 h 249"/>
                <a:gd name="T52" fmla="*/ 0 w 263"/>
                <a:gd name="T53" fmla="*/ 1 h 249"/>
                <a:gd name="T54" fmla="*/ 0 w 263"/>
                <a:gd name="T55" fmla="*/ 1 h 249"/>
                <a:gd name="T56" fmla="*/ 0 w 263"/>
                <a:gd name="T57" fmla="*/ 1 h 249"/>
                <a:gd name="T58" fmla="*/ 0 w 263"/>
                <a:gd name="T59" fmla="*/ 1 h 249"/>
                <a:gd name="T60" fmla="*/ 0 w 263"/>
                <a:gd name="T61" fmla="*/ 1 h 249"/>
                <a:gd name="T62" fmla="*/ 0 w 263"/>
                <a:gd name="T63" fmla="*/ 1 h 249"/>
                <a:gd name="T64" fmla="*/ 0 w 263"/>
                <a:gd name="T65" fmla="*/ 1 h 249"/>
                <a:gd name="T66" fmla="*/ 0 w 263"/>
                <a:gd name="T67" fmla="*/ 1 h 249"/>
                <a:gd name="T68" fmla="*/ 0 w 263"/>
                <a:gd name="T69" fmla="*/ 0 h 249"/>
                <a:gd name="T70" fmla="*/ 0 w 263"/>
                <a:gd name="T71" fmla="*/ 1 h 249"/>
                <a:gd name="T72" fmla="*/ 0 w 263"/>
                <a:gd name="T73" fmla="*/ 1 h 249"/>
                <a:gd name="T74" fmla="*/ 0 w 263"/>
                <a:gd name="T75" fmla="*/ 1 h 249"/>
                <a:gd name="T76" fmla="*/ 0 w 263"/>
                <a:gd name="T77" fmla="*/ 1 h 249"/>
                <a:gd name="T78" fmla="*/ 0 w 263"/>
                <a:gd name="T79" fmla="*/ 1 h 249"/>
                <a:gd name="T80" fmla="*/ 0 w 263"/>
                <a:gd name="T81" fmla="*/ 1 h 249"/>
                <a:gd name="T82" fmla="*/ 0 w 263"/>
                <a:gd name="T83" fmla="*/ 1 h 249"/>
                <a:gd name="T84" fmla="*/ 0 w 263"/>
                <a:gd name="T85" fmla="*/ 1 h 249"/>
                <a:gd name="T86" fmla="*/ 0 w 263"/>
                <a:gd name="T87" fmla="*/ 1 h 249"/>
                <a:gd name="T88" fmla="*/ 0 w 263"/>
                <a:gd name="T89" fmla="*/ 1 h 249"/>
                <a:gd name="T90" fmla="*/ 0 w 263"/>
                <a:gd name="T91" fmla="*/ 1 h 249"/>
                <a:gd name="T92" fmla="*/ 0 w 263"/>
                <a:gd name="T93" fmla="*/ 1 h 249"/>
                <a:gd name="T94" fmla="*/ 0 w 263"/>
                <a:gd name="T95" fmla="*/ 1 h 249"/>
                <a:gd name="T96" fmla="*/ 0 w 263"/>
                <a:gd name="T97" fmla="*/ 1 h 249"/>
                <a:gd name="T98" fmla="*/ 0 w 263"/>
                <a:gd name="T99" fmla="*/ 1 h 249"/>
                <a:gd name="T100" fmla="*/ 0 w 263"/>
                <a:gd name="T101" fmla="*/ 1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3"/>
                <a:gd name="T154" fmla="*/ 0 h 249"/>
                <a:gd name="T155" fmla="*/ 263 w 263"/>
                <a:gd name="T156" fmla="*/ 249 h 24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3" h="249">
                  <a:moveTo>
                    <a:pt x="115" y="249"/>
                  </a:moveTo>
                  <a:lnTo>
                    <a:pt x="102" y="238"/>
                  </a:lnTo>
                  <a:lnTo>
                    <a:pt x="87" y="227"/>
                  </a:lnTo>
                  <a:lnTo>
                    <a:pt x="74" y="216"/>
                  </a:lnTo>
                  <a:lnTo>
                    <a:pt x="62" y="203"/>
                  </a:lnTo>
                  <a:lnTo>
                    <a:pt x="51" y="190"/>
                  </a:lnTo>
                  <a:lnTo>
                    <a:pt x="40" y="177"/>
                  </a:lnTo>
                  <a:lnTo>
                    <a:pt x="29" y="165"/>
                  </a:lnTo>
                  <a:lnTo>
                    <a:pt x="18" y="152"/>
                  </a:lnTo>
                  <a:lnTo>
                    <a:pt x="9" y="137"/>
                  </a:lnTo>
                  <a:lnTo>
                    <a:pt x="0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14" y="112"/>
                  </a:lnTo>
                  <a:lnTo>
                    <a:pt x="23" y="112"/>
                  </a:lnTo>
                  <a:lnTo>
                    <a:pt x="32" y="112"/>
                  </a:lnTo>
                  <a:lnTo>
                    <a:pt x="40" y="112"/>
                  </a:lnTo>
                  <a:lnTo>
                    <a:pt x="49" y="113"/>
                  </a:lnTo>
                  <a:lnTo>
                    <a:pt x="56" y="115"/>
                  </a:lnTo>
                  <a:lnTo>
                    <a:pt x="65" y="117"/>
                  </a:lnTo>
                  <a:lnTo>
                    <a:pt x="74" y="118"/>
                  </a:lnTo>
                  <a:lnTo>
                    <a:pt x="82" y="121"/>
                  </a:lnTo>
                  <a:lnTo>
                    <a:pt x="91" y="123"/>
                  </a:lnTo>
                  <a:lnTo>
                    <a:pt x="91" y="121"/>
                  </a:lnTo>
                  <a:lnTo>
                    <a:pt x="91" y="118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09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89" y="102"/>
                  </a:lnTo>
                  <a:lnTo>
                    <a:pt x="85" y="94"/>
                  </a:lnTo>
                  <a:lnTo>
                    <a:pt x="78" y="86"/>
                  </a:lnTo>
                  <a:lnTo>
                    <a:pt x="73" y="78"/>
                  </a:lnTo>
                  <a:lnTo>
                    <a:pt x="65" y="69"/>
                  </a:lnTo>
                  <a:lnTo>
                    <a:pt x="60" y="61"/>
                  </a:lnTo>
                  <a:lnTo>
                    <a:pt x="54" y="54"/>
                  </a:lnTo>
                  <a:lnTo>
                    <a:pt x="51" y="46"/>
                  </a:lnTo>
                  <a:lnTo>
                    <a:pt x="49" y="40"/>
                  </a:lnTo>
                  <a:lnTo>
                    <a:pt x="49" y="33"/>
                  </a:lnTo>
                  <a:lnTo>
                    <a:pt x="54" y="29"/>
                  </a:lnTo>
                  <a:lnTo>
                    <a:pt x="64" y="24"/>
                  </a:lnTo>
                  <a:lnTo>
                    <a:pt x="76" y="27"/>
                  </a:lnTo>
                  <a:lnTo>
                    <a:pt x="89" y="33"/>
                  </a:lnTo>
                  <a:lnTo>
                    <a:pt x="104" y="43"/>
                  </a:lnTo>
                  <a:lnTo>
                    <a:pt x="117" y="54"/>
                  </a:lnTo>
                  <a:lnTo>
                    <a:pt x="129" y="64"/>
                  </a:lnTo>
                  <a:lnTo>
                    <a:pt x="138" y="75"/>
                  </a:lnTo>
                  <a:lnTo>
                    <a:pt x="146" y="81"/>
                  </a:lnTo>
                  <a:lnTo>
                    <a:pt x="148" y="85"/>
                  </a:lnTo>
                  <a:lnTo>
                    <a:pt x="146" y="81"/>
                  </a:lnTo>
                  <a:lnTo>
                    <a:pt x="149" y="72"/>
                  </a:lnTo>
                  <a:lnTo>
                    <a:pt x="151" y="61"/>
                  </a:lnTo>
                  <a:lnTo>
                    <a:pt x="153" y="48"/>
                  </a:lnTo>
                  <a:lnTo>
                    <a:pt x="153" y="37"/>
                  </a:lnTo>
                  <a:lnTo>
                    <a:pt x="155" y="25"/>
                  </a:lnTo>
                  <a:lnTo>
                    <a:pt x="159" y="16"/>
                  </a:lnTo>
                  <a:lnTo>
                    <a:pt x="162" y="8"/>
                  </a:lnTo>
                  <a:lnTo>
                    <a:pt x="170" y="3"/>
                  </a:lnTo>
                  <a:lnTo>
                    <a:pt x="180" y="0"/>
                  </a:lnTo>
                  <a:lnTo>
                    <a:pt x="193" y="1"/>
                  </a:lnTo>
                  <a:lnTo>
                    <a:pt x="212" y="8"/>
                  </a:lnTo>
                  <a:lnTo>
                    <a:pt x="228" y="16"/>
                  </a:lnTo>
                  <a:lnTo>
                    <a:pt x="241" y="25"/>
                  </a:lnTo>
                  <a:lnTo>
                    <a:pt x="250" y="37"/>
                  </a:lnTo>
                  <a:lnTo>
                    <a:pt x="255" y="48"/>
                  </a:lnTo>
                  <a:lnTo>
                    <a:pt x="261" y="61"/>
                  </a:lnTo>
                  <a:lnTo>
                    <a:pt x="263" y="73"/>
                  </a:lnTo>
                  <a:lnTo>
                    <a:pt x="261" y="88"/>
                  </a:lnTo>
                  <a:lnTo>
                    <a:pt x="259" y="102"/>
                  </a:lnTo>
                  <a:lnTo>
                    <a:pt x="255" y="117"/>
                  </a:lnTo>
                  <a:lnTo>
                    <a:pt x="248" y="133"/>
                  </a:lnTo>
                  <a:lnTo>
                    <a:pt x="237" y="145"/>
                  </a:lnTo>
                  <a:lnTo>
                    <a:pt x="224" y="158"/>
                  </a:lnTo>
                  <a:lnTo>
                    <a:pt x="210" y="169"/>
                  </a:lnTo>
                  <a:lnTo>
                    <a:pt x="191" y="181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40" y="213"/>
                  </a:lnTo>
                  <a:lnTo>
                    <a:pt x="124" y="225"/>
                  </a:lnTo>
                  <a:lnTo>
                    <a:pt x="111" y="240"/>
                  </a:lnTo>
                  <a:lnTo>
                    <a:pt x="109" y="240"/>
                  </a:lnTo>
                  <a:lnTo>
                    <a:pt x="109" y="241"/>
                  </a:lnTo>
                  <a:lnTo>
                    <a:pt x="111" y="241"/>
                  </a:lnTo>
                  <a:lnTo>
                    <a:pt x="111" y="243"/>
                  </a:lnTo>
                  <a:lnTo>
                    <a:pt x="111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3" y="248"/>
                  </a:lnTo>
                  <a:lnTo>
                    <a:pt x="115" y="249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6" name="Freeform 215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w 20"/>
                <a:gd name="T65" fmla="*/ 1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19"/>
                <a:gd name="T101" fmla="*/ 20 w 20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7" name="Freeform 216"/>
            <p:cNvSpPr>
              <a:spLocks/>
            </p:cNvSpPr>
            <p:nvPr/>
          </p:nvSpPr>
          <p:spPr bwMode="auto">
            <a:xfrm>
              <a:off x="3929" y="4202"/>
              <a:ext cx="10" cy="10"/>
            </a:xfrm>
            <a:custGeom>
              <a:avLst/>
              <a:gdLst>
                <a:gd name="T0" fmla="*/ 0 w 20"/>
                <a:gd name="T1" fmla="*/ 1 h 19"/>
                <a:gd name="T2" fmla="*/ 1 w 20"/>
                <a:gd name="T3" fmla="*/ 1 h 19"/>
                <a:gd name="T4" fmla="*/ 1 w 20"/>
                <a:gd name="T5" fmla="*/ 1 h 19"/>
                <a:gd name="T6" fmla="*/ 1 w 20"/>
                <a:gd name="T7" fmla="*/ 1 h 19"/>
                <a:gd name="T8" fmla="*/ 1 w 20"/>
                <a:gd name="T9" fmla="*/ 1 h 19"/>
                <a:gd name="T10" fmla="*/ 1 w 20"/>
                <a:gd name="T11" fmla="*/ 1 h 19"/>
                <a:gd name="T12" fmla="*/ 1 w 20"/>
                <a:gd name="T13" fmla="*/ 1 h 19"/>
                <a:gd name="T14" fmla="*/ 1 w 20"/>
                <a:gd name="T15" fmla="*/ 1 h 19"/>
                <a:gd name="T16" fmla="*/ 1 w 20"/>
                <a:gd name="T17" fmla="*/ 1 h 19"/>
                <a:gd name="T18" fmla="*/ 1 w 20"/>
                <a:gd name="T19" fmla="*/ 1 h 19"/>
                <a:gd name="T20" fmla="*/ 1 w 20"/>
                <a:gd name="T21" fmla="*/ 1 h 19"/>
                <a:gd name="T22" fmla="*/ 1 w 20"/>
                <a:gd name="T23" fmla="*/ 1 h 19"/>
                <a:gd name="T24" fmla="*/ 1 w 20"/>
                <a:gd name="T25" fmla="*/ 1 h 19"/>
                <a:gd name="T26" fmla="*/ 1 w 20"/>
                <a:gd name="T27" fmla="*/ 1 h 19"/>
                <a:gd name="T28" fmla="*/ 1 w 20"/>
                <a:gd name="T29" fmla="*/ 1 h 19"/>
                <a:gd name="T30" fmla="*/ 1 w 20"/>
                <a:gd name="T31" fmla="*/ 1 h 19"/>
                <a:gd name="T32" fmla="*/ 1 w 20"/>
                <a:gd name="T33" fmla="*/ 1 h 19"/>
                <a:gd name="T34" fmla="*/ 1 w 20"/>
                <a:gd name="T35" fmla="*/ 1 h 19"/>
                <a:gd name="T36" fmla="*/ 1 w 20"/>
                <a:gd name="T37" fmla="*/ 1 h 19"/>
                <a:gd name="T38" fmla="*/ 1 w 20"/>
                <a:gd name="T39" fmla="*/ 1 h 19"/>
                <a:gd name="T40" fmla="*/ 1 w 20"/>
                <a:gd name="T41" fmla="*/ 1 h 19"/>
                <a:gd name="T42" fmla="*/ 1 w 20"/>
                <a:gd name="T43" fmla="*/ 1 h 19"/>
                <a:gd name="T44" fmla="*/ 1 w 20"/>
                <a:gd name="T45" fmla="*/ 0 h 19"/>
                <a:gd name="T46" fmla="*/ 1 w 20"/>
                <a:gd name="T47" fmla="*/ 0 h 19"/>
                <a:gd name="T48" fmla="*/ 1 w 20"/>
                <a:gd name="T49" fmla="*/ 0 h 19"/>
                <a:gd name="T50" fmla="*/ 1 w 20"/>
                <a:gd name="T51" fmla="*/ 0 h 19"/>
                <a:gd name="T52" fmla="*/ 1 w 20"/>
                <a:gd name="T53" fmla="*/ 1 h 19"/>
                <a:gd name="T54" fmla="*/ 1 w 20"/>
                <a:gd name="T55" fmla="*/ 1 h 19"/>
                <a:gd name="T56" fmla="*/ 1 w 20"/>
                <a:gd name="T57" fmla="*/ 1 h 19"/>
                <a:gd name="T58" fmla="*/ 1 w 20"/>
                <a:gd name="T59" fmla="*/ 1 h 19"/>
                <a:gd name="T60" fmla="*/ 1 w 20"/>
                <a:gd name="T61" fmla="*/ 1 h 19"/>
                <a:gd name="T62" fmla="*/ 1 w 20"/>
                <a:gd name="T63" fmla="*/ 1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19"/>
                <a:gd name="T98" fmla="*/ 20 w 20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19">
                  <a:moveTo>
                    <a:pt x="0" y="10"/>
                  </a:moveTo>
                  <a:lnTo>
                    <a:pt x="1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8" name="Freeform 217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9" name="Freeform 218"/>
            <p:cNvSpPr>
              <a:spLocks/>
            </p:cNvSpPr>
            <p:nvPr/>
          </p:nvSpPr>
          <p:spPr bwMode="auto">
            <a:xfrm>
              <a:off x="3946" y="4188"/>
              <a:ext cx="13" cy="7"/>
            </a:xfrm>
            <a:custGeom>
              <a:avLst/>
              <a:gdLst>
                <a:gd name="T0" fmla="*/ 0 w 30"/>
                <a:gd name="T1" fmla="*/ 1 h 13"/>
                <a:gd name="T2" fmla="*/ 0 w 30"/>
                <a:gd name="T3" fmla="*/ 1 h 13"/>
                <a:gd name="T4" fmla="*/ 0 w 30"/>
                <a:gd name="T5" fmla="*/ 1 h 13"/>
                <a:gd name="T6" fmla="*/ 0 w 30"/>
                <a:gd name="T7" fmla="*/ 1 h 13"/>
                <a:gd name="T8" fmla="*/ 0 w 30"/>
                <a:gd name="T9" fmla="*/ 1 h 13"/>
                <a:gd name="T10" fmla="*/ 0 w 30"/>
                <a:gd name="T11" fmla="*/ 1 h 13"/>
                <a:gd name="T12" fmla="*/ 0 w 30"/>
                <a:gd name="T13" fmla="*/ 1 h 13"/>
                <a:gd name="T14" fmla="*/ 0 w 30"/>
                <a:gd name="T15" fmla="*/ 1 h 13"/>
                <a:gd name="T16" fmla="*/ 0 w 30"/>
                <a:gd name="T17" fmla="*/ 1 h 13"/>
                <a:gd name="T18" fmla="*/ 0 w 30"/>
                <a:gd name="T19" fmla="*/ 1 h 13"/>
                <a:gd name="T20" fmla="*/ 0 w 30"/>
                <a:gd name="T21" fmla="*/ 1 h 13"/>
                <a:gd name="T22" fmla="*/ 0 w 30"/>
                <a:gd name="T23" fmla="*/ 1 h 13"/>
                <a:gd name="T24" fmla="*/ 0 w 30"/>
                <a:gd name="T25" fmla="*/ 1 h 13"/>
                <a:gd name="T26" fmla="*/ 0 w 30"/>
                <a:gd name="T27" fmla="*/ 1 h 13"/>
                <a:gd name="T28" fmla="*/ 0 w 30"/>
                <a:gd name="T29" fmla="*/ 1 h 13"/>
                <a:gd name="T30" fmla="*/ 0 w 30"/>
                <a:gd name="T31" fmla="*/ 1 h 13"/>
                <a:gd name="T32" fmla="*/ 0 w 30"/>
                <a:gd name="T33" fmla="*/ 1 h 13"/>
                <a:gd name="T34" fmla="*/ 0 w 30"/>
                <a:gd name="T35" fmla="*/ 1 h 13"/>
                <a:gd name="T36" fmla="*/ 0 w 30"/>
                <a:gd name="T37" fmla="*/ 1 h 13"/>
                <a:gd name="T38" fmla="*/ 0 w 30"/>
                <a:gd name="T39" fmla="*/ 1 h 13"/>
                <a:gd name="T40" fmla="*/ 0 w 30"/>
                <a:gd name="T41" fmla="*/ 1 h 13"/>
                <a:gd name="T42" fmla="*/ 0 w 30"/>
                <a:gd name="T43" fmla="*/ 1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1 h 13"/>
                <a:gd name="T58" fmla="*/ 0 w 30"/>
                <a:gd name="T59" fmla="*/ 1 h 13"/>
                <a:gd name="T60" fmla="*/ 0 w 30"/>
                <a:gd name="T61" fmla="*/ 1 h 13"/>
                <a:gd name="T62" fmla="*/ 0 w 30"/>
                <a:gd name="T63" fmla="*/ 1 h 13"/>
                <a:gd name="T64" fmla="*/ 0 w 30"/>
                <a:gd name="T65" fmla="*/ 1 h 13"/>
                <a:gd name="T66" fmla="*/ 0 w 30"/>
                <a:gd name="T67" fmla="*/ 1 h 13"/>
                <a:gd name="T68" fmla="*/ 0 w 30"/>
                <a:gd name="T69" fmla="*/ 1 h 13"/>
                <a:gd name="T70" fmla="*/ 0 w 30"/>
                <a:gd name="T71" fmla="*/ 1 h 13"/>
                <a:gd name="T72" fmla="*/ 0 w 30"/>
                <a:gd name="T73" fmla="*/ 1 h 13"/>
                <a:gd name="T74" fmla="*/ 0 w 30"/>
                <a:gd name="T75" fmla="*/ 1 h 13"/>
                <a:gd name="T76" fmla="*/ 0 w 30"/>
                <a:gd name="T77" fmla="*/ 1 h 13"/>
                <a:gd name="T78" fmla="*/ 0 w 30"/>
                <a:gd name="T79" fmla="*/ 1 h 13"/>
                <a:gd name="T80" fmla="*/ 0 w 30"/>
                <a:gd name="T81" fmla="*/ 1 h 13"/>
                <a:gd name="T82" fmla="*/ 0 w 30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"/>
                <a:gd name="T127" fmla="*/ 0 h 13"/>
                <a:gd name="T128" fmla="*/ 30 w 3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" h="13">
                  <a:moveTo>
                    <a:pt x="8" y="11"/>
                  </a:moveTo>
                  <a:lnTo>
                    <a:pt x="10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21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0" name="Freeform 219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1 w 22"/>
                <a:gd name="T65" fmla="*/ 1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1"/>
                <a:gd name="T101" fmla="*/ 22 w 2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1" name="Freeform 220"/>
            <p:cNvSpPr>
              <a:spLocks/>
            </p:cNvSpPr>
            <p:nvPr/>
          </p:nvSpPr>
          <p:spPr bwMode="auto">
            <a:xfrm>
              <a:off x="3970" y="4168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1 w 22"/>
                <a:gd name="T5" fmla="*/ 1 h 21"/>
                <a:gd name="T6" fmla="*/ 1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1 h 21"/>
                <a:gd name="T30" fmla="*/ 1 w 22"/>
                <a:gd name="T31" fmla="*/ 1 h 21"/>
                <a:gd name="T32" fmla="*/ 1 w 22"/>
                <a:gd name="T33" fmla="*/ 1 h 21"/>
                <a:gd name="T34" fmla="*/ 1 w 22"/>
                <a:gd name="T35" fmla="*/ 1 h 21"/>
                <a:gd name="T36" fmla="*/ 1 w 22"/>
                <a:gd name="T37" fmla="*/ 1 h 21"/>
                <a:gd name="T38" fmla="*/ 1 w 22"/>
                <a:gd name="T39" fmla="*/ 0 h 21"/>
                <a:gd name="T40" fmla="*/ 1 w 22"/>
                <a:gd name="T41" fmla="*/ 0 h 21"/>
                <a:gd name="T42" fmla="*/ 1 w 22"/>
                <a:gd name="T43" fmla="*/ 0 h 21"/>
                <a:gd name="T44" fmla="*/ 1 w 22"/>
                <a:gd name="T45" fmla="*/ 1 h 21"/>
                <a:gd name="T46" fmla="*/ 1 w 22"/>
                <a:gd name="T47" fmla="*/ 1 h 21"/>
                <a:gd name="T48" fmla="*/ 1 w 22"/>
                <a:gd name="T49" fmla="*/ 1 h 21"/>
                <a:gd name="T50" fmla="*/ 1 w 22"/>
                <a:gd name="T51" fmla="*/ 1 h 21"/>
                <a:gd name="T52" fmla="*/ 1 w 22"/>
                <a:gd name="T53" fmla="*/ 1 h 21"/>
                <a:gd name="T54" fmla="*/ 0 w 22"/>
                <a:gd name="T55" fmla="*/ 1 h 21"/>
                <a:gd name="T56" fmla="*/ 1 w 22"/>
                <a:gd name="T57" fmla="*/ 1 h 21"/>
                <a:gd name="T58" fmla="*/ 1 w 22"/>
                <a:gd name="T59" fmla="*/ 1 h 21"/>
                <a:gd name="T60" fmla="*/ 1 w 22"/>
                <a:gd name="T61" fmla="*/ 1 h 21"/>
                <a:gd name="T62" fmla="*/ 1 w 22"/>
                <a:gd name="T63" fmla="*/ 1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1"/>
                <a:gd name="T98" fmla="*/ 22 w 22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1">
                  <a:moveTo>
                    <a:pt x="3" y="17"/>
                  </a:moveTo>
                  <a:lnTo>
                    <a:pt x="5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2" name="Freeform 221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w 22"/>
                <a:gd name="T65" fmla="*/ 1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6"/>
                <a:gd name="T101" fmla="*/ 22 w 22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3" name="Freeform 222"/>
            <p:cNvSpPr>
              <a:spLocks/>
            </p:cNvSpPr>
            <p:nvPr/>
          </p:nvSpPr>
          <p:spPr bwMode="auto">
            <a:xfrm>
              <a:off x="3978" y="4196"/>
              <a:ext cx="11" cy="8"/>
            </a:xfrm>
            <a:custGeom>
              <a:avLst/>
              <a:gdLst>
                <a:gd name="T0" fmla="*/ 0 w 22"/>
                <a:gd name="T1" fmla="*/ 1 h 16"/>
                <a:gd name="T2" fmla="*/ 1 w 22"/>
                <a:gd name="T3" fmla="*/ 1 h 16"/>
                <a:gd name="T4" fmla="*/ 1 w 22"/>
                <a:gd name="T5" fmla="*/ 1 h 16"/>
                <a:gd name="T6" fmla="*/ 1 w 22"/>
                <a:gd name="T7" fmla="*/ 1 h 16"/>
                <a:gd name="T8" fmla="*/ 1 w 22"/>
                <a:gd name="T9" fmla="*/ 1 h 16"/>
                <a:gd name="T10" fmla="*/ 1 w 22"/>
                <a:gd name="T11" fmla="*/ 1 h 16"/>
                <a:gd name="T12" fmla="*/ 1 w 22"/>
                <a:gd name="T13" fmla="*/ 1 h 16"/>
                <a:gd name="T14" fmla="*/ 1 w 22"/>
                <a:gd name="T15" fmla="*/ 1 h 16"/>
                <a:gd name="T16" fmla="*/ 1 w 22"/>
                <a:gd name="T17" fmla="*/ 1 h 16"/>
                <a:gd name="T18" fmla="*/ 1 w 22"/>
                <a:gd name="T19" fmla="*/ 1 h 16"/>
                <a:gd name="T20" fmla="*/ 1 w 22"/>
                <a:gd name="T21" fmla="*/ 1 h 16"/>
                <a:gd name="T22" fmla="*/ 1 w 22"/>
                <a:gd name="T23" fmla="*/ 1 h 16"/>
                <a:gd name="T24" fmla="*/ 1 w 22"/>
                <a:gd name="T25" fmla="*/ 1 h 16"/>
                <a:gd name="T26" fmla="*/ 1 w 22"/>
                <a:gd name="T27" fmla="*/ 1 h 16"/>
                <a:gd name="T28" fmla="*/ 1 w 22"/>
                <a:gd name="T29" fmla="*/ 1 h 16"/>
                <a:gd name="T30" fmla="*/ 1 w 22"/>
                <a:gd name="T31" fmla="*/ 1 h 16"/>
                <a:gd name="T32" fmla="*/ 1 w 22"/>
                <a:gd name="T33" fmla="*/ 1 h 16"/>
                <a:gd name="T34" fmla="*/ 1 w 22"/>
                <a:gd name="T35" fmla="*/ 1 h 16"/>
                <a:gd name="T36" fmla="*/ 1 w 22"/>
                <a:gd name="T37" fmla="*/ 1 h 16"/>
                <a:gd name="T38" fmla="*/ 1 w 22"/>
                <a:gd name="T39" fmla="*/ 1 h 16"/>
                <a:gd name="T40" fmla="*/ 1 w 22"/>
                <a:gd name="T41" fmla="*/ 1 h 16"/>
                <a:gd name="T42" fmla="*/ 1 w 22"/>
                <a:gd name="T43" fmla="*/ 1 h 16"/>
                <a:gd name="T44" fmla="*/ 1 w 22"/>
                <a:gd name="T45" fmla="*/ 0 h 16"/>
                <a:gd name="T46" fmla="*/ 1 w 22"/>
                <a:gd name="T47" fmla="*/ 0 h 16"/>
                <a:gd name="T48" fmla="*/ 1 w 22"/>
                <a:gd name="T49" fmla="*/ 0 h 16"/>
                <a:gd name="T50" fmla="*/ 1 w 22"/>
                <a:gd name="T51" fmla="*/ 1 h 16"/>
                <a:gd name="T52" fmla="*/ 1 w 22"/>
                <a:gd name="T53" fmla="*/ 1 h 16"/>
                <a:gd name="T54" fmla="*/ 1 w 22"/>
                <a:gd name="T55" fmla="*/ 1 h 16"/>
                <a:gd name="T56" fmla="*/ 0 w 22"/>
                <a:gd name="T57" fmla="*/ 1 h 16"/>
                <a:gd name="T58" fmla="*/ 0 w 22"/>
                <a:gd name="T59" fmla="*/ 1 h 16"/>
                <a:gd name="T60" fmla="*/ 1 w 22"/>
                <a:gd name="T61" fmla="*/ 1 h 16"/>
                <a:gd name="T62" fmla="*/ 1 w 22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16"/>
                <a:gd name="T98" fmla="*/ 22 w 22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16">
                  <a:moveTo>
                    <a:pt x="0" y="13"/>
                  </a:move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4" name="Freeform 223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w 17"/>
                <a:gd name="T63" fmla="*/ 0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"/>
                <a:gd name="T97" fmla="*/ 0 h 16"/>
                <a:gd name="T98" fmla="*/ 17 w 17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5" name="Freeform 224"/>
            <p:cNvSpPr>
              <a:spLocks/>
            </p:cNvSpPr>
            <p:nvPr/>
          </p:nvSpPr>
          <p:spPr bwMode="auto">
            <a:xfrm>
              <a:off x="3956" y="4212"/>
              <a:ext cx="8" cy="8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1 h 16"/>
                <a:gd name="T4" fmla="*/ 0 w 17"/>
                <a:gd name="T5" fmla="*/ 1 h 16"/>
                <a:gd name="T6" fmla="*/ 0 w 17"/>
                <a:gd name="T7" fmla="*/ 1 h 16"/>
                <a:gd name="T8" fmla="*/ 0 w 17"/>
                <a:gd name="T9" fmla="*/ 1 h 16"/>
                <a:gd name="T10" fmla="*/ 0 w 17"/>
                <a:gd name="T11" fmla="*/ 1 h 16"/>
                <a:gd name="T12" fmla="*/ 0 w 17"/>
                <a:gd name="T13" fmla="*/ 1 h 16"/>
                <a:gd name="T14" fmla="*/ 0 w 17"/>
                <a:gd name="T15" fmla="*/ 1 h 16"/>
                <a:gd name="T16" fmla="*/ 0 w 17"/>
                <a:gd name="T17" fmla="*/ 1 h 16"/>
                <a:gd name="T18" fmla="*/ 0 w 17"/>
                <a:gd name="T19" fmla="*/ 1 h 16"/>
                <a:gd name="T20" fmla="*/ 0 w 17"/>
                <a:gd name="T21" fmla="*/ 1 h 16"/>
                <a:gd name="T22" fmla="*/ 0 w 17"/>
                <a:gd name="T23" fmla="*/ 1 h 16"/>
                <a:gd name="T24" fmla="*/ 0 w 17"/>
                <a:gd name="T25" fmla="*/ 1 h 16"/>
                <a:gd name="T26" fmla="*/ 0 w 17"/>
                <a:gd name="T27" fmla="*/ 1 h 16"/>
                <a:gd name="T28" fmla="*/ 0 w 17"/>
                <a:gd name="T29" fmla="*/ 1 h 16"/>
                <a:gd name="T30" fmla="*/ 0 w 17"/>
                <a:gd name="T31" fmla="*/ 1 h 16"/>
                <a:gd name="T32" fmla="*/ 0 w 17"/>
                <a:gd name="T33" fmla="*/ 1 h 16"/>
                <a:gd name="T34" fmla="*/ 0 w 17"/>
                <a:gd name="T35" fmla="*/ 1 h 16"/>
                <a:gd name="T36" fmla="*/ 0 w 17"/>
                <a:gd name="T37" fmla="*/ 1 h 16"/>
                <a:gd name="T38" fmla="*/ 0 w 17"/>
                <a:gd name="T39" fmla="*/ 1 h 16"/>
                <a:gd name="T40" fmla="*/ 0 w 17"/>
                <a:gd name="T41" fmla="*/ 1 h 16"/>
                <a:gd name="T42" fmla="*/ 0 w 17"/>
                <a:gd name="T43" fmla="*/ 1 h 16"/>
                <a:gd name="T44" fmla="*/ 0 w 17"/>
                <a:gd name="T45" fmla="*/ 1 h 16"/>
                <a:gd name="T46" fmla="*/ 0 w 17"/>
                <a:gd name="T47" fmla="*/ 1 h 16"/>
                <a:gd name="T48" fmla="*/ 0 w 17"/>
                <a:gd name="T49" fmla="*/ 1 h 16"/>
                <a:gd name="T50" fmla="*/ 0 w 17"/>
                <a:gd name="T51" fmla="*/ 1 h 16"/>
                <a:gd name="T52" fmla="*/ 0 w 17"/>
                <a:gd name="T53" fmla="*/ 1 h 16"/>
                <a:gd name="T54" fmla="*/ 0 w 17"/>
                <a:gd name="T55" fmla="*/ 1 h 16"/>
                <a:gd name="T56" fmla="*/ 0 w 17"/>
                <a:gd name="T57" fmla="*/ 1 h 16"/>
                <a:gd name="T58" fmla="*/ 0 w 17"/>
                <a:gd name="T59" fmla="*/ 1 h 16"/>
                <a:gd name="T60" fmla="*/ 0 w 17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7"/>
                <a:gd name="T94" fmla="*/ 0 h 16"/>
                <a:gd name="T95" fmla="*/ 17 w 17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7" h="16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6" name="Freeform 225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7" name="Freeform 226"/>
            <p:cNvSpPr>
              <a:spLocks/>
            </p:cNvSpPr>
            <p:nvPr/>
          </p:nvSpPr>
          <p:spPr bwMode="auto">
            <a:xfrm>
              <a:off x="4094" y="4102"/>
              <a:ext cx="3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1 w 5"/>
                <a:gd name="T29" fmla="*/ 0 h 5"/>
                <a:gd name="T30" fmla="*/ 1 w 5"/>
                <a:gd name="T31" fmla="*/ 0 h 5"/>
                <a:gd name="T32" fmla="*/ 1 w 5"/>
                <a:gd name="T33" fmla="*/ 0 h 5"/>
                <a:gd name="T34" fmla="*/ 1 w 5"/>
                <a:gd name="T35" fmla="*/ 0 h 5"/>
                <a:gd name="T36" fmla="*/ 1 w 5"/>
                <a:gd name="T37" fmla="*/ 0 h 5"/>
                <a:gd name="T38" fmla="*/ 1 w 5"/>
                <a:gd name="T39" fmla="*/ 0 h 5"/>
                <a:gd name="T40" fmla="*/ 1 w 5"/>
                <a:gd name="T41" fmla="*/ 0 h 5"/>
                <a:gd name="T42" fmla="*/ 1 w 5"/>
                <a:gd name="T43" fmla="*/ 0 h 5"/>
                <a:gd name="T44" fmla="*/ 1 w 5"/>
                <a:gd name="T45" fmla="*/ 0 h 5"/>
                <a:gd name="T46" fmla="*/ 1 w 5"/>
                <a:gd name="T47" fmla="*/ 0 h 5"/>
                <a:gd name="T48" fmla="*/ 1 w 5"/>
                <a:gd name="T49" fmla="*/ 0 h 5"/>
                <a:gd name="T50" fmla="*/ 1 w 5"/>
                <a:gd name="T51" fmla="*/ 0 h 5"/>
                <a:gd name="T52" fmla="*/ 1 w 5"/>
                <a:gd name="T53" fmla="*/ 0 h 5"/>
                <a:gd name="T54" fmla="*/ 1 w 5"/>
                <a:gd name="T55" fmla="*/ 0 h 5"/>
                <a:gd name="T56" fmla="*/ 0 w 5"/>
                <a:gd name="T57" fmla="*/ 0 h 5"/>
                <a:gd name="T58" fmla="*/ 0 w 5"/>
                <a:gd name="T59" fmla="*/ 0 h 5"/>
                <a:gd name="T60" fmla="*/ 0 w 5"/>
                <a:gd name="T61" fmla="*/ 0 h 5"/>
                <a:gd name="T62" fmla="*/ 0 w 5"/>
                <a:gd name="T63" fmla="*/ 0 h 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"/>
                <a:gd name="T97" fmla="*/ 0 h 5"/>
                <a:gd name="T98" fmla="*/ 5 w 5"/>
                <a:gd name="T99" fmla="*/ 5 h 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8" name="Freeform 227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9" name="Freeform 228"/>
            <p:cNvSpPr>
              <a:spLocks/>
            </p:cNvSpPr>
            <p:nvPr/>
          </p:nvSpPr>
          <p:spPr bwMode="auto">
            <a:xfrm>
              <a:off x="4114" y="4106"/>
              <a:ext cx="8" cy="5"/>
            </a:xfrm>
            <a:custGeom>
              <a:avLst/>
              <a:gdLst>
                <a:gd name="T0" fmla="*/ 0 w 14"/>
                <a:gd name="T1" fmla="*/ 1 h 10"/>
                <a:gd name="T2" fmla="*/ 1 w 14"/>
                <a:gd name="T3" fmla="*/ 1 h 10"/>
                <a:gd name="T4" fmla="*/ 1 w 14"/>
                <a:gd name="T5" fmla="*/ 1 h 10"/>
                <a:gd name="T6" fmla="*/ 1 w 14"/>
                <a:gd name="T7" fmla="*/ 1 h 10"/>
                <a:gd name="T8" fmla="*/ 1 w 14"/>
                <a:gd name="T9" fmla="*/ 1 h 10"/>
                <a:gd name="T10" fmla="*/ 1 w 14"/>
                <a:gd name="T11" fmla="*/ 1 h 10"/>
                <a:gd name="T12" fmla="*/ 1 w 14"/>
                <a:gd name="T13" fmla="*/ 1 h 10"/>
                <a:gd name="T14" fmla="*/ 1 w 14"/>
                <a:gd name="T15" fmla="*/ 1 h 10"/>
                <a:gd name="T16" fmla="*/ 1 w 14"/>
                <a:gd name="T17" fmla="*/ 1 h 10"/>
                <a:gd name="T18" fmla="*/ 1 w 14"/>
                <a:gd name="T19" fmla="*/ 1 h 10"/>
                <a:gd name="T20" fmla="*/ 1 w 14"/>
                <a:gd name="T21" fmla="*/ 1 h 10"/>
                <a:gd name="T22" fmla="*/ 1 w 14"/>
                <a:gd name="T23" fmla="*/ 1 h 10"/>
                <a:gd name="T24" fmla="*/ 1 w 14"/>
                <a:gd name="T25" fmla="*/ 1 h 10"/>
                <a:gd name="T26" fmla="*/ 1 w 14"/>
                <a:gd name="T27" fmla="*/ 1 h 10"/>
                <a:gd name="T28" fmla="*/ 1 w 14"/>
                <a:gd name="T29" fmla="*/ 1 h 10"/>
                <a:gd name="T30" fmla="*/ 1 w 14"/>
                <a:gd name="T31" fmla="*/ 1 h 10"/>
                <a:gd name="T32" fmla="*/ 1 w 14"/>
                <a:gd name="T33" fmla="*/ 1 h 10"/>
                <a:gd name="T34" fmla="*/ 1 w 14"/>
                <a:gd name="T35" fmla="*/ 1 h 10"/>
                <a:gd name="T36" fmla="*/ 1 w 14"/>
                <a:gd name="T37" fmla="*/ 1 h 10"/>
                <a:gd name="T38" fmla="*/ 1 w 14"/>
                <a:gd name="T39" fmla="*/ 1 h 10"/>
                <a:gd name="T40" fmla="*/ 1 w 14"/>
                <a:gd name="T41" fmla="*/ 0 h 10"/>
                <a:gd name="T42" fmla="*/ 1 w 14"/>
                <a:gd name="T43" fmla="*/ 0 h 10"/>
                <a:gd name="T44" fmla="*/ 1 w 14"/>
                <a:gd name="T45" fmla="*/ 1 h 10"/>
                <a:gd name="T46" fmla="*/ 1 w 14"/>
                <a:gd name="T47" fmla="*/ 1 h 10"/>
                <a:gd name="T48" fmla="*/ 1 w 14"/>
                <a:gd name="T49" fmla="*/ 1 h 10"/>
                <a:gd name="T50" fmla="*/ 1 w 14"/>
                <a:gd name="T51" fmla="*/ 1 h 10"/>
                <a:gd name="T52" fmla="*/ 1 w 14"/>
                <a:gd name="T53" fmla="*/ 1 h 10"/>
                <a:gd name="T54" fmla="*/ 1 w 14"/>
                <a:gd name="T55" fmla="*/ 1 h 10"/>
                <a:gd name="T56" fmla="*/ 1 w 14"/>
                <a:gd name="T57" fmla="*/ 1 h 10"/>
                <a:gd name="T58" fmla="*/ 1 w 14"/>
                <a:gd name="T59" fmla="*/ 1 h 10"/>
                <a:gd name="T60" fmla="*/ 0 w 14"/>
                <a:gd name="T61" fmla="*/ 1 h 10"/>
                <a:gd name="T62" fmla="*/ 0 w 14"/>
                <a:gd name="T63" fmla="*/ 1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0" y="2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0" name="Freeform 229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w 9"/>
                <a:gd name="T65" fmla="*/ 1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12"/>
                <a:gd name="T101" fmla="*/ 9 w 9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1" name="Freeform 230"/>
            <p:cNvSpPr>
              <a:spLocks/>
            </p:cNvSpPr>
            <p:nvPr/>
          </p:nvSpPr>
          <p:spPr bwMode="auto">
            <a:xfrm>
              <a:off x="4138" y="4113"/>
              <a:ext cx="5" cy="6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 h 12"/>
                <a:gd name="T4" fmla="*/ 0 w 9"/>
                <a:gd name="T5" fmla="*/ 1 h 12"/>
                <a:gd name="T6" fmla="*/ 1 w 9"/>
                <a:gd name="T7" fmla="*/ 1 h 12"/>
                <a:gd name="T8" fmla="*/ 1 w 9"/>
                <a:gd name="T9" fmla="*/ 1 h 12"/>
                <a:gd name="T10" fmla="*/ 1 w 9"/>
                <a:gd name="T11" fmla="*/ 1 h 12"/>
                <a:gd name="T12" fmla="*/ 1 w 9"/>
                <a:gd name="T13" fmla="*/ 1 h 12"/>
                <a:gd name="T14" fmla="*/ 1 w 9"/>
                <a:gd name="T15" fmla="*/ 1 h 12"/>
                <a:gd name="T16" fmla="*/ 1 w 9"/>
                <a:gd name="T17" fmla="*/ 1 h 12"/>
                <a:gd name="T18" fmla="*/ 1 w 9"/>
                <a:gd name="T19" fmla="*/ 1 h 12"/>
                <a:gd name="T20" fmla="*/ 1 w 9"/>
                <a:gd name="T21" fmla="*/ 1 h 12"/>
                <a:gd name="T22" fmla="*/ 1 w 9"/>
                <a:gd name="T23" fmla="*/ 1 h 12"/>
                <a:gd name="T24" fmla="*/ 1 w 9"/>
                <a:gd name="T25" fmla="*/ 1 h 12"/>
                <a:gd name="T26" fmla="*/ 1 w 9"/>
                <a:gd name="T27" fmla="*/ 1 h 12"/>
                <a:gd name="T28" fmla="*/ 1 w 9"/>
                <a:gd name="T29" fmla="*/ 1 h 12"/>
                <a:gd name="T30" fmla="*/ 1 w 9"/>
                <a:gd name="T31" fmla="*/ 1 h 12"/>
                <a:gd name="T32" fmla="*/ 1 w 9"/>
                <a:gd name="T33" fmla="*/ 1 h 12"/>
                <a:gd name="T34" fmla="*/ 1 w 9"/>
                <a:gd name="T35" fmla="*/ 1 h 12"/>
                <a:gd name="T36" fmla="*/ 1 w 9"/>
                <a:gd name="T37" fmla="*/ 1 h 12"/>
                <a:gd name="T38" fmla="*/ 1 w 9"/>
                <a:gd name="T39" fmla="*/ 1 h 12"/>
                <a:gd name="T40" fmla="*/ 1 w 9"/>
                <a:gd name="T41" fmla="*/ 1 h 12"/>
                <a:gd name="T42" fmla="*/ 1 w 9"/>
                <a:gd name="T43" fmla="*/ 0 h 12"/>
                <a:gd name="T44" fmla="*/ 1 w 9"/>
                <a:gd name="T45" fmla="*/ 0 h 12"/>
                <a:gd name="T46" fmla="*/ 1 w 9"/>
                <a:gd name="T47" fmla="*/ 0 h 12"/>
                <a:gd name="T48" fmla="*/ 1 w 9"/>
                <a:gd name="T49" fmla="*/ 1 h 12"/>
                <a:gd name="T50" fmla="*/ 1 w 9"/>
                <a:gd name="T51" fmla="*/ 1 h 12"/>
                <a:gd name="T52" fmla="*/ 1 w 9"/>
                <a:gd name="T53" fmla="*/ 1 h 12"/>
                <a:gd name="T54" fmla="*/ 1 w 9"/>
                <a:gd name="T55" fmla="*/ 1 h 12"/>
                <a:gd name="T56" fmla="*/ 1 w 9"/>
                <a:gd name="T57" fmla="*/ 1 h 12"/>
                <a:gd name="T58" fmla="*/ 1 w 9"/>
                <a:gd name="T59" fmla="*/ 1 h 12"/>
                <a:gd name="T60" fmla="*/ 1 w 9"/>
                <a:gd name="T61" fmla="*/ 1 h 12"/>
                <a:gd name="T62" fmla="*/ 1 w 9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12"/>
                <a:gd name="T98" fmla="*/ 9 w 9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12">
                  <a:moveTo>
                    <a:pt x="0" y="8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2" name="Freeform 231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3" name="Freeform 232"/>
            <p:cNvSpPr>
              <a:spLocks/>
            </p:cNvSpPr>
            <p:nvPr/>
          </p:nvSpPr>
          <p:spPr bwMode="auto">
            <a:xfrm>
              <a:off x="4150" y="4131"/>
              <a:ext cx="8" cy="5"/>
            </a:xfrm>
            <a:custGeom>
              <a:avLst/>
              <a:gdLst>
                <a:gd name="T0" fmla="*/ 0 w 16"/>
                <a:gd name="T1" fmla="*/ 0 h 11"/>
                <a:gd name="T2" fmla="*/ 1 w 16"/>
                <a:gd name="T3" fmla="*/ 0 h 11"/>
                <a:gd name="T4" fmla="*/ 1 w 16"/>
                <a:gd name="T5" fmla="*/ 0 h 11"/>
                <a:gd name="T6" fmla="*/ 1 w 16"/>
                <a:gd name="T7" fmla="*/ 0 h 11"/>
                <a:gd name="T8" fmla="*/ 1 w 16"/>
                <a:gd name="T9" fmla="*/ 0 h 11"/>
                <a:gd name="T10" fmla="*/ 1 w 16"/>
                <a:gd name="T11" fmla="*/ 0 h 11"/>
                <a:gd name="T12" fmla="*/ 1 w 16"/>
                <a:gd name="T13" fmla="*/ 0 h 11"/>
                <a:gd name="T14" fmla="*/ 1 w 16"/>
                <a:gd name="T15" fmla="*/ 0 h 11"/>
                <a:gd name="T16" fmla="*/ 1 w 16"/>
                <a:gd name="T17" fmla="*/ 0 h 11"/>
                <a:gd name="T18" fmla="*/ 1 w 16"/>
                <a:gd name="T19" fmla="*/ 0 h 11"/>
                <a:gd name="T20" fmla="*/ 1 w 16"/>
                <a:gd name="T21" fmla="*/ 0 h 11"/>
                <a:gd name="T22" fmla="*/ 1 w 16"/>
                <a:gd name="T23" fmla="*/ 0 h 11"/>
                <a:gd name="T24" fmla="*/ 1 w 16"/>
                <a:gd name="T25" fmla="*/ 0 h 11"/>
                <a:gd name="T26" fmla="*/ 1 w 16"/>
                <a:gd name="T27" fmla="*/ 0 h 11"/>
                <a:gd name="T28" fmla="*/ 1 w 16"/>
                <a:gd name="T29" fmla="*/ 0 h 11"/>
                <a:gd name="T30" fmla="*/ 1 w 16"/>
                <a:gd name="T31" fmla="*/ 0 h 11"/>
                <a:gd name="T32" fmla="*/ 1 w 16"/>
                <a:gd name="T33" fmla="*/ 0 h 11"/>
                <a:gd name="T34" fmla="*/ 1 w 16"/>
                <a:gd name="T35" fmla="*/ 0 h 11"/>
                <a:gd name="T36" fmla="*/ 1 w 16"/>
                <a:gd name="T37" fmla="*/ 0 h 11"/>
                <a:gd name="T38" fmla="*/ 1 w 16"/>
                <a:gd name="T39" fmla="*/ 0 h 11"/>
                <a:gd name="T40" fmla="*/ 1 w 16"/>
                <a:gd name="T41" fmla="*/ 0 h 11"/>
                <a:gd name="T42" fmla="*/ 1 w 16"/>
                <a:gd name="T43" fmla="*/ 0 h 11"/>
                <a:gd name="T44" fmla="*/ 1 w 16"/>
                <a:gd name="T45" fmla="*/ 0 h 11"/>
                <a:gd name="T46" fmla="*/ 1 w 16"/>
                <a:gd name="T47" fmla="*/ 0 h 11"/>
                <a:gd name="T48" fmla="*/ 1 w 16"/>
                <a:gd name="T49" fmla="*/ 0 h 11"/>
                <a:gd name="T50" fmla="*/ 1 w 16"/>
                <a:gd name="T51" fmla="*/ 0 h 11"/>
                <a:gd name="T52" fmla="*/ 1 w 16"/>
                <a:gd name="T53" fmla="*/ 0 h 11"/>
                <a:gd name="T54" fmla="*/ 1 w 16"/>
                <a:gd name="T55" fmla="*/ 0 h 11"/>
                <a:gd name="T56" fmla="*/ 1 w 16"/>
                <a:gd name="T57" fmla="*/ 0 h 11"/>
                <a:gd name="T58" fmla="*/ 1 w 16"/>
                <a:gd name="T59" fmla="*/ 0 h 11"/>
                <a:gd name="T60" fmla="*/ 1 w 16"/>
                <a:gd name="T61" fmla="*/ 0 h 11"/>
                <a:gd name="T62" fmla="*/ 1 w 16"/>
                <a:gd name="T63" fmla="*/ 0 h 11"/>
                <a:gd name="T64" fmla="*/ 1 w 16"/>
                <a:gd name="T65" fmla="*/ 0 h 11"/>
                <a:gd name="T66" fmla="*/ 1 w 16"/>
                <a:gd name="T67" fmla="*/ 0 h 11"/>
                <a:gd name="T68" fmla="*/ 1 w 16"/>
                <a:gd name="T69" fmla="*/ 0 h 11"/>
                <a:gd name="T70" fmla="*/ 1 w 16"/>
                <a:gd name="T71" fmla="*/ 0 h 11"/>
                <a:gd name="T72" fmla="*/ 1 w 16"/>
                <a:gd name="T73" fmla="*/ 0 h 11"/>
                <a:gd name="T74" fmla="*/ 1 w 16"/>
                <a:gd name="T75" fmla="*/ 0 h 11"/>
                <a:gd name="T76" fmla="*/ 1 w 16"/>
                <a:gd name="T77" fmla="*/ 0 h 11"/>
                <a:gd name="T78" fmla="*/ 1 w 16"/>
                <a:gd name="T79" fmla="*/ 0 h 11"/>
                <a:gd name="T80" fmla="*/ 0 w 16"/>
                <a:gd name="T81" fmla="*/ 0 h 11"/>
                <a:gd name="T82" fmla="*/ 0 w 16"/>
                <a:gd name="T83" fmla="*/ 0 h 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"/>
                <a:gd name="T127" fmla="*/ 0 h 11"/>
                <a:gd name="T128" fmla="*/ 16 w 16"/>
                <a:gd name="T129" fmla="*/ 11 h 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" h="11">
                  <a:moveTo>
                    <a:pt x="0" y="8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4" name="Freeform 233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1 w 18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5"/>
                <a:gd name="T98" fmla="*/ 18 w 18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5" name="Freeform 234"/>
            <p:cNvSpPr>
              <a:spLocks/>
            </p:cNvSpPr>
            <p:nvPr/>
          </p:nvSpPr>
          <p:spPr bwMode="auto">
            <a:xfrm>
              <a:off x="4134" y="4144"/>
              <a:ext cx="9" cy="7"/>
            </a:xfrm>
            <a:custGeom>
              <a:avLst/>
              <a:gdLst>
                <a:gd name="T0" fmla="*/ 1 w 18"/>
                <a:gd name="T1" fmla="*/ 0 h 15"/>
                <a:gd name="T2" fmla="*/ 1 w 18"/>
                <a:gd name="T3" fmla="*/ 0 h 15"/>
                <a:gd name="T4" fmla="*/ 0 w 18"/>
                <a:gd name="T5" fmla="*/ 0 h 15"/>
                <a:gd name="T6" fmla="*/ 0 w 18"/>
                <a:gd name="T7" fmla="*/ 0 h 15"/>
                <a:gd name="T8" fmla="*/ 0 w 18"/>
                <a:gd name="T9" fmla="*/ 0 h 15"/>
                <a:gd name="T10" fmla="*/ 0 w 18"/>
                <a:gd name="T11" fmla="*/ 0 h 15"/>
                <a:gd name="T12" fmla="*/ 0 w 18"/>
                <a:gd name="T13" fmla="*/ 0 h 15"/>
                <a:gd name="T14" fmla="*/ 0 w 18"/>
                <a:gd name="T15" fmla="*/ 0 h 15"/>
                <a:gd name="T16" fmla="*/ 0 w 18"/>
                <a:gd name="T17" fmla="*/ 0 h 15"/>
                <a:gd name="T18" fmla="*/ 0 w 18"/>
                <a:gd name="T19" fmla="*/ 0 h 15"/>
                <a:gd name="T20" fmla="*/ 0 w 18"/>
                <a:gd name="T21" fmla="*/ 0 h 15"/>
                <a:gd name="T22" fmla="*/ 1 w 18"/>
                <a:gd name="T23" fmla="*/ 0 h 15"/>
                <a:gd name="T24" fmla="*/ 1 w 18"/>
                <a:gd name="T25" fmla="*/ 0 h 15"/>
                <a:gd name="T26" fmla="*/ 1 w 18"/>
                <a:gd name="T27" fmla="*/ 0 h 15"/>
                <a:gd name="T28" fmla="*/ 1 w 18"/>
                <a:gd name="T29" fmla="*/ 0 h 15"/>
                <a:gd name="T30" fmla="*/ 1 w 18"/>
                <a:gd name="T31" fmla="*/ 0 h 15"/>
                <a:gd name="T32" fmla="*/ 1 w 18"/>
                <a:gd name="T33" fmla="*/ 0 h 15"/>
                <a:gd name="T34" fmla="*/ 1 w 18"/>
                <a:gd name="T35" fmla="*/ 0 h 15"/>
                <a:gd name="T36" fmla="*/ 1 w 18"/>
                <a:gd name="T37" fmla="*/ 0 h 15"/>
                <a:gd name="T38" fmla="*/ 1 w 18"/>
                <a:gd name="T39" fmla="*/ 0 h 15"/>
                <a:gd name="T40" fmla="*/ 1 w 18"/>
                <a:gd name="T41" fmla="*/ 0 h 15"/>
                <a:gd name="T42" fmla="*/ 1 w 18"/>
                <a:gd name="T43" fmla="*/ 0 h 15"/>
                <a:gd name="T44" fmla="*/ 1 w 18"/>
                <a:gd name="T45" fmla="*/ 0 h 15"/>
                <a:gd name="T46" fmla="*/ 1 w 18"/>
                <a:gd name="T47" fmla="*/ 0 h 15"/>
                <a:gd name="T48" fmla="*/ 1 w 18"/>
                <a:gd name="T49" fmla="*/ 0 h 15"/>
                <a:gd name="T50" fmla="*/ 1 w 18"/>
                <a:gd name="T51" fmla="*/ 0 h 15"/>
                <a:gd name="T52" fmla="*/ 1 w 18"/>
                <a:gd name="T53" fmla="*/ 0 h 15"/>
                <a:gd name="T54" fmla="*/ 1 w 18"/>
                <a:gd name="T55" fmla="*/ 0 h 15"/>
                <a:gd name="T56" fmla="*/ 1 w 18"/>
                <a:gd name="T57" fmla="*/ 0 h 15"/>
                <a:gd name="T58" fmla="*/ 1 w 18"/>
                <a:gd name="T59" fmla="*/ 0 h 15"/>
                <a:gd name="T60" fmla="*/ 1 w 18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8"/>
                <a:gd name="T94" fmla="*/ 0 h 15"/>
                <a:gd name="T95" fmla="*/ 18 w 18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8" h="15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6" name="Freeform 235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w 12"/>
                <a:gd name="T63" fmla="*/ 0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11"/>
                <a:gd name="T98" fmla="*/ 12 w 12"/>
                <a:gd name="T99" fmla="*/ 11 h 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7" name="Freeform 236"/>
            <p:cNvSpPr>
              <a:spLocks/>
            </p:cNvSpPr>
            <p:nvPr/>
          </p:nvSpPr>
          <p:spPr bwMode="auto">
            <a:xfrm>
              <a:off x="4125" y="4131"/>
              <a:ext cx="7" cy="5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1 w 12"/>
                <a:gd name="T23" fmla="*/ 0 h 11"/>
                <a:gd name="T24" fmla="*/ 1 w 12"/>
                <a:gd name="T25" fmla="*/ 0 h 11"/>
                <a:gd name="T26" fmla="*/ 1 w 12"/>
                <a:gd name="T27" fmla="*/ 0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1 w 12"/>
                <a:gd name="T35" fmla="*/ 0 h 11"/>
                <a:gd name="T36" fmla="*/ 1 w 12"/>
                <a:gd name="T37" fmla="*/ 0 h 11"/>
                <a:gd name="T38" fmla="*/ 1 w 12"/>
                <a:gd name="T39" fmla="*/ 0 h 11"/>
                <a:gd name="T40" fmla="*/ 1 w 12"/>
                <a:gd name="T41" fmla="*/ 0 h 11"/>
                <a:gd name="T42" fmla="*/ 1 w 12"/>
                <a:gd name="T43" fmla="*/ 0 h 11"/>
                <a:gd name="T44" fmla="*/ 1 w 12"/>
                <a:gd name="T45" fmla="*/ 0 h 11"/>
                <a:gd name="T46" fmla="*/ 1 w 12"/>
                <a:gd name="T47" fmla="*/ 0 h 11"/>
                <a:gd name="T48" fmla="*/ 1 w 12"/>
                <a:gd name="T49" fmla="*/ 0 h 11"/>
                <a:gd name="T50" fmla="*/ 1 w 12"/>
                <a:gd name="T51" fmla="*/ 0 h 11"/>
                <a:gd name="T52" fmla="*/ 1 w 12"/>
                <a:gd name="T53" fmla="*/ 0 h 11"/>
                <a:gd name="T54" fmla="*/ 1 w 12"/>
                <a:gd name="T55" fmla="*/ 0 h 11"/>
                <a:gd name="T56" fmla="*/ 1 w 12"/>
                <a:gd name="T57" fmla="*/ 0 h 11"/>
                <a:gd name="T58" fmla="*/ 1 w 12"/>
                <a:gd name="T59" fmla="*/ 0 h 11"/>
                <a:gd name="T60" fmla="*/ 1 w 12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"/>
                <a:gd name="T94" fmla="*/ 0 h 11"/>
                <a:gd name="T95" fmla="*/ 12 w 12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" h="1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8" name="Freeform 237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w 14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5"/>
                <a:gd name="T98" fmla="*/ 14 w 14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9" name="Freeform 238"/>
            <p:cNvSpPr>
              <a:spLocks/>
            </p:cNvSpPr>
            <p:nvPr/>
          </p:nvSpPr>
          <p:spPr bwMode="auto">
            <a:xfrm>
              <a:off x="4103" y="4121"/>
              <a:ext cx="8" cy="7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0 h 15"/>
                <a:gd name="T4" fmla="*/ 1 w 14"/>
                <a:gd name="T5" fmla="*/ 0 h 15"/>
                <a:gd name="T6" fmla="*/ 1 w 14"/>
                <a:gd name="T7" fmla="*/ 0 h 15"/>
                <a:gd name="T8" fmla="*/ 1 w 14"/>
                <a:gd name="T9" fmla="*/ 0 h 15"/>
                <a:gd name="T10" fmla="*/ 1 w 14"/>
                <a:gd name="T11" fmla="*/ 0 h 15"/>
                <a:gd name="T12" fmla="*/ 1 w 14"/>
                <a:gd name="T13" fmla="*/ 0 h 15"/>
                <a:gd name="T14" fmla="*/ 1 w 14"/>
                <a:gd name="T15" fmla="*/ 0 h 15"/>
                <a:gd name="T16" fmla="*/ 1 w 14"/>
                <a:gd name="T17" fmla="*/ 0 h 15"/>
                <a:gd name="T18" fmla="*/ 1 w 14"/>
                <a:gd name="T19" fmla="*/ 0 h 15"/>
                <a:gd name="T20" fmla="*/ 1 w 14"/>
                <a:gd name="T21" fmla="*/ 0 h 15"/>
                <a:gd name="T22" fmla="*/ 1 w 14"/>
                <a:gd name="T23" fmla="*/ 0 h 15"/>
                <a:gd name="T24" fmla="*/ 1 w 14"/>
                <a:gd name="T25" fmla="*/ 0 h 15"/>
                <a:gd name="T26" fmla="*/ 1 w 14"/>
                <a:gd name="T27" fmla="*/ 0 h 15"/>
                <a:gd name="T28" fmla="*/ 1 w 14"/>
                <a:gd name="T29" fmla="*/ 0 h 15"/>
                <a:gd name="T30" fmla="*/ 1 w 14"/>
                <a:gd name="T31" fmla="*/ 0 h 15"/>
                <a:gd name="T32" fmla="*/ 1 w 14"/>
                <a:gd name="T33" fmla="*/ 0 h 15"/>
                <a:gd name="T34" fmla="*/ 1 w 14"/>
                <a:gd name="T35" fmla="*/ 0 h 15"/>
                <a:gd name="T36" fmla="*/ 1 w 14"/>
                <a:gd name="T37" fmla="*/ 0 h 15"/>
                <a:gd name="T38" fmla="*/ 1 w 14"/>
                <a:gd name="T39" fmla="*/ 0 h 15"/>
                <a:gd name="T40" fmla="*/ 1 w 14"/>
                <a:gd name="T41" fmla="*/ 0 h 15"/>
                <a:gd name="T42" fmla="*/ 1 w 14"/>
                <a:gd name="T43" fmla="*/ 0 h 15"/>
                <a:gd name="T44" fmla="*/ 1 w 14"/>
                <a:gd name="T45" fmla="*/ 0 h 15"/>
                <a:gd name="T46" fmla="*/ 1 w 14"/>
                <a:gd name="T47" fmla="*/ 0 h 15"/>
                <a:gd name="T48" fmla="*/ 1 w 14"/>
                <a:gd name="T49" fmla="*/ 0 h 15"/>
                <a:gd name="T50" fmla="*/ 1 w 14"/>
                <a:gd name="T51" fmla="*/ 0 h 15"/>
                <a:gd name="T52" fmla="*/ 1 w 14"/>
                <a:gd name="T53" fmla="*/ 0 h 15"/>
                <a:gd name="T54" fmla="*/ 1 w 14"/>
                <a:gd name="T55" fmla="*/ 0 h 15"/>
                <a:gd name="T56" fmla="*/ 1 w 14"/>
                <a:gd name="T57" fmla="*/ 0 h 15"/>
                <a:gd name="T58" fmla="*/ 1 w 14"/>
                <a:gd name="T59" fmla="*/ 0 h 15"/>
                <a:gd name="T60" fmla="*/ 0 w 14"/>
                <a:gd name="T61" fmla="*/ 0 h 1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5"/>
                <a:gd name="T95" fmla="*/ 14 w 14"/>
                <a:gd name="T96" fmla="*/ 15 h 1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5">
                  <a:moveTo>
                    <a:pt x="0" y="12"/>
                  </a:move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0" name="Freeform 239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w 14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6"/>
                <a:gd name="T98" fmla="*/ 14 w 14"/>
                <a:gd name="T99" fmla="*/ 16 h 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1" name="Freeform 240"/>
            <p:cNvSpPr>
              <a:spLocks/>
            </p:cNvSpPr>
            <p:nvPr/>
          </p:nvSpPr>
          <p:spPr bwMode="auto">
            <a:xfrm>
              <a:off x="4110" y="4141"/>
              <a:ext cx="7" cy="8"/>
            </a:xfrm>
            <a:custGeom>
              <a:avLst/>
              <a:gdLst>
                <a:gd name="T0" fmla="*/ 0 w 14"/>
                <a:gd name="T1" fmla="*/ 1 h 16"/>
                <a:gd name="T2" fmla="*/ 1 w 14"/>
                <a:gd name="T3" fmla="*/ 1 h 16"/>
                <a:gd name="T4" fmla="*/ 1 w 14"/>
                <a:gd name="T5" fmla="*/ 1 h 16"/>
                <a:gd name="T6" fmla="*/ 1 w 14"/>
                <a:gd name="T7" fmla="*/ 1 h 16"/>
                <a:gd name="T8" fmla="*/ 1 w 14"/>
                <a:gd name="T9" fmla="*/ 1 h 16"/>
                <a:gd name="T10" fmla="*/ 1 w 14"/>
                <a:gd name="T11" fmla="*/ 1 h 16"/>
                <a:gd name="T12" fmla="*/ 1 w 14"/>
                <a:gd name="T13" fmla="*/ 1 h 16"/>
                <a:gd name="T14" fmla="*/ 1 w 14"/>
                <a:gd name="T15" fmla="*/ 1 h 16"/>
                <a:gd name="T16" fmla="*/ 1 w 14"/>
                <a:gd name="T17" fmla="*/ 1 h 16"/>
                <a:gd name="T18" fmla="*/ 1 w 14"/>
                <a:gd name="T19" fmla="*/ 1 h 16"/>
                <a:gd name="T20" fmla="*/ 1 w 14"/>
                <a:gd name="T21" fmla="*/ 1 h 16"/>
                <a:gd name="T22" fmla="*/ 1 w 14"/>
                <a:gd name="T23" fmla="*/ 1 h 16"/>
                <a:gd name="T24" fmla="*/ 1 w 14"/>
                <a:gd name="T25" fmla="*/ 1 h 16"/>
                <a:gd name="T26" fmla="*/ 1 w 14"/>
                <a:gd name="T27" fmla="*/ 1 h 16"/>
                <a:gd name="T28" fmla="*/ 1 w 14"/>
                <a:gd name="T29" fmla="*/ 1 h 16"/>
                <a:gd name="T30" fmla="*/ 1 w 14"/>
                <a:gd name="T31" fmla="*/ 1 h 16"/>
                <a:gd name="T32" fmla="*/ 1 w 14"/>
                <a:gd name="T33" fmla="*/ 1 h 16"/>
                <a:gd name="T34" fmla="*/ 1 w 14"/>
                <a:gd name="T35" fmla="*/ 1 h 16"/>
                <a:gd name="T36" fmla="*/ 1 w 14"/>
                <a:gd name="T37" fmla="*/ 1 h 16"/>
                <a:gd name="T38" fmla="*/ 1 w 14"/>
                <a:gd name="T39" fmla="*/ 1 h 16"/>
                <a:gd name="T40" fmla="*/ 1 w 14"/>
                <a:gd name="T41" fmla="*/ 0 h 16"/>
                <a:gd name="T42" fmla="*/ 1 w 14"/>
                <a:gd name="T43" fmla="*/ 0 h 16"/>
                <a:gd name="T44" fmla="*/ 1 w 14"/>
                <a:gd name="T45" fmla="*/ 0 h 16"/>
                <a:gd name="T46" fmla="*/ 1 w 14"/>
                <a:gd name="T47" fmla="*/ 0 h 16"/>
                <a:gd name="T48" fmla="*/ 1 w 14"/>
                <a:gd name="T49" fmla="*/ 0 h 16"/>
                <a:gd name="T50" fmla="*/ 1 w 14"/>
                <a:gd name="T51" fmla="*/ 0 h 16"/>
                <a:gd name="T52" fmla="*/ 1 w 14"/>
                <a:gd name="T53" fmla="*/ 1 h 16"/>
                <a:gd name="T54" fmla="*/ 1 w 14"/>
                <a:gd name="T55" fmla="*/ 1 h 16"/>
                <a:gd name="T56" fmla="*/ 1 w 14"/>
                <a:gd name="T57" fmla="*/ 1 h 16"/>
                <a:gd name="T58" fmla="*/ 1 w 14"/>
                <a:gd name="T59" fmla="*/ 1 h 16"/>
                <a:gd name="T60" fmla="*/ 1 w 14"/>
                <a:gd name="T61" fmla="*/ 1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16"/>
                <a:gd name="T95" fmla="*/ 14 w 14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16">
                  <a:moveTo>
                    <a:pt x="0" y="10"/>
                  </a:moveTo>
                  <a:lnTo>
                    <a:pt x="1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2" name="Freeform 241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3" name="Freeform 242"/>
            <p:cNvSpPr>
              <a:spLocks/>
            </p:cNvSpPr>
            <p:nvPr/>
          </p:nvSpPr>
          <p:spPr bwMode="auto">
            <a:xfrm>
              <a:off x="4088" y="4120"/>
              <a:ext cx="7" cy="7"/>
            </a:xfrm>
            <a:custGeom>
              <a:avLst/>
              <a:gdLst>
                <a:gd name="T0" fmla="*/ 1 w 14"/>
                <a:gd name="T1" fmla="*/ 1 h 13"/>
                <a:gd name="T2" fmla="*/ 1 w 14"/>
                <a:gd name="T3" fmla="*/ 1 h 13"/>
                <a:gd name="T4" fmla="*/ 1 w 14"/>
                <a:gd name="T5" fmla="*/ 1 h 13"/>
                <a:gd name="T6" fmla="*/ 1 w 14"/>
                <a:gd name="T7" fmla="*/ 1 h 13"/>
                <a:gd name="T8" fmla="*/ 1 w 14"/>
                <a:gd name="T9" fmla="*/ 1 h 13"/>
                <a:gd name="T10" fmla="*/ 1 w 14"/>
                <a:gd name="T11" fmla="*/ 1 h 13"/>
                <a:gd name="T12" fmla="*/ 1 w 14"/>
                <a:gd name="T13" fmla="*/ 1 h 13"/>
                <a:gd name="T14" fmla="*/ 1 w 14"/>
                <a:gd name="T15" fmla="*/ 1 h 13"/>
                <a:gd name="T16" fmla="*/ 1 w 14"/>
                <a:gd name="T17" fmla="*/ 1 h 13"/>
                <a:gd name="T18" fmla="*/ 1 w 14"/>
                <a:gd name="T19" fmla="*/ 1 h 13"/>
                <a:gd name="T20" fmla="*/ 1 w 14"/>
                <a:gd name="T21" fmla="*/ 1 h 13"/>
                <a:gd name="T22" fmla="*/ 1 w 14"/>
                <a:gd name="T23" fmla="*/ 1 h 13"/>
                <a:gd name="T24" fmla="*/ 1 w 14"/>
                <a:gd name="T25" fmla="*/ 1 h 13"/>
                <a:gd name="T26" fmla="*/ 1 w 14"/>
                <a:gd name="T27" fmla="*/ 1 h 13"/>
                <a:gd name="T28" fmla="*/ 1 w 14"/>
                <a:gd name="T29" fmla="*/ 1 h 13"/>
                <a:gd name="T30" fmla="*/ 1 w 14"/>
                <a:gd name="T31" fmla="*/ 1 h 13"/>
                <a:gd name="T32" fmla="*/ 1 w 14"/>
                <a:gd name="T33" fmla="*/ 1 h 13"/>
                <a:gd name="T34" fmla="*/ 1 w 14"/>
                <a:gd name="T35" fmla="*/ 1 h 13"/>
                <a:gd name="T36" fmla="*/ 1 w 14"/>
                <a:gd name="T37" fmla="*/ 1 h 13"/>
                <a:gd name="T38" fmla="*/ 1 w 14"/>
                <a:gd name="T39" fmla="*/ 1 h 13"/>
                <a:gd name="T40" fmla="*/ 1 w 14"/>
                <a:gd name="T41" fmla="*/ 0 h 13"/>
                <a:gd name="T42" fmla="*/ 1 w 14"/>
                <a:gd name="T43" fmla="*/ 0 h 13"/>
                <a:gd name="T44" fmla="*/ 1 w 14"/>
                <a:gd name="T45" fmla="*/ 0 h 13"/>
                <a:gd name="T46" fmla="*/ 1 w 14"/>
                <a:gd name="T47" fmla="*/ 0 h 13"/>
                <a:gd name="T48" fmla="*/ 1 w 14"/>
                <a:gd name="T49" fmla="*/ 0 h 13"/>
                <a:gd name="T50" fmla="*/ 1 w 14"/>
                <a:gd name="T51" fmla="*/ 1 h 13"/>
                <a:gd name="T52" fmla="*/ 1 w 14"/>
                <a:gd name="T53" fmla="*/ 1 h 13"/>
                <a:gd name="T54" fmla="*/ 1 w 14"/>
                <a:gd name="T55" fmla="*/ 1 h 13"/>
                <a:gd name="T56" fmla="*/ 0 w 14"/>
                <a:gd name="T57" fmla="*/ 1 h 13"/>
                <a:gd name="T58" fmla="*/ 0 w 14"/>
                <a:gd name="T59" fmla="*/ 1 h 13"/>
                <a:gd name="T60" fmla="*/ 0 w 14"/>
                <a:gd name="T61" fmla="*/ 1 h 13"/>
                <a:gd name="T62" fmla="*/ 0 w 14"/>
                <a:gd name="T63" fmla="*/ 1 h 13"/>
                <a:gd name="T64" fmla="*/ 1 w 14"/>
                <a:gd name="T65" fmla="*/ 1 h 13"/>
                <a:gd name="T66" fmla="*/ 1 w 14"/>
                <a:gd name="T67" fmla="*/ 1 h 13"/>
                <a:gd name="T68" fmla="*/ 1 w 14"/>
                <a:gd name="T69" fmla="*/ 1 h 13"/>
                <a:gd name="T70" fmla="*/ 1 w 14"/>
                <a:gd name="T71" fmla="*/ 1 h 13"/>
                <a:gd name="T72" fmla="*/ 1 w 14"/>
                <a:gd name="T73" fmla="*/ 1 h 13"/>
                <a:gd name="T74" fmla="*/ 1 w 14"/>
                <a:gd name="T75" fmla="*/ 1 h 13"/>
                <a:gd name="T76" fmla="*/ 1 w 14"/>
                <a:gd name="T77" fmla="*/ 1 h 13"/>
                <a:gd name="T78" fmla="*/ 1 w 14"/>
                <a:gd name="T79" fmla="*/ 1 h 13"/>
                <a:gd name="T80" fmla="*/ 1 w 14"/>
                <a:gd name="T81" fmla="*/ 1 h 13"/>
                <a:gd name="T82" fmla="*/ 1 w 14"/>
                <a:gd name="T83" fmla="*/ 1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"/>
                <a:gd name="T127" fmla="*/ 0 h 13"/>
                <a:gd name="T128" fmla="*/ 14 w 14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" h="13">
                  <a:moveTo>
                    <a:pt x="5" y="9"/>
                  </a:move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4" name="Freeform 243"/>
            <p:cNvSpPr>
              <a:spLocks/>
            </p:cNvSpPr>
            <p:nvPr/>
          </p:nvSpPr>
          <p:spPr bwMode="auto">
            <a:xfrm>
              <a:off x="4677" y="3648"/>
              <a:ext cx="501" cy="523"/>
            </a:xfrm>
            <a:custGeom>
              <a:avLst/>
              <a:gdLst>
                <a:gd name="T0" fmla="*/ 1 w 910"/>
                <a:gd name="T1" fmla="*/ 3 h 610"/>
                <a:gd name="T2" fmla="*/ 1 w 910"/>
                <a:gd name="T3" fmla="*/ 3 h 610"/>
                <a:gd name="T4" fmla="*/ 1 w 910"/>
                <a:gd name="T5" fmla="*/ 7 h 610"/>
                <a:gd name="T6" fmla="*/ 2 w 910"/>
                <a:gd name="T7" fmla="*/ 10 h 610"/>
                <a:gd name="T8" fmla="*/ 2 w 910"/>
                <a:gd name="T9" fmla="*/ 13 h 610"/>
                <a:gd name="T10" fmla="*/ 2 w 910"/>
                <a:gd name="T11" fmla="*/ 15 h 610"/>
                <a:gd name="T12" fmla="*/ 2 w 910"/>
                <a:gd name="T13" fmla="*/ 15 h 610"/>
                <a:gd name="T14" fmla="*/ 2 w 910"/>
                <a:gd name="T15" fmla="*/ 18 h 610"/>
                <a:gd name="T16" fmla="*/ 2 w 910"/>
                <a:gd name="T17" fmla="*/ 20 h 610"/>
                <a:gd name="T18" fmla="*/ 2 w 910"/>
                <a:gd name="T19" fmla="*/ 21 h 610"/>
                <a:gd name="T20" fmla="*/ 3 w 910"/>
                <a:gd name="T21" fmla="*/ 24 h 610"/>
                <a:gd name="T22" fmla="*/ 3 w 910"/>
                <a:gd name="T23" fmla="*/ 30 h 610"/>
                <a:gd name="T24" fmla="*/ 4 w 910"/>
                <a:gd name="T25" fmla="*/ 34 h 610"/>
                <a:gd name="T26" fmla="*/ 4 w 910"/>
                <a:gd name="T27" fmla="*/ 40 h 610"/>
                <a:gd name="T28" fmla="*/ 4 w 910"/>
                <a:gd name="T29" fmla="*/ 48 h 610"/>
                <a:gd name="T30" fmla="*/ 4 w 910"/>
                <a:gd name="T31" fmla="*/ 59 h 610"/>
                <a:gd name="T32" fmla="*/ 5 w 910"/>
                <a:gd name="T33" fmla="*/ 71 h 610"/>
                <a:gd name="T34" fmla="*/ 6 w 910"/>
                <a:gd name="T35" fmla="*/ 85 h 610"/>
                <a:gd name="T36" fmla="*/ 6 w 910"/>
                <a:gd name="T37" fmla="*/ 97 h 610"/>
                <a:gd name="T38" fmla="*/ 6 w 910"/>
                <a:gd name="T39" fmla="*/ 111 h 610"/>
                <a:gd name="T40" fmla="*/ 7 w 910"/>
                <a:gd name="T41" fmla="*/ 123 h 610"/>
                <a:gd name="T42" fmla="*/ 7 w 910"/>
                <a:gd name="T43" fmla="*/ 135 h 610"/>
                <a:gd name="T44" fmla="*/ 7 w 910"/>
                <a:gd name="T45" fmla="*/ 147 h 610"/>
                <a:gd name="T46" fmla="*/ 7 w 910"/>
                <a:gd name="T47" fmla="*/ 161 h 610"/>
                <a:gd name="T48" fmla="*/ 8 w 910"/>
                <a:gd name="T49" fmla="*/ 173 h 610"/>
                <a:gd name="T50" fmla="*/ 8 w 910"/>
                <a:gd name="T51" fmla="*/ 177 h 610"/>
                <a:gd name="T52" fmla="*/ 7 w 910"/>
                <a:gd name="T53" fmla="*/ 174 h 610"/>
                <a:gd name="T54" fmla="*/ 7 w 910"/>
                <a:gd name="T55" fmla="*/ 169 h 610"/>
                <a:gd name="T56" fmla="*/ 7 w 910"/>
                <a:gd name="T57" fmla="*/ 162 h 610"/>
                <a:gd name="T58" fmla="*/ 6 w 910"/>
                <a:gd name="T59" fmla="*/ 157 h 610"/>
                <a:gd name="T60" fmla="*/ 6 w 910"/>
                <a:gd name="T61" fmla="*/ 152 h 610"/>
                <a:gd name="T62" fmla="*/ 6 w 910"/>
                <a:gd name="T63" fmla="*/ 147 h 610"/>
                <a:gd name="T64" fmla="*/ 6 w 910"/>
                <a:gd name="T65" fmla="*/ 143 h 610"/>
                <a:gd name="T66" fmla="*/ 5 w 910"/>
                <a:gd name="T67" fmla="*/ 139 h 610"/>
                <a:gd name="T68" fmla="*/ 5 w 910"/>
                <a:gd name="T69" fmla="*/ 136 h 610"/>
                <a:gd name="T70" fmla="*/ 4 w 910"/>
                <a:gd name="T71" fmla="*/ 135 h 610"/>
                <a:gd name="T72" fmla="*/ 4 w 910"/>
                <a:gd name="T73" fmla="*/ 132 h 610"/>
                <a:gd name="T74" fmla="*/ 4 w 910"/>
                <a:gd name="T75" fmla="*/ 130 h 610"/>
                <a:gd name="T76" fmla="*/ 4 w 910"/>
                <a:gd name="T77" fmla="*/ 128 h 610"/>
                <a:gd name="T78" fmla="*/ 4 w 910"/>
                <a:gd name="T79" fmla="*/ 126 h 610"/>
                <a:gd name="T80" fmla="*/ 4 w 910"/>
                <a:gd name="T81" fmla="*/ 124 h 610"/>
                <a:gd name="T82" fmla="*/ 4 w 910"/>
                <a:gd name="T83" fmla="*/ 124 h 610"/>
                <a:gd name="T84" fmla="*/ 4 w 910"/>
                <a:gd name="T85" fmla="*/ 124 h 610"/>
                <a:gd name="T86" fmla="*/ 4 w 910"/>
                <a:gd name="T87" fmla="*/ 125 h 610"/>
                <a:gd name="T88" fmla="*/ 3 w 910"/>
                <a:gd name="T89" fmla="*/ 124 h 610"/>
                <a:gd name="T90" fmla="*/ 3 w 910"/>
                <a:gd name="T91" fmla="*/ 120 h 610"/>
                <a:gd name="T92" fmla="*/ 3 w 910"/>
                <a:gd name="T93" fmla="*/ 113 h 610"/>
                <a:gd name="T94" fmla="*/ 3 w 910"/>
                <a:gd name="T95" fmla="*/ 105 h 610"/>
                <a:gd name="T96" fmla="*/ 2 w 910"/>
                <a:gd name="T97" fmla="*/ 99 h 610"/>
                <a:gd name="T98" fmla="*/ 2 w 910"/>
                <a:gd name="T99" fmla="*/ 94 h 610"/>
                <a:gd name="T100" fmla="*/ 2 w 910"/>
                <a:gd name="T101" fmla="*/ 92 h 610"/>
                <a:gd name="T102" fmla="*/ 2 w 910"/>
                <a:gd name="T103" fmla="*/ 92 h 610"/>
                <a:gd name="T104" fmla="*/ 2 w 910"/>
                <a:gd name="T105" fmla="*/ 92 h 610"/>
                <a:gd name="T106" fmla="*/ 2 w 910"/>
                <a:gd name="T107" fmla="*/ 92 h 610"/>
                <a:gd name="T108" fmla="*/ 1 w 910"/>
                <a:gd name="T109" fmla="*/ 92 h 610"/>
                <a:gd name="T110" fmla="*/ 1 w 910"/>
                <a:gd name="T111" fmla="*/ 89 h 610"/>
                <a:gd name="T112" fmla="*/ 1 w 910"/>
                <a:gd name="T113" fmla="*/ 85 h 610"/>
                <a:gd name="T114" fmla="*/ 1 w 910"/>
                <a:gd name="T115" fmla="*/ 82 h 610"/>
                <a:gd name="T116" fmla="*/ 1 w 910"/>
                <a:gd name="T117" fmla="*/ 81 h 610"/>
                <a:gd name="T118" fmla="*/ 1 w 910"/>
                <a:gd name="T119" fmla="*/ 80 h 610"/>
                <a:gd name="T120" fmla="*/ 1 w 910"/>
                <a:gd name="T121" fmla="*/ 2 h 6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0"/>
                <a:gd name="T184" fmla="*/ 0 h 610"/>
                <a:gd name="T185" fmla="*/ 910 w 910"/>
                <a:gd name="T186" fmla="*/ 610 h 6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0" h="610">
                  <a:moveTo>
                    <a:pt x="2" y="0"/>
                  </a:moveTo>
                  <a:lnTo>
                    <a:pt x="29" y="5"/>
                  </a:lnTo>
                  <a:lnTo>
                    <a:pt x="53" y="8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4"/>
                  </a:lnTo>
                  <a:lnTo>
                    <a:pt x="154" y="29"/>
                  </a:lnTo>
                  <a:lnTo>
                    <a:pt x="177" y="35"/>
                  </a:lnTo>
                  <a:lnTo>
                    <a:pt x="203" y="40"/>
                  </a:lnTo>
                  <a:lnTo>
                    <a:pt x="229" y="45"/>
                  </a:lnTo>
                  <a:lnTo>
                    <a:pt x="254" y="48"/>
                  </a:lnTo>
                  <a:lnTo>
                    <a:pt x="260" y="50"/>
                  </a:lnTo>
                  <a:lnTo>
                    <a:pt x="263" y="51"/>
                  </a:lnTo>
                  <a:lnTo>
                    <a:pt x="269" y="54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3" y="64"/>
                  </a:lnTo>
                  <a:lnTo>
                    <a:pt x="289" y="67"/>
                  </a:lnTo>
                  <a:lnTo>
                    <a:pt x="292" y="70"/>
                  </a:lnTo>
                  <a:lnTo>
                    <a:pt x="298" y="74"/>
                  </a:lnTo>
                  <a:lnTo>
                    <a:pt x="303" y="77"/>
                  </a:lnTo>
                  <a:lnTo>
                    <a:pt x="325" y="86"/>
                  </a:lnTo>
                  <a:lnTo>
                    <a:pt x="349" y="94"/>
                  </a:lnTo>
                  <a:lnTo>
                    <a:pt x="373" y="104"/>
                  </a:lnTo>
                  <a:lnTo>
                    <a:pt x="395" y="112"/>
                  </a:lnTo>
                  <a:lnTo>
                    <a:pt x="419" y="120"/>
                  </a:lnTo>
                  <a:lnTo>
                    <a:pt x="441" y="130"/>
                  </a:lnTo>
                  <a:lnTo>
                    <a:pt x="462" y="139"/>
                  </a:lnTo>
                  <a:lnTo>
                    <a:pt x="483" y="150"/>
                  </a:lnTo>
                  <a:lnTo>
                    <a:pt x="503" y="165"/>
                  </a:lnTo>
                  <a:lnTo>
                    <a:pt x="521" y="179"/>
                  </a:lnTo>
                  <a:lnTo>
                    <a:pt x="545" y="202"/>
                  </a:lnTo>
                  <a:lnTo>
                    <a:pt x="568" y="222"/>
                  </a:lnTo>
                  <a:lnTo>
                    <a:pt x="592" y="245"/>
                  </a:lnTo>
                  <a:lnTo>
                    <a:pt x="616" y="266"/>
                  </a:lnTo>
                  <a:lnTo>
                    <a:pt x="638" y="288"/>
                  </a:lnTo>
                  <a:lnTo>
                    <a:pt x="660" y="310"/>
                  </a:lnTo>
                  <a:lnTo>
                    <a:pt x="682" y="333"/>
                  </a:lnTo>
                  <a:lnTo>
                    <a:pt x="702" y="357"/>
                  </a:lnTo>
                  <a:lnTo>
                    <a:pt x="722" y="381"/>
                  </a:lnTo>
                  <a:lnTo>
                    <a:pt x="740" y="406"/>
                  </a:lnTo>
                  <a:lnTo>
                    <a:pt x="753" y="421"/>
                  </a:lnTo>
                  <a:lnTo>
                    <a:pt x="769" y="440"/>
                  </a:lnTo>
                  <a:lnTo>
                    <a:pt x="790" y="459"/>
                  </a:lnTo>
                  <a:lnTo>
                    <a:pt x="811" y="482"/>
                  </a:lnTo>
                  <a:lnTo>
                    <a:pt x="833" y="504"/>
                  </a:lnTo>
                  <a:lnTo>
                    <a:pt x="855" y="528"/>
                  </a:lnTo>
                  <a:lnTo>
                    <a:pt x="875" y="550"/>
                  </a:lnTo>
                  <a:lnTo>
                    <a:pt x="892" y="573"/>
                  </a:lnTo>
                  <a:lnTo>
                    <a:pt x="905" y="592"/>
                  </a:lnTo>
                  <a:lnTo>
                    <a:pt x="910" y="610"/>
                  </a:lnTo>
                  <a:lnTo>
                    <a:pt x="899" y="608"/>
                  </a:lnTo>
                  <a:lnTo>
                    <a:pt x="883" y="603"/>
                  </a:lnTo>
                  <a:lnTo>
                    <a:pt x="863" y="597"/>
                  </a:lnTo>
                  <a:lnTo>
                    <a:pt x="843" y="587"/>
                  </a:lnTo>
                  <a:lnTo>
                    <a:pt x="819" y="576"/>
                  </a:lnTo>
                  <a:lnTo>
                    <a:pt x="797" y="566"/>
                  </a:lnTo>
                  <a:lnTo>
                    <a:pt x="777" y="555"/>
                  </a:lnTo>
                  <a:lnTo>
                    <a:pt x="758" y="546"/>
                  </a:lnTo>
                  <a:lnTo>
                    <a:pt x="744" y="538"/>
                  </a:lnTo>
                  <a:lnTo>
                    <a:pt x="735" y="533"/>
                  </a:lnTo>
                  <a:lnTo>
                    <a:pt x="716" y="522"/>
                  </a:lnTo>
                  <a:lnTo>
                    <a:pt x="700" y="514"/>
                  </a:lnTo>
                  <a:lnTo>
                    <a:pt x="682" y="504"/>
                  </a:lnTo>
                  <a:lnTo>
                    <a:pt x="663" y="496"/>
                  </a:lnTo>
                  <a:lnTo>
                    <a:pt x="645" y="490"/>
                  </a:lnTo>
                  <a:lnTo>
                    <a:pt x="627" y="483"/>
                  </a:lnTo>
                  <a:lnTo>
                    <a:pt x="609" y="477"/>
                  </a:lnTo>
                  <a:lnTo>
                    <a:pt x="589" y="472"/>
                  </a:lnTo>
                  <a:lnTo>
                    <a:pt x="570" y="467"/>
                  </a:lnTo>
                  <a:lnTo>
                    <a:pt x="550" y="462"/>
                  </a:lnTo>
                  <a:lnTo>
                    <a:pt x="543" y="461"/>
                  </a:lnTo>
                  <a:lnTo>
                    <a:pt x="537" y="458"/>
                  </a:lnTo>
                  <a:lnTo>
                    <a:pt x="530" y="454"/>
                  </a:lnTo>
                  <a:lnTo>
                    <a:pt x="525" y="451"/>
                  </a:lnTo>
                  <a:lnTo>
                    <a:pt x="519" y="446"/>
                  </a:lnTo>
                  <a:lnTo>
                    <a:pt x="512" y="442"/>
                  </a:lnTo>
                  <a:lnTo>
                    <a:pt x="506" y="437"/>
                  </a:lnTo>
                  <a:lnTo>
                    <a:pt x="499" y="434"/>
                  </a:lnTo>
                  <a:lnTo>
                    <a:pt x="494" y="430"/>
                  </a:lnTo>
                  <a:lnTo>
                    <a:pt x="486" y="427"/>
                  </a:lnTo>
                  <a:lnTo>
                    <a:pt x="477" y="426"/>
                  </a:lnTo>
                  <a:lnTo>
                    <a:pt x="466" y="426"/>
                  </a:lnTo>
                  <a:lnTo>
                    <a:pt x="457" y="426"/>
                  </a:lnTo>
                  <a:lnTo>
                    <a:pt x="446" y="426"/>
                  </a:lnTo>
                  <a:lnTo>
                    <a:pt x="437" y="426"/>
                  </a:lnTo>
                  <a:lnTo>
                    <a:pt x="428" y="427"/>
                  </a:lnTo>
                  <a:lnTo>
                    <a:pt x="417" y="427"/>
                  </a:lnTo>
                  <a:lnTo>
                    <a:pt x="408" y="426"/>
                  </a:lnTo>
                  <a:lnTo>
                    <a:pt x="400" y="424"/>
                  </a:lnTo>
                  <a:lnTo>
                    <a:pt x="391" y="421"/>
                  </a:lnTo>
                  <a:lnTo>
                    <a:pt x="377" y="411"/>
                  </a:lnTo>
                  <a:lnTo>
                    <a:pt x="362" y="400"/>
                  </a:lnTo>
                  <a:lnTo>
                    <a:pt x="349" y="389"/>
                  </a:lnTo>
                  <a:lnTo>
                    <a:pt x="336" y="376"/>
                  </a:lnTo>
                  <a:lnTo>
                    <a:pt x="325" y="363"/>
                  </a:lnTo>
                  <a:lnTo>
                    <a:pt x="313" y="350"/>
                  </a:lnTo>
                  <a:lnTo>
                    <a:pt x="298" y="339"/>
                  </a:lnTo>
                  <a:lnTo>
                    <a:pt x="283" y="328"/>
                  </a:lnTo>
                  <a:lnTo>
                    <a:pt x="267" y="322"/>
                  </a:lnTo>
                  <a:lnTo>
                    <a:pt x="247" y="317"/>
                  </a:lnTo>
                  <a:lnTo>
                    <a:pt x="238" y="315"/>
                  </a:lnTo>
                  <a:lnTo>
                    <a:pt x="229" y="315"/>
                  </a:lnTo>
                  <a:lnTo>
                    <a:pt x="219" y="315"/>
                  </a:lnTo>
                  <a:lnTo>
                    <a:pt x="210" y="315"/>
                  </a:lnTo>
                  <a:lnTo>
                    <a:pt x="201" y="315"/>
                  </a:lnTo>
                  <a:lnTo>
                    <a:pt x="192" y="315"/>
                  </a:lnTo>
                  <a:lnTo>
                    <a:pt x="183" y="315"/>
                  </a:lnTo>
                  <a:lnTo>
                    <a:pt x="174" y="315"/>
                  </a:lnTo>
                  <a:lnTo>
                    <a:pt x="166" y="314"/>
                  </a:lnTo>
                  <a:lnTo>
                    <a:pt x="159" y="310"/>
                  </a:lnTo>
                  <a:lnTo>
                    <a:pt x="143" y="304"/>
                  </a:lnTo>
                  <a:lnTo>
                    <a:pt x="128" y="298"/>
                  </a:lnTo>
                  <a:lnTo>
                    <a:pt x="113" y="293"/>
                  </a:lnTo>
                  <a:lnTo>
                    <a:pt x="97" y="286"/>
                  </a:lnTo>
                  <a:lnTo>
                    <a:pt x="81" y="283"/>
                  </a:lnTo>
                  <a:lnTo>
                    <a:pt x="64" y="278"/>
                  </a:lnTo>
                  <a:lnTo>
                    <a:pt x="48" y="277"/>
                  </a:lnTo>
                  <a:lnTo>
                    <a:pt x="31" y="275"/>
                  </a:lnTo>
                  <a:lnTo>
                    <a:pt x="15" y="275"/>
                  </a:lnTo>
                  <a:lnTo>
                    <a:pt x="0" y="277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5" name="Freeform 244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w 17"/>
                <a:gd name="T43" fmla="*/ 1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"/>
                <a:gd name="T67" fmla="*/ 0 h 8"/>
                <a:gd name="T68" fmla="*/ 17 w 17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6" name="Freeform 245"/>
            <p:cNvSpPr>
              <a:spLocks/>
            </p:cNvSpPr>
            <p:nvPr/>
          </p:nvSpPr>
          <p:spPr bwMode="auto">
            <a:xfrm>
              <a:off x="2093" y="4153"/>
              <a:ext cx="8" cy="4"/>
            </a:xfrm>
            <a:custGeom>
              <a:avLst/>
              <a:gdLst>
                <a:gd name="T0" fmla="*/ 0 w 17"/>
                <a:gd name="T1" fmla="*/ 1 h 8"/>
                <a:gd name="T2" fmla="*/ 0 w 17"/>
                <a:gd name="T3" fmla="*/ 1 h 8"/>
                <a:gd name="T4" fmla="*/ 0 w 17"/>
                <a:gd name="T5" fmla="*/ 1 h 8"/>
                <a:gd name="T6" fmla="*/ 0 w 17"/>
                <a:gd name="T7" fmla="*/ 1 h 8"/>
                <a:gd name="T8" fmla="*/ 0 w 17"/>
                <a:gd name="T9" fmla="*/ 1 h 8"/>
                <a:gd name="T10" fmla="*/ 0 w 17"/>
                <a:gd name="T11" fmla="*/ 1 h 8"/>
                <a:gd name="T12" fmla="*/ 0 w 17"/>
                <a:gd name="T13" fmla="*/ 1 h 8"/>
                <a:gd name="T14" fmla="*/ 0 w 17"/>
                <a:gd name="T15" fmla="*/ 1 h 8"/>
                <a:gd name="T16" fmla="*/ 0 w 17"/>
                <a:gd name="T17" fmla="*/ 1 h 8"/>
                <a:gd name="T18" fmla="*/ 0 w 17"/>
                <a:gd name="T19" fmla="*/ 1 h 8"/>
                <a:gd name="T20" fmla="*/ 0 w 17"/>
                <a:gd name="T21" fmla="*/ 1 h 8"/>
                <a:gd name="T22" fmla="*/ 0 w 17"/>
                <a:gd name="T23" fmla="*/ 1 h 8"/>
                <a:gd name="T24" fmla="*/ 0 w 17"/>
                <a:gd name="T25" fmla="*/ 1 h 8"/>
                <a:gd name="T26" fmla="*/ 0 w 17"/>
                <a:gd name="T27" fmla="*/ 1 h 8"/>
                <a:gd name="T28" fmla="*/ 0 w 17"/>
                <a:gd name="T29" fmla="*/ 1 h 8"/>
                <a:gd name="T30" fmla="*/ 0 w 17"/>
                <a:gd name="T31" fmla="*/ 1 h 8"/>
                <a:gd name="T32" fmla="*/ 0 w 17"/>
                <a:gd name="T33" fmla="*/ 1 h 8"/>
                <a:gd name="T34" fmla="*/ 0 w 17"/>
                <a:gd name="T35" fmla="*/ 1 h 8"/>
                <a:gd name="T36" fmla="*/ 0 w 17"/>
                <a:gd name="T37" fmla="*/ 1 h 8"/>
                <a:gd name="T38" fmla="*/ 0 w 17"/>
                <a:gd name="T39" fmla="*/ 0 h 8"/>
                <a:gd name="T40" fmla="*/ 0 w 1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8"/>
                <a:gd name="T65" fmla="*/ 17 w 1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8">
                  <a:moveTo>
                    <a:pt x="0" y="8"/>
                  </a:move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7" name="Freeform 246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w 506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06"/>
                <a:gd name="T187" fmla="*/ 0 h 400"/>
                <a:gd name="T188" fmla="*/ 506 w 506"/>
                <a:gd name="T189" fmla="*/ 400 h 4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  <a:lnTo>
                    <a:pt x="232" y="52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8" name="Freeform 247"/>
            <p:cNvSpPr>
              <a:spLocks/>
            </p:cNvSpPr>
            <p:nvPr/>
          </p:nvSpPr>
          <p:spPr bwMode="auto">
            <a:xfrm>
              <a:off x="3482" y="3835"/>
              <a:ext cx="246" cy="200"/>
            </a:xfrm>
            <a:custGeom>
              <a:avLst/>
              <a:gdLst>
                <a:gd name="T0" fmla="*/ 0 w 506"/>
                <a:gd name="T1" fmla="*/ 1 h 400"/>
                <a:gd name="T2" fmla="*/ 0 w 506"/>
                <a:gd name="T3" fmla="*/ 1 h 400"/>
                <a:gd name="T4" fmla="*/ 0 w 506"/>
                <a:gd name="T5" fmla="*/ 1 h 400"/>
                <a:gd name="T6" fmla="*/ 0 w 506"/>
                <a:gd name="T7" fmla="*/ 1 h 400"/>
                <a:gd name="T8" fmla="*/ 0 w 506"/>
                <a:gd name="T9" fmla="*/ 1 h 400"/>
                <a:gd name="T10" fmla="*/ 0 w 506"/>
                <a:gd name="T11" fmla="*/ 1 h 400"/>
                <a:gd name="T12" fmla="*/ 0 w 506"/>
                <a:gd name="T13" fmla="*/ 1 h 400"/>
                <a:gd name="T14" fmla="*/ 0 w 506"/>
                <a:gd name="T15" fmla="*/ 1 h 400"/>
                <a:gd name="T16" fmla="*/ 0 w 506"/>
                <a:gd name="T17" fmla="*/ 1 h 400"/>
                <a:gd name="T18" fmla="*/ 0 w 506"/>
                <a:gd name="T19" fmla="*/ 1 h 400"/>
                <a:gd name="T20" fmla="*/ 0 w 506"/>
                <a:gd name="T21" fmla="*/ 1 h 400"/>
                <a:gd name="T22" fmla="*/ 0 w 506"/>
                <a:gd name="T23" fmla="*/ 1 h 400"/>
                <a:gd name="T24" fmla="*/ 0 w 506"/>
                <a:gd name="T25" fmla="*/ 1 h 400"/>
                <a:gd name="T26" fmla="*/ 0 w 506"/>
                <a:gd name="T27" fmla="*/ 1 h 400"/>
                <a:gd name="T28" fmla="*/ 0 w 506"/>
                <a:gd name="T29" fmla="*/ 1 h 400"/>
                <a:gd name="T30" fmla="*/ 0 w 506"/>
                <a:gd name="T31" fmla="*/ 1 h 400"/>
                <a:gd name="T32" fmla="*/ 0 w 506"/>
                <a:gd name="T33" fmla="*/ 1 h 400"/>
                <a:gd name="T34" fmla="*/ 0 w 506"/>
                <a:gd name="T35" fmla="*/ 1 h 400"/>
                <a:gd name="T36" fmla="*/ 0 w 506"/>
                <a:gd name="T37" fmla="*/ 2 h 400"/>
                <a:gd name="T38" fmla="*/ 0 w 506"/>
                <a:gd name="T39" fmla="*/ 2 h 400"/>
                <a:gd name="T40" fmla="*/ 0 w 506"/>
                <a:gd name="T41" fmla="*/ 2 h 400"/>
                <a:gd name="T42" fmla="*/ 0 w 506"/>
                <a:gd name="T43" fmla="*/ 2 h 400"/>
                <a:gd name="T44" fmla="*/ 0 w 506"/>
                <a:gd name="T45" fmla="*/ 2 h 400"/>
                <a:gd name="T46" fmla="*/ 0 w 506"/>
                <a:gd name="T47" fmla="*/ 2 h 400"/>
                <a:gd name="T48" fmla="*/ 0 w 506"/>
                <a:gd name="T49" fmla="*/ 2 h 400"/>
                <a:gd name="T50" fmla="*/ 0 w 506"/>
                <a:gd name="T51" fmla="*/ 2 h 400"/>
                <a:gd name="T52" fmla="*/ 0 w 506"/>
                <a:gd name="T53" fmla="*/ 2 h 400"/>
                <a:gd name="T54" fmla="*/ 0 w 506"/>
                <a:gd name="T55" fmla="*/ 2 h 400"/>
                <a:gd name="T56" fmla="*/ 0 w 506"/>
                <a:gd name="T57" fmla="*/ 2 h 400"/>
                <a:gd name="T58" fmla="*/ 0 w 506"/>
                <a:gd name="T59" fmla="*/ 2 h 400"/>
                <a:gd name="T60" fmla="*/ 0 w 506"/>
                <a:gd name="T61" fmla="*/ 2 h 400"/>
                <a:gd name="T62" fmla="*/ 0 w 506"/>
                <a:gd name="T63" fmla="*/ 2 h 400"/>
                <a:gd name="T64" fmla="*/ 0 w 506"/>
                <a:gd name="T65" fmla="*/ 2 h 400"/>
                <a:gd name="T66" fmla="*/ 1 w 506"/>
                <a:gd name="T67" fmla="*/ 2 h 400"/>
                <a:gd name="T68" fmla="*/ 1 w 506"/>
                <a:gd name="T69" fmla="*/ 2 h 400"/>
                <a:gd name="T70" fmla="*/ 1 w 506"/>
                <a:gd name="T71" fmla="*/ 2 h 400"/>
                <a:gd name="T72" fmla="*/ 1 w 506"/>
                <a:gd name="T73" fmla="*/ 2 h 400"/>
                <a:gd name="T74" fmla="*/ 1 w 506"/>
                <a:gd name="T75" fmla="*/ 2 h 400"/>
                <a:gd name="T76" fmla="*/ 1 w 506"/>
                <a:gd name="T77" fmla="*/ 1 h 400"/>
                <a:gd name="T78" fmla="*/ 1 w 506"/>
                <a:gd name="T79" fmla="*/ 1 h 400"/>
                <a:gd name="T80" fmla="*/ 1 w 506"/>
                <a:gd name="T81" fmla="*/ 1 h 400"/>
                <a:gd name="T82" fmla="*/ 1 w 506"/>
                <a:gd name="T83" fmla="*/ 1 h 400"/>
                <a:gd name="T84" fmla="*/ 1 w 506"/>
                <a:gd name="T85" fmla="*/ 1 h 400"/>
                <a:gd name="T86" fmla="*/ 1 w 506"/>
                <a:gd name="T87" fmla="*/ 1 h 400"/>
                <a:gd name="T88" fmla="*/ 1 w 506"/>
                <a:gd name="T89" fmla="*/ 1 h 400"/>
                <a:gd name="T90" fmla="*/ 1 w 506"/>
                <a:gd name="T91" fmla="*/ 1 h 400"/>
                <a:gd name="T92" fmla="*/ 1 w 506"/>
                <a:gd name="T93" fmla="*/ 1 h 400"/>
                <a:gd name="T94" fmla="*/ 1 w 506"/>
                <a:gd name="T95" fmla="*/ 1 h 400"/>
                <a:gd name="T96" fmla="*/ 1 w 506"/>
                <a:gd name="T97" fmla="*/ 1 h 400"/>
                <a:gd name="T98" fmla="*/ 1 w 506"/>
                <a:gd name="T99" fmla="*/ 1 h 400"/>
                <a:gd name="T100" fmla="*/ 1 w 506"/>
                <a:gd name="T101" fmla="*/ 1 h 400"/>
                <a:gd name="T102" fmla="*/ 1 w 506"/>
                <a:gd name="T103" fmla="*/ 1 h 400"/>
                <a:gd name="T104" fmla="*/ 1 w 506"/>
                <a:gd name="T105" fmla="*/ 1 h 400"/>
                <a:gd name="T106" fmla="*/ 1 w 506"/>
                <a:gd name="T107" fmla="*/ 1 h 400"/>
                <a:gd name="T108" fmla="*/ 1 w 506"/>
                <a:gd name="T109" fmla="*/ 1 h 400"/>
                <a:gd name="T110" fmla="*/ 1 w 506"/>
                <a:gd name="T111" fmla="*/ 1 h 400"/>
                <a:gd name="T112" fmla="*/ 1 w 506"/>
                <a:gd name="T113" fmla="*/ 1 h 400"/>
                <a:gd name="T114" fmla="*/ 1 w 506"/>
                <a:gd name="T115" fmla="*/ 1 h 400"/>
                <a:gd name="T116" fmla="*/ 1 w 506"/>
                <a:gd name="T117" fmla="*/ 1 h 400"/>
                <a:gd name="T118" fmla="*/ 1 w 506"/>
                <a:gd name="T119" fmla="*/ 1 h 400"/>
                <a:gd name="T120" fmla="*/ 1 w 506"/>
                <a:gd name="T121" fmla="*/ 0 h 4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06"/>
                <a:gd name="T184" fmla="*/ 0 h 400"/>
                <a:gd name="T185" fmla="*/ 506 w 506"/>
                <a:gd name="T186" fmla="*/ 400 h 4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06" h="400">
                  <a:moveTo>
                    <a:pt x="232" y="52"/>
                  </a:moveTo>
                  <a:lnTo>
                    <a:pt x="230" y="51"/>
                  </a:lnTo>
                  <a:lnTo>
                    <a:pt x="228" y="49"/>
                  </a:lnTo>
                  <a:lnTo>
                    <a:pt x="224" y="49"/>
                  </a:lnTo>
                  <a:lnTo>
                    <a:pt x="222" y="48"/>
                  </a:lnTo>
                  <a:lnTo>
                    <a:pt x="221" y="46"/>
                  </a:lnTo>
                  <a:lnTo>
                    <a:pt x="217" y="44"/>
                  </a:lnTo>
                  <a:lnTo>
                    <a:pt x="215" y="44"/>
                  </a:lnTo>
                  <a:lnTo>
                    <a:pt x="213" y="43"/>
                  </a:lnTo>
                  <a:lnTo>
                    <a:pt x="212" y="43"/>
                  </a:lnTo>
                  <a:lnTo>
                    <a:pt x="210" y="44"/>
                  </a:lnTo>
                  <a:lnTo>
                    <a:pt x="191" y="56"/>
                  </a:lnTo>
                  <a:lnTo>
                    <a:pt x="162" y="75"/>
                  </a:lnTo>
                  <a:lnTo>
                    <a:pt x="124" y="100"/>
                  </a:lnTo>
                  <a:lnTo>
                    <a:pt x="85" y="131"/>
                  </a:lnTo>
                  <a:lnTo>
                    <a:pt x="49" y="164"/>
                  </a:lnTo>
                  <a:lnTo>
                    <a:pt x="20" y="203"/>
                  </a:lnTo>
                  <a:lnTo>
                    <a:pt x="1" y="244"/>
                  </a:lnTo>
                  <a:lnTo>
                    <a:pt x="0" y="288"/>
                  </a:lnTo>
                  <a:lnTo>
                    <a:pt x="16" y="334"/>
                  </a:lnTo>
                  <a:lnTo>
                    <a:pt x="60" y="380"/>
                  </a:lnTo>
                  <a:lnTo>
                    <a:pt x="71" y="388"/>
                  </a:lnTo>
                  <a:lnTo>
                    <a:pt x="85" y="393"/>
                  </a:lnTo>
                  <a:lnTo>
                    <a:pt x="100" y="398"/>
                  </a:lnTo>
                  <a:lnTo>
                    <a:pt x="118" y="400"/>
                  </a:lnTo>
                  <a:lnTo>
                    <a:pt x="137" y="400"/>
                  </a:lnTo>
                  <a:lnTo>
                    <a:pt x="157" y="398"/>
                  </a:lnTo>
                  <a:lnTo>
                    <a:pt x="177" y="393"/>
                  </a:lnTo>
                  <a:lnTo>
                    <a:pt x="195" y="388"/>
                  </a:lnTo>
                  <a:lnTo>
                    <a:pt x="213" y="382"/>
                  </a:lnTo>
                  <a:lnTo>
                    <a:pt x="230" y="374"/>
                  </a:lnTo>
                  <a:lnTo>
                    <a:pt x="248" y="361"/>
                  </a:lnTo>
                  <a:lnTo>
                    <a:pt x="266" y="347"/>
                  </a:lnTo>
                  <a:lnTo>
                    <a:pt x="283" y="332"/>
                  </a:lnTo>
                  <a:lnTo>
                    <a:pt x="297" y="316"/>
                  </a:lnTo>
                  <a:lnTo>
                    <a:pt x="312" y="299"/>
                  </a:lnTo>
                  <a:lnTo>
                    <a:pt x="327" y="283"/>
                  </a:lnTo>
                  <a:lnTo>
                    <a:pt x="341" y="267"/>
                  </a:lnTo>
                  <a:lnTo>
                    <a:pt x="358" y="252"/>
                  </a:lnTo>
                  <a:lnTo>
                    <a:pt x="376" y="238"/>
                  </a:lnTo>
                  <a:lnTo>
                    <a:pt x="396" y="225"/>
                  </a:lnTo>
                  <a:lnTo>
                    <a:pt x="405" y="220"/>
                  </a:lnTo>
                  <a:lnTo>
                    <a:pt x="414" y="217"/>
                  </a:lnTo>
                  <a:lnTo>
                    <a:pt x="423" y="214"/>
                  </a:lnTo>
                  <a:lnTo>
                    <a:pt x="434" y="209"/>
                  </a:lnTo>
                  <a:lnTo>
                    <a:pt x="444" y="206"/>
                  </a:lnTo>
                  <a:lnTo>
                    <a:pt x="455" y="203"/>
                  </a:lnTo>
                  <a:lnTo>
                    <a:pt x="464" y="200"/>
                  </a:lnTo>
                  <a:lnTo>
                    <a:pt x="471" y="195"/>
                  </a:lnTo>
                  <a:lnTo>
                    <a:pt x="478" y="190"/>
                  </a:lnTo>
                  <a:lnTo>
                    <a:pt x="484" y="185"/>
                  </a:lnTo>
                  <a:lnTo>
                    <a:pt x="495" y="168"/>
                  </a:lnTo>
                  <a:lnTo>
                    <a:pt x="502" y="150"/>
                  </a:lnTo>
                  <a:lnTo>
                    <a:pt x="506" y="131"/>
                  </a:lnTo>
                  <a:lnTo>
                    <a:pt x="506" y="113"/>
                  </a:lnTo>
                  <a:lnTo>
                    <a:pt x="502" y="94"/>
                  </a:lnTo>
                  <a:lnTo>
                    <a:pt x="495" y="75"/>
                  </a:lnTo>
                  <a:lnTo>
                    <a:pt x="487" y="56"/>
                  </a:lnTo>
                  <a:lnTo>
                    <a:pt x="476" y="36"/>
                  </a:lnTo>
                  <a:lnTo>
                    <a:pt x="466" y="17"/>
                  </a:lnTo>
                  <a:lnTo>
                    <a:pt x="455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9" name="Freeform 248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2 w 1003"/>
                <a:gd name="T103" fmla="*/ 1 h 3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3"/>
                <a:gd name="T157" fmla="*/ 0 h 332"/>
                <a:gd name="T158" fmla="*/ 1003 w 1003"/>
                <a:gd name="T159" fmla="*/ 332 h 3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  <a:lnTo>
                    <a:pt x="806" y="47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0" name="Freeform 249"/>
            <p:cNvSpPr>
              <a:spLocks/>
            </p:cNvSpPr>
            <p:nvPr/>
          </p:nvSpPr>
          <p:spPr bwMode="auto">
            <a:xfrm>
              <a:off x="3191" y="3785"/>
              <a:ext cx="488" cy="166"/>
            </a:xfrm>
            <a:custGeom>
              <a:avLst/>
              <a:gdLst>
                <a:gd name="T0" fmla="*/ 2 w 1003"/>
                <a:gd name="T1" fmla="*/ 1 h 332"/>
                <a:gd name="T2" fmla="*/ 2 w 1003"/>
                <a:gd name="T3" fmla="*/ 1 h 332"/>
                <a:gd name="T4" fmla="*/ 2 w 1003"/>
                <a:gd name="T5" fmla="*/ 1 h 332"/>
                <a:gd name="T6" fmla="*/ 2 w 1003"/>
                <a:gd name="T7" fmla="*/ 1 h 332"/>
                <a:gd name="T8" fmla="*/ 2 w 1003"/>
                <a:gd name="T9" fmla="*/ 1 h 332"/>
                <a:gd name="T10" fmla="*/ 1 w 1003"/>
                <a:gd name="T11" fmla="*/ 1 h 332"/>
                <a:gd name="T12" fmla="*/ 1 w 1003"/>
                <a:gd name="T13" fmla="*/ 1 h 332"/>
                <a:gd name="T14" fmla="*/ 1 w 1003"/>
                <a:gd name="T15" fmla="*/ 0 h 332"/>
                <a:gd name="T16" fmla="*/ 1 w 1003"/>
                <a:gd name="T17" fmla="*/ 1 h 332"/>
                <a:gd name="T18" fmla="*/ 0 w 1003"/>
                <a:gd name="T19" fmla="*/ 1 h 332"/>
                <a:gd name="T20" fmla="*/ 0 w 1003"/>
                <a:gd name="T21" fmla="*/ 1 h 332"/>
                <a:gd name="T22" fmla="*/ 0 w 1003"/>
                <a:gd name="T23" fmla="*/ 1 h 332"/>
                <a:gd name="T24" fmla="*/ 0 w 1003"/>
                <a:gd name="T25" fmla="*/ 1 h 332"/>
                <a:gd name="T26" fmla="*/ 0 w 1003"/>
                <a:gd name="T27" fmla="*/ 1 h 332"/>
                <a:gd name="T28" fmla="*/ 0 w 1003"/>
                <a:gd name="T29" fmla="*/ 1 h 332"/>
                <a:gd name="T30" fmla="*/ 0 w 1003"/>
                <a:gd name="T31" fmla="*/ 1 h 332"/>
                <a:gd name="T32" fmla="*/ 0 w 1003"/>
                <a:gd name="T33" fmla="*/ 1 h 332"/>
                <a:gd name="T34" fmla="*/ 0 w 1003"/>
                <a:gd name="T35" fmla="*/ 1 h 332"/>
                <a:gd name="T36" fmla="*/ 0 w 1003"/>
                <a:gd name="T37" fmla="*/ 1 h 332"/>
                <a:gd name="T38" fmla="*/ 0 w 1003"/>
                <a:gd name="T39" fmla="*/ 1 h 332"/>
                <a:gd name="T40" fmla="*/ 0 w 1003"/>
                <a:gd name="T41" fmla="*/ 2 h 332"/>
                <a:gd name="T42" fmla="*/ 0 w 1003"/>
                <a:gd name="T43" fmla="*/ 1 h 332"/>
                <a:gd name="T44" fmla="*/ 0 w 1003"/>
                <a:gd name="T45" fmla="*/ 1 h 332"/>
                <a:gd name="T46" fmla="*/ 0 w 1003"/>
                <a:gd name="T47" fmla="*/ 1 h 332"/>
                <a:gd name="T48" fmla="*/ 0 w 1003"/>
                <a:gd name="T49" fmla="*/ 1 h 332"/>
                <a:gd name="T50" fmla="*/ 0 w 1003"/>
                <a:gd name="T51" fmla="*/ 2 h 332"/>
                <a:gd name="T52" fmla="*/ 0 w 1003"/>
                <a:gd name="T53" fmla="*/ 2 h 332"/>
                <a:gd name="T54" fmla="*/ 0 w 1003"/>
                <a:gd name="T55" fmla="*/ 2 h 332"/>
                <a:gd name="T56" fmla="*/ 0 w 1003"/>
                <a:gd name="T57" fmla="*/ 2 h 332"/>
                <a:gd name="T58" fmla="*/ 0 w 1003"/>
                <a:gd name="T59" fmla="*/ 2 h 332"/>
                <a:gd name="T60" fmla="*/ 0 w 1003"/>
                <a:gd name="T61" fmla="*/ 2 h 332"/>
                <a:gd name="T62" fmla="*/ 0 w 1003"/>
                <a:gd name="T63" fmla="*/ 2 h 332"/>
                <a:gd name="T64" fmla="*/ 0 w 1003"/>
                <a:gd name="T65" fmla="*/ 2 h 332"/>
                <a:gd name="T66" fmla="*/ 0 w 1003"/>
                <a:gd name="T67" fmla="*/ 2 h 332"/>
                <a:gd name="T68" fmla="*/ 1 w 1003"/>
                <a:gd name="T69" fmla="*/ 2 h 332"/>
                <a:gd name="T70" fmla="*/ 1 w 1003"/>
                <a:gd name="T71" fmla="*/ 2 h 332"/>
                <a:gd name="T72" fmla="*/ 1 w 1003"/>
                <a:gd name="T73" fmla="*/ 2 h 332"/>
                <a:gd name="T74" fmla="*/ 1 w 1003"/>
                <a:gd name="T75" fmla="*/ 2 h 332"/>
                <a:gd name="T76" fmla="*/ 1 w 1003"/>
                <a:gd name="T77" fmla="*/ 1 h 332"/>
                <a:gd name="T78" fmla="*/ 2 w 1003"/>
                <a:gd name="T79" fmla="*/ 1 h 332"/>
                <a:gd name="T80" fmla="*/ 2 w 1003"/>
                <a:gd name="T81" fmla="*/ 1 h 332"/>
                <a:gd name="T82" fmla="*/ 2 w 1003"/>
                <a:gd name="T83" fmla="*/ 1 h 332"/>
                <a:gd name="T84" fmla="*/ 2 w 1003"/>
                <a:gd name="T85" fmla="*/ 1 h 332"/>
                <a:gd name="T86" fmla="*/ 2 w 1003"/>
                <a:gd name="T87" fmla="*/ 1 h 332"/>
                <a:gd name="T88" fmla="*/ 2 w 1003"/>
                <a:gd name="T89" fmla="*/ 1 h 332"/>
                <a:gd name="T90" fmla="*/ 2 w 1003"/>
                <a:gd name="T91" fmla="*/ 1 h 332"/>
                <a:gd name="T92" fmla="*/ 2 w 1003"/>
                <a:gd name="T93" fmla="*/ 1 h 332"/>
                <a:gd name="T94" fmla="*/ 3 w 1003"/>
                <a:gd name="T95" fmla="*/ 1 h 332"/>
                <a:gd name="T96" fmla="*/ 3 w 1003"/>
                <a:gd name="T97" fmla="*/ 1 h 332"/>
                <a:gd name="T98" fmla="*/ 3 w 1003"/>
                <a:gd name="T99" fmla="*/ 1 h 332"/>
                <a:gd name="T100" fmla="*/ 3 w 1003"/>
                <a:gd name="T101" fmla="*/ 1 h 3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3"/>
                <a:gd name="T154" fmla="*/ 0 h 332"/>
                <a:gd name="T155" fmla="*/ 1003 w 1003"/>
                <a:gd name="T156" fmla="*/ 332 h 3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3" h="332">
                  <a:moveTo>
                    <a:pt x="806" y="47"/>
                  </a:moveTo>
                  <a:lnTo>
                    <a:pt x="747" y="36"/>
                  </a:lnTo>
                  <a:lnTo>
                    <a:pt x="689" y="26"/>
                  </a:lnTo>
                  <a:lnTo>
                    <a:pt x="629" y="18"/>
                  </a:lnTo>
                  <a:lnTo>
                    <a:pt x="568" y="10"/>
                  </a:lnTo>
                  <a:lnTo>
                    <a:pt x="510" y="5"/>
                  </a:lnTo>
                  <a:lnTo>
                    <a:pt x="450" y="2"/>
                  </a:lnTo>
                  <a:lnTo>
                    <a:pt x="389" y="0"/>
                  </a:lnTo>
                  <a:lnTo>
                    <a:pt x="329" y="2"/>
                  </a:lnTo>
                  <a:lnTo>
                    <a:pt x="269" y="5"/>
                  </a:lnTo>
                  <a:lnTo>
                    <a:pt x="206" y="12"/>
                  </a:lnTo>
                  <a:lnTo>
                    <a:pt x="168" y="20"/>
                  </a:lnTo>
                  <a:lnTo>
                    <a:pt x="133" y="32"/>
                  </a:lnTo>
                  <a:lnTo>
                    <a:pt x="100" y="48"/>
                  </a:lnTo>
                  <a:lnTo>
                    <a:pt x="73" y="71"/>
                  </a:lnTo>
                  <a:lnTo>
                    <a:pt x="47" y="95"/>
                  </a:lnTo>
                  <a:lnTo>
                    <a:pt x="27" y="124"/>
                  </a:lnTo>
                  <a:lnTo>
                    <a:pt x="13" y="154"/>
                  </a:lnTo>
                  <a:lnTo>
                    <a:pt x="4" y="188"/>
                  </a:lnTo>
                  <a:lnTo>
                    <a:pt x="0" y="221"/>
                  </a:lnTo>
                  <a:lnTo>
                    <a:pt x="2" y="258"/>
                  </a:lnTo>
                  <a:lnTo>
                    <a:pt x="2" y="240"/>
                  </a:lnTo>
                  <a:lnTo>
                    <a:pt x="5" y="236"/>
                  </a:lnTo>
                  <a:lnTo>
                    <a:pt x="13" y="239"/>
                  </a:lnTo>
                  <a:lnTo>
                    <a:pt x="24" y="248"/>
                  </a:lnTo>
                  <a:lnTo>
                    <a:pt x="37" y="263"/>
                  </a:lnTo>
                  <a:lnTo>
                    <a:pt x="51" y="279"/>
                  </a:lnTo>
                  <a:lnTo>
                    <a:pt x="64" y="296"/>
                  </a:lnTo>
                  <a:lnTo>
                    <a:pt x="77" y="311"/>
                  </a:lnTo>
                  <a:lnTo>
                    <a:pt x="88" y="322"/>
                  </a:lnTo>
                  <a:lnTo>
                    <a:pt x="97" y="327"/>
                  </a:lnTo>
                  <a:lnTo>
                    <a:pt x="153" y="332"/>
                  </a:lnTo>
                  <a:lnTo>
                    <a:pt x="208" y="330"/>
                  </a:lnTo>
                  <a:lnTo>
                    <a:pt x="263" y="324"/>
                  </a:lnTo>
                  <a:lnTo>
                    <a:pt x="314" y="312"/>
                  </a:lnTo>
                  <a:lnTo>
                    <a:pt x="365" y="298"/>
                  </a:lnTo>
                  <a:lnTo>
                    <a:pt x="417" y="280"/>
                  </a:lnTo>
                  <a:lnTo>
                    <a:pt x="466" y="260"/>
                  </a:lnTo>
                  <a:lnTo>
                    <a:pt x="517" y="239"/>
                  </a:lnTo>
                  <a:lnTo>
                    <a:pt x="566" y="216"/>
                  </a:lnTo>
                  <a:lnTo>
                    <a:pt x="616" y="192"/>
                  </a:lnTo>
                  <a:lnTo>
                    <a:pt x="651" y="178"/>
                  </a:lnTo>
                  <a:lnTo>
                    <a:pt x="687" y="165"/>
                  </a:lnTo>
                  <a:lnTo>
                    <a:pt x="725" y="154"/>
                  </a:lnTo>
                  <a:lnTo>
                    <a:pt x="762" y="144"/>
                  </a:lnTo>
                  <a:lnTo>
                    <a:pt x="802" y="136"/>
                  </a:lnTo>
                  <a:lnTo>
                    <a:pt x="841" y="132"/>
                  </a:lnTo>
                  <a:lnTo>
                    <a:pt x="881" y="128"/>
                  </a:lnTo>
                  <a:lnTo>
                    <a:pt x="921" y="127"/>
                  </a:lnTo>
                  <a:lnTo>
                    <a:pt x="963" y="128"/>
                  </a:lnTo>
                  <a:lnTo>
                    <a:pt x="1003" y="13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" name="Freeform 250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  <a:lnTo>
                    <a:pt x="1166" y="529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2" name="Freeform 251"/>
            <p:cNvSpPr>
              <a:spLocks/>
            </p:cNvSpPr>
            <p:nvPr/>
          </p:nvSpPr>
          <p:spPr bwMode="auto">
            <a:xfrm>
              <a:off x="3124" y="3571"/>
              <a:ext cx="567" cy="265"/>
            </a:xfrm>
            <a:custGeom>
              <a:avLst/>
              <a:gdLst>
                <a:gd name="T0" fmla="*/ 3 w 1166"/>
                <a:gd name="T1" fmla="*/ 2 h 529"/>
                <a:gd name="T2" fmla="*/ 3 w 1166"/>
                <a:gd name="T3" fmla="*/ 2 h 529"/>
                <a:gd name="T4" fmla="*/ 3 w 1166"/>
                <a:gd name="T5" fmla="*/ 2 h 529"/>
                <a:gd name="T6" fmla="*/ 3 w 1166"/>
                <a:gd name="T7" fmla="*/ 2 h 529"/>
                <a:gd name="T8" fmla="*/ 3 w 1166"/>
                <a:gd name="T9" fmla="*/ 2 h 529"/>
                <a:gd name="T10" fmla="*/ 2 w 1166"/>
                <a:gd name="T11" fmla="*/ 1 h 529"/>
                <a:gd name="T12" fmla="*/ 2 w 1166"/>
                <a:gd name="T13" fmla="*/ 1 h 529"/>
                <a:gd name="T14" fmla="*/ 2 w 1166"/>
                <a:gd name="T15" fmla="*/ 1 h 529"/>
                <a:gd name="T16" fmla="*/ 2 w 1166"/>
                <a:gd name="T17" fmla="*/ 1 h 529"/>
                <a:gd name="T18" fmla="*/ 1 w 1166"/>
                <a:gd name="T19" fmla="*/ 1 h 529"/>
                <a:gd name="T20" fmla="*/ 1 w 1166"/>
                <a:gd name="T21" fmla="*/ 1 h 529"/>
                <a:gd name="T22" fmla="*/ 1 w 1166"/>
                <a:gd name="T23" fmla="*/ 1 h 529"/>
                <a:gd name="T24" fmla="*/ 0 w 1166"/>
                <a:gd name="T25" fmla="*/ 1 h 529"/>
                <a:gd name="T26" fmla="*/ 0 w 1166"/>
                <a:gd name="T27" fmla="*/ 1 h 529"/>
                <a:gd name="T28" fmla="*/ 0 w 1166"/>
                <a:gd name="T29" fmla="*/ 1 h 529"/>
                <a:gd name="T30" fmla="*/ 0 w 1166"/>
                <a:gd name="T31" fmla="*/ 1 h 529"/>
                <a:gd name="T32" fmla="*/ 0 w 1166"/>
                <a:gd name="T33" fmla="*/ 0 h 529"/>
                <a:gd name="T34" fmla="*/ 0 w 1166"/>
                <a:gd name="T35" fmla="*/ 1 h 529"/>
                <a:gd name="T36" fmla="*/ 0 w 1166"/>
                <a:gd name="T37" fmla="*/ 1 h 529"/>
                <a:gd name="T38" fmla="*/ 0 w 1166"/>
                <a:gd name="T39" fmla="*/ 1 h 529"/>
                <a:gd name="T40" fmla="*/ 0 w 1166"/>
                <a:gd name="T41" fmla="*/ 1 h 529"/>
                <a:gd name="T42" fmla="*/ 0 w 1166"/>
                <a:gd name="T43" fmla="*/ 1 h 529"/>
                <a:gd name="T44" fmla="*/ 0 w 1166"/>
                <a:gd name="T45" fmla="*/ 1 h 529"/>
                <a:gd name="T46" fmla="*/ 0 w 1166"/>
                <a:gd name="T47" fmla="*/ 1 h 529"/>
                <a:gd name="T48" fmla="*/ 0 w 1166"/>
                <a:gd name="T49" fmla="*/ 1 h 529"/>
                <a:gd name="T50" fmla="*/ 0 w 1166"/>
                <a:gd name="T51" fmla="*/ 1 h 529"/>
                <a:gd name="T52" fmla="*/ 0 w 1166"/>
                <a:gd name="T53" fmla="*/ 1 h 529"/>
                <a:gd name="T54" fmla="*/ 0 w 1166"/>
                <a:gd name="T55" fmla="*/ 1 h 529"/>
                <a:gd name="T56" fmla="*/ 0 w 1166"/>
                <a:gd name="T57" fmla="*/ 1 h 529"/>
                <a:gd name="T58" fmla="*/ 0 w 1166"/>
                <a:gd name="T59" fmla="*/ 1 h 529"/>
                <a:gd name="T60" fmla="*/ 0 w 1166"/>
                <a:gd name="T61" fmla="*/ 1 h 529"/>
                <a:gd name="T62" fmla="*/ 0 w 1166"/>
                <a:gd name="T63" fmla="*/ 2 h 529"/>
                <a:gd name="T64" fmla="*/ 0 w 1166"/>
                <a:gd name="T65" fmla="*/ 2 h 529"/>
                <a:gd name="T66" fmla="*/ 1 w 1166"/>
                <a:gd name="T67" fmla="*/ 2 h 529"/>
                <a:gd name="T68" fmla="*/ 1 w 1166"/>
                <a:gd name="T69" fmla="*/ 2 h 529"/>
                <a:gd name="T70" fmla="*/ 1 w 1166"/>
                <a:gd name="T71" fmla="*/ 2 h 529"/>
                <a:gd name="T72" fmla="*/ 1 w 1166"/>
                <a:gd name="T73" fmla="*/ 2 h 529"/>
                <a:gd name="T74" fmla="*/ 1 w 1166"/>
                <a:gd name="T75" fmla="*/ 2 h 529"/>
                <a:gd name="T76" fmla="*/ 1 w 1166"/>
                <a:gd name="T77" fmla="*/ 2 h 529"/>
                <a:gd name="T78" fmla="*/ 1 w 1166"/>
                <a:gd name="T79" fmla="*/ 2 h 529"/>
                <a:gd name="T80" fmla="*/ 2 w 1166"/>
                <a:gd name="T81" fmla="*/ 2 h 529"/>
                <a:gd name="T82" fmla="*/ 2 w 1166"/>
                <a:gd name="T83" fmla="*/ 2 h 529"/>
                <a:gd name="T84" fmla="*/ 2 w 1166"/>
                <a:gd name="T85" fmla="*/ 2 h 529"/>
                <a:gd name="T86" fmla="*/ 2 w 1166"/>
                <a:gd name="T87" fmla="*/ 2 h 529"/>
                <a:gd name="T88" fmla="*/ 2 w 1166"/>
                <a:gd name="T89" fmla="*/ 2 h 529"/>
                <a:gd name="T90" fmla="*/ 3 w 1166"/>
                <a:gd name="T91" fmla="*/ 2 h 529"/>
                <a:gd name="T92" fmla="*/ 3 w 1166"/>
                <a:gd name="T93" fmla="*/ 2 h 529"/>
                <a:gd name="T94" fmla="*/ 3 w 1166"/>
                <a:gd name="T95" fmla="*/ 2 h 529"/>
                <a:gd name="T96" fmla="*/ 3 w 1166"/>
                <a:gd name="T97" fmla="*/ 2 h 529"/>
                <a:gd name="T98" fmla="*/ 3 w 1166"/>
                <a:gd name="T99" fmla="*/ 3 h 5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6"/>
                <a:gd name="T151" fmla="*/ 0 h 529"/>
                <a:gd name="T152" fmla="*/ 1166 w 1166"/>
                <a:gd name="T153" fmla="*/ 529 h 5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6" h="529">
                  <a:moveTo>
                    <a:pt x="1166" y="529"/>
                  </a:moveTo>
                  <a:lnTo>
                    <a:pt x="1164" y="526"/>
                  </a:lnTo>
                  <a:lnTo>
                    <a:pt x="1158" y="518"/>
                  </a:lnTo>
                  <a:lnTo>
                    <a:pt x="1149" y="507"/>
                  </a:lnTo>
                  <a:lnTo>
                    <a:pt x="1138" y="496"/>
                  </a:lnTo>
                  <a:lnTo>
                    <a:pt x="1127" y="483"/>
                  </a:lnTo>
                  <a:lnTo>
                    <a:pt x="1116" y="470"/>
                  </a:lnTo>
                  <a:lnTo>
                    <a:pt x="1105" y="457"/>
                  </a:lnTo>
                  <a:lnTo>
                    <a:pt x="1096" y="448"/>
                  </a:lnTo>
                  <a:lnTo>
                    <a:pt x="1089" y="441"/>
                  </a:lnTo>
                  <a:lnTo>
                    <a:pt x="1085" y="436"/>
                  </a:lnTo>
                  <a:lnTo>
                    <a:pt x="1063" y="417"/>
                  </a:lnTo>
                  <a:lnTo>
                    <a:pt x="1042" y="396"/>
                  </a:lnTo>
                  <a:lnTo>
                    <a:pt x="1021" y="377"/>
                  </a:lnTo>
                  <a:lnTo>
                    <a:pt x="999" y="356"/>
                  </a:lnTo>
                  <a:lnTo>
                    <a:pt x="978" y="337"/>
                  </a:lnTo>
                  <a:lnTo>
                    <a:pt x="956" y="318"/>
                  </a:lnTo>
                  <a:lnTo>
                    <a:pt x="934" y="299"/>
                  </a:lnTo>
                  <a:lnTo>
                    <a:pt x="912" y="280"/>
                  </a:lnTo>
                  <a:lnTo>
                    <a:pt x="890" y="260"/>
                  </a:lnTo>
                  <a:lnTo>
                    <a:pt x="866" y="241"/>
                  </a:lnTo>
                  <a:lnTo>
                    <a:pt x="846" y="227"/>
                  </a:lnTo>
                  <a:lnTo>
                    <a:pt x="828" y="211"/>
                  </a:lnTo>
                  <a:lnTo>
                    <a:pt x="808" y="196"/>
                  </a:lnTo>
                  <a:lnTo>
                    <a:pt x="788" y="182"/>
                  </a:lnTo>
                  <a:lnTo>
                    <a:pt x="769" y="169"/>
                  </a:lnTo>
                  <a:lnTo>
                    <a:pt x="749" y="155"/>
                  </a:lnTo>
                  <a:lnTo>
                    <a:pt x="729" y="142"/>
                  </a:lnTo>
                  <a:lnTo>
                    <a:pt x="707" y="129"/>
                  </a:lnTo>
                  <a:lnTo>
                    <a:pt x="685" y="118"/>
                  </a:lnTo>
                  <a:lnTo>
                    <a:pt x="663" y="105"/>
                  </a:lnTo>
                  <a:lnTo>
                    <a:pt x="649" y="99"/>
                  </a:lnTo>
                  <a:lnTo>
                    <a:pt x="636" y="92"/>
                  </a:lnTo>
                  <a:lnTo>
                    <a:pt x="623" y="86"/>
                  </a:lnTo>
                  <a:lnTo>
                    <a:pt x="608" y="80"/>
                  </a:lnTo>
                  <a:lnTo>
                    <a:pt x="594" y="73"/>
                  </a:lnTo>
                  <a:lnTo>
                    <a:pt x="581" y="68"/>
                  </a:lnTo>
                  <a:lnTo>
                    <a:pt x="566" y="64"/>
                  </a:lnTo>
                  <a:lnTo>
                    <a:pt x="552" y="60"/>
                  </a:lnTo>
                  <a:lnTo>
                    <a:pt x="537" y="57"/>
                  </a:lnTo>
                  <a:lnTo>
                    <a:pt x="523" y="56"/>
                  </a:lnTo>
                  <a:lnTo>
                    <a:pt x="493" y="52"/>
                  </a:lnTo>
                  <a:lnTo>
                    <a:pt x="466" y="51"/>
                  </a:lnTo>
                  <a:lnTo>
                    <a:pt x="440" y="49"/>
                  </a:lnTo>
                  <a:lnTo>
                    <a:pt x="415" y="46"/>
                  </a:lnTo>
                  <a:lnTo>
                    <a:pt x="391" y="44"/>
                  </a:lnTo>
                  <a:lnTo>
                    <a:pt x="367" y="41"/>
                  </a:lnTo>
                  <a:lnTo>
                    <a:pt x="343" y="38"/>
                  </a:lnTo>
                  <a:lnTo>
                    <a:pt x="318" y="35"/>
                  </a:lnTo>
                  <a:lnTo>
                    <a:pt x="294" y="30"/>
                  </a:lnTo>
                  <a:lnTo>
                    <a:pt x="267" y="25"/>
                  </a:lnTo>
                  <a:lnTo>
                    <a:pt x="261" y="24"/>
                  </a:lnTo>
                  <a:lnTo>
                    <a:pt x="256" y="24"/>
                  </a:lnTo>
                  <a:lnTo>
                    <a:pt x="250" y="20"/>
                  </a:lnTo>
                  <a:lnTo>
                    <a:pt x="245" y="19"/>
                  </a:lnTo>
                  <a:lnTo>
                    <a:pt x="239" y="17"/>
                  </a:lnTo>
                  <a:lnTo>
                    <a:pt x="234" y="16"/>
                  </a:lnTo>
                  <a:lnTo>
                    <a:pt x="228" y="14"/>
                  </a:lnTo>
                  <a:lnTo>
                    <a:pt x="223" y="12"/>
                  </a:lnTo>
                  <a:lnTo>
                    <a:pt x="217" y="11"/>
                  </a:lnTo>
                  <a:lnTo>
                    <a:pt x="210" y="11"/>
                  </a:lnTo>
                  <a:lnTo>
                    <a:pt x="194" y="8"/>
                  </a:lnTo>
                  <a:lnTo>
                    <a:pt x="175" y="6"/>
                  </a:lnTo>
                  <a:lnTo>
                    <a:pt x="159" y="3"/>
                  </a:lnTo>
                  <a:lnTo>
                    <a:pt x="141" y="1"/>
                  </a:lnTo>
                  <a:lnTo>
                    <a:pt x="124" y="0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5" y="3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40" y="16"/>
                  </a:lnTo>
                  <a:lnTo>
                    <a:pt x="36" y="19"/>
                  </a:lnTo>
                  <a:lnTo>
                    <a:pt x="33" y="22"/>
                  </a:lnTo>
                  <a:lnTo>
                    <a:pt x="27" y="25"/>
                  </a:lnTo>
                  <a:lnTo>
                    <a:pt x="24" y="30"/>
                  </a:lnTo>
                  <a:lnTo>
                    <a:pt x="20" y="33"/>
                  </a:lnTo>
                  <a:lnTo>
                    <a:pt x="15" y="38"/>
                  </a:lnTo>
                  <a:lnTo>
                    <a:pt x="11" y="43"/>
                  </a:lnTo>
                  <a:lnTo>
                    <a:pt x="9" y="48"/>
                  </a:lnTo>
                  <a:lnTo>
                    <a:pt x="5" y="51"/>
                  </a:lnTo>
                  <a:lnTo>
                    <a:pt x="4" y="57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3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2" y="97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3" y="110"/>
                  </a:lnTo>
                  <a:lnTo>
                    <a:pt x="15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3"/>
                  </a:lnTo>
                  <a:lnTo>
                    <a:pt x="24" y="113"/>
                  </a:lnTo>
                  <a:lnTo>
                    <a:pt x="25" y="115"/>
                  </a:lnTo>
                  <a:lnTo>
                    <a:pt x="36" y="132"/>
                  </a:lnTo>
                  <a:lnTo>
                    <a:pt x="49" y="148"/>
                  </a:lnTo>
                  <a:lnTo>
                    <a:pt x="62" y="163"/>
                  </a:lnTo>
                  <a:lnTo>
                    <a:pt x="78" y="177"/>
                  </a:lnTo>
                  <a:lnTo>
                    <a:pt x="95" y="190"/>
                  </a:lnTo>
                  <a:lnTo>
                    <a:pt x="111" y="201"/>
                  </a:lnTo>
                  <a:lnTo>
                    <a:pt x="130" y="212"/>
                  </a:lnTo>
                  <a:lnTo>
                    <a:pt x="150" y="222"/>
                  </a:lnTo>
                  <a:lnTo>
                    <a:pt x="168" y="233"/>
                  </a:lnTo>
                  <a:lnTo>
                    <a:pt x="188" y="243"/>
                  </a:lnTo>
                  <a:lnTo>
                    <a:pt x="192" y="244"/>
                  </a:lnTo>
                  <a:lnTo>
                    <a:pt x="197" y="246"/>
                  </a:lnTo>
                  <a:lnTo>
                    <a:pt x="201" y="246"/>
                  </a:lnTo>
                  <a:lnTo>
                    <a:pt x="206" y="246"/>
                  </a:lnTo>
                  <a:lnTo>
                    <a:pt x="210" y="246"/>
                  </a:lnTo>
                  <a:lnTo>
                    <a:pt x="216" y="246"/>
                  </a:lnTo>
                  <a:lnTo>
                    <a:pt x="221" y="246"/>
                  </a:lnTo>
                  <a:lnTo>
                    <a:pt x="227" y="246"/>
                  </a:lnTo>
                  <a:lnTo>
                    <a:pt x="230" y="246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8" y="254"/>
                  </a:lnTo>
                  <a:lnTo>
                    <a:pt x="250" y="256"/>
                  </a:lnTo>
                  <a:lnTo>
                    <a:pt x="254" y="259"/>
                  </a:lnTo>
                  <a:lnTo>
                    <a:pt x="258" y="260"/>
                  </a:lnTo>
                  <a:lnTo>
                    <a:pt x="259" y="262"/>
                  </a:lnTo>
                  <a:lnTo>
                    <a:pt x="263" y="264"/>
                  </a:lnTo>
                  <a:lnTo>
                    <a:pt x="267" y="265"/>
                  </a:lnTo>
                  <a:lnTo>
                    <a:pt x="272" y="267"/>
                  </a:lnTo>
                  <a:lnTo>
                    <a:pt x="276" y="268"/>
                  </a:lnTo>
                  <a:lnTo>
                    <a:pt x="281" y="270"/>
                  </a:lnTo>
                  <a:lnTo>
                    <a:pt x="287" y="270"/>
                  </a:lnTo>
                  <a:lnTo>
                    <a:pt x="292" y="272"/>
                  </a:lnTo>
                  <a:lnTo>
                    <a:pt x="296" y="272"/>
                  </a:lnTo>
                  <a:lnTo>
                    <a:pt x="301" y="273"/>
                  </a:lnTo>
                  <a:lnTo>
                    <a:pt x="305" y="275"/>
                  </a:lnTo>
                  <a:lnTo>
                    <a:pt x="311" y="276"/>
                  </a:lnTo>
                  <a:lnTo>
                    <a:pt x="314" y="280"/>
                  </a:lnTo>
                  <a:lnTo>
                    <a:pt x="325" y="286"/>
                  </a:lnTo>
                  <a:lnTo>
                    <a:pt x="336" y="291"/>
                  </a:lnTo>
                  <a:lnTo>
                    <a:pt x="347" y="296"/>
                  </a:lnTo>
                  <a:lnTo>
                    <a:pt x="358" y="299"/>
                  </a:lnTo>
                  <a:lnTo>
                    <a:pt x="371" y="304"/>
                  </a:lnTo>
                  <a:lnTo>
                    <a:pt x="384" y="307"/>
                  </a:lnTo>
                  <a:lnTo>
                    <a:pt x="395" y="310"/>
                  </a:lnTo>
                  <a:lnTo>
                    <a:pt x="406" y="315"/>
                  </a:lnTo>
                  <a:lnTo>
                    <a:pt x="418" y="320"/>
                  </a:lnTo>
                  <a:lnTo>
                    <a:pt x="428" y="328"/>
                  </a:lnTo>
                  <a:lnTo>
                    <a:pt x="431" y="329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44" y="331"/>
                  </a:lnTo>
                  <a:lnTo>
                    <a:pt x="449" y="331"/>
                  </a:lnTo>
                  <a:lnTo>
                    <a:pt x="453" y="331"/>
                  </a:lnTo>
                  <a:lnTo>
                    <a:pt x="459" y="331"/>
                  </a:lnTo>
                  <a:lnTo>
                    <a:pt x="464" y="331"/>
                  </a:lnTo>
                  <a:lnTo>
                    <a:pt x="470" y="331"/>
                  </a:lnTo>
                  <a:lnTo>
                    <a:pt x="475" y="331"/>
                  </a:lnTo>
                  <a:lnTo>
                    <a:pt x="510" y="339"/>
                  </a:lnTo>
                  <a:lnTo>
                    <a:pt x="543" y="345"/>
                  </a:lnTo>
                  <a:lnTo>
                    <a:pt x="576" y="353"/>
                  </a:lnTo>
                  <a:lnTo>
                    <a:pt x="608" y="361"/>
                  </a:lnTo>
                  <a:lnTo>
                    <a:pt x="641" y="371"/>
                  </a:lnTo>
                  <a:lnTo>
                    <a:pt x="674" y="379"/>
                  </a:lnTo>
                  <a:lnTo>
                    <a:pt x="707" y="388"/>
                  </a:lnTo>
                  <a:lnTo>
                    <a:pt x="740" y="396"/>
                  </a:lnTo>
                  <a:lnTo>
                    <a:pt x="773" y="406"/>
                  </a:lnTo>
                  <a:lnTo>
                    <a:pt x="806" y="416"/>
                  </a:lnTo>
                  <a:lnTo>
                    <a:pt x="811" y="417"/>
                  </a:lnTo>
                  <a:lnTo>
                    <a:pt x="815" y="419"/>
                  </a:lnTo>
                  <a:lnTo>
                    <a:pt x="820" y="422"/>
                  </a:lnTo>
                  <a:lnTo>
                    <a:pt x="826" y="425"/>
                  </a:lnTo>
                  <a:lnTo>
                    <a:pt x="830" y="427"/>
                  </a:lnTo>
                  <a:lnTo>
                    <a:pt x="835" y="430"/>
                  </a:lnTo>
                  <a:lnTo>
                    <a:pt x="841" y="433"/>
                  </a:lnTo>
                  <a:lnTo>
                    <a:pt x="844" y="435"/>
                  </a:lnTo>
                  <a:lnTo>
                    <a:pt x="850" y="438"/>
                  </a:lnTo>
                  <a:lnTo>
                    <a:pt x="855" y="440"/>
                  </a:lnTo>
                  <a:lnTo>
                    <a:pt x="861" y="440"/>
                  </a:lnTo>
                  <a:lnTo>
                    <a:pt x="864" y="441"/>
                  </a:lnTo>
                  <a:lnTo>
                    <a:pt x="870" y="441"/>
                  </a:lnTo>
                  <a:lnTo>
                    <a:pt x="875" y="441"/>
                  </a:lnTo>
                  <a:lnTo>
                    <a:pt x="881" y="440"/>
                  </a:lnTo>
                  <a:lnTo>
                    <a:pt x="884" y="440"/>
                  </a:lnTo>
                  <a:lnTo>
                    <a:pt x="890" y="440"/>
                  </a:lnTo>
                  <a:lnTo>
                    <a:pt x="894" y="440"/>
                  </a:lnTo>
                  <a:lnTo>
                    <a:pt x="899" y="441"/>
                  </a:lnTo>
                  <a:lnTo>
                    <a:pt x="903" y="443"/>
                  </a:lnTo>
                  <a:lnTo>
                    <a:pt x="919" y="451"/>
                  </a:lnTo>
                  <a:lnTo>
                    <a:pt x="941" y="457"/>
                  </a:lnTo>
                  <a:lnTo>
                    <a:pt x="968" y="465"/>
                  </a:lnTo>
                  <a:lnTo>
                    <a:pt x="998" y="473"/>
                  </a:lnTo>
                  <a:lnTo>
                    <a:pt x="1029" y="483"/>
                  </a:lnTo>
                  <a:lnTo>
                    <a:pt x="1058" y="491"/>
                  </a:lnTo>
                  <a:lnTo>
                    <a:pt x="1087" y="499"/>
                  </a:lnTo>
                  <a:lnTo>
                    <a:pt x="1113" y="507"/>
                  </a:lnTo>
                  <a:lnTo>
                    <a:pt x="1135" y="516"/>
                  </a:lnTo>
                  <a:lnTo>
                    <a:pt x="1149" y="52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3" name="Freeform 252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  <a:lnTo>
                    <a:pt x="1294" y="1439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4" name="Freeform 253"/>
            <p:cNvSpPr>
              <a:spLocks/>
            </p:cNvSpPr>
            <p:nvPr/>
          </p:nvSpPr>
          <p:spPr bwMode="auto">
            <a:xfrm>
              <a:off x="3068" y="3061"/>
              <a:ext cx="706" cy="739"/>
            </a:xfrm>
            <a:custGeom>
              <a:avLst/>
              <a:gdLst>
                <a:gd name="T0" fmla="*/ 4 w 1451"/>
                <a:gd name="T1" fmla="*/ 6 h 1477"/>
                <a:gd name="T2" fmla="*/ 4 w 1451"/>
                <a:gd name="T3" fmla="*/ 6 h 1477"/>
                <a:gd name="T4" fmla="*/ 4 w 1451"/>
                <a:gd name="T5" fmla="*/ 6 h 1477"/>
                <a:gd name="T6" fmla="*/ 3 w 1451"/>
                <a:gd name="T7" fmla="*/ 5 h 1477"/>
                <a:gd name="T8" fmla="*/ 3 w 1451"/>
                <a:gd name="T9" fmla="*/ 5 h 1477"/>
                <a:gd name="T10" fmla="*/ 2 w 1451"/>
                <a:gd name="T11" fmla="*/ 4 h 1477"/>
                <a:gd name="T12" fmla="*/ 2 w 1451"/>
                <a:gd name="T13" fmla="*/ 4 h 1477"/>
                <a:gd name="T14" fmla="*/ 2 w 1451"/>
                <a:gd name="T15" fmla="*/ 4 h 1477"/>
                <a:gd name="T16" fmla="*/ 2 w 1451"/>
                <a:gd name="T17" fmla="*/ 4 h 1477"/>
                <a:gd name="T18" fmla="*/ 2 w 1451"/>
                <a:gd name="T19" fmla="*/ 4 h 1477"/>
                <a:gd name="T20" fmla="*/ 1 w 1451"/>
                <a:gd name="T21" fmla="*/ 4 h 1477"/>
                <a:gd name="T22" fmla="*/ 1 w 1451"/>
                <a:gd name="T23" fmla="*/ 4 h 1477"/>
                <a:gd name="T24" fmla="*/ 1 w 1451"/>
                <a:gd name="T25" fmla="*/ 4 h 1477"/>
                <a:gd name="T26" fmla="*/ 1 w 1451"/>
                <a:gd name="T27" fmla="*/ 4 h 1477"/>
                <a:gd name="T28" fmla="*/ 1 w 1451"/>
                <a:gd name="T29" fmla="*/ 3 h 1477"/>
                <a:gd name="T30" fmla="*/ 0 w 1451"/>
                <a:gd name="T31" fmla="*/ 3 h 1477"/>
                <a:gd name="T32" fmla="*/ 0 w 1451"/>
                <a:gd name="T33" fmla="*/ 3 h 1477"/>
                <a:gd name="T34" fmla="*/ 0 w 1451"/>
                <a:gd name="T35" fmla="*/ 3 h 1477"/>
                <a:gd name="T36" fmla="*/ 0 w 1451"/>
                <a:gd name="T37" fmla="*/ 2 h 1477"/>
                <a:gd name="T38" fmla="*/ 1 w 1451"/>
                <a:gd name="T39" fmla="*/ 2 h 1477"/>
                <a:gd name="T40" fmla="*/ 1 w 1451"/>
                <a:gd name="T41" fmla="*/ 2 h 1477"/>
                <a:gd name="T42" fmla="*/ 1 w 1451"/>
                <a:gd name="T43" fmla="*/ 2 h 1477"/>
                <a:gd name="T44" fmla="*/ 2 w 1451"/>
                <a:gd name="T45" fmla="*/ 3 h 1477"/>
                <a:gd name="T46" fmla="*/ 2 w 1451"/>
                <a:gd name="T47" fmla="*/ 3 h 1477"/>
                <a:gd name="T48" fmla="*/ 2 w 1451"/>
                <a:gd name="T49" fmla="*/ 3 h 1477"/>
                <a:gd name="T50" fmla="*/ 2 w 1451"/>
                <a:gd name="T51" fmla="*/ 3 h 1477"/>
                <a:gd name="T52" fmla="*/ 2 w 1451"/>
                <a:gd name="T53" fmla="*/ 3 h 1477"/>
                <a:gd name="T54" fmla="*/ 3 w 1451"/>
                <a:gd name="T55" fmla="*/ 4 h 1477"/>
                <a:gd name="T56" fmla="*/ 3 w 1451"/>
                <a:gd name="T57" fmla="*/ 4 h 1477"/>
                <a:gd name="T58" fmla="*/ 3 w 1451"/>
                <a:gd name="T59" fmla="*/ 5 h 1477"/>
                <a:gd name="T60" fmla="*/ 4 w 1451"/>
                <a:gd name="T61" fmla="*/ 5 h 1477"/>
                <a:gd name="T62" fmla="*/ 4 w 1451"/>
                <a:gd name="T63" fmla="*/ 6 h 1477"/>
                <a:gd name="T64" fmla="*/ 4 w 1451"/>
                <a:gd name="T65" fmla="*/ 6 h 1477"/>
                <a:gd name="T66" fmla="*/ 4 w 1451"/>
                <a:gd name="T67" fmla="*/ 6 h 1477"/>
                <a:gd name="T68" fmla="*/ 4 w 1451"/>
                <a:gd name="T69" fmla="*/ 6 h 1477"/>
                <a:gd name="T70" fmla="*/ 4 w 1451"/>
                <a:gd name="T71" fmla="*/ 5 h 1477"/>
                <a:gd name="T72" fmla="*/ 4 w 1451"/>
                <a:gd name="T73" fmla="*/ 4 h 1477"/>
                <a:gd name="T74" fmla="*/ 4 w 1451"/>
                <a:gd name="T75" fmla="*/ 4 h 1477"/>
                <a:gd name="T76" fmla="*/ 4 w 1451"/>
                <a:gd name="T77" fmla="*/ 4 h 1477"/>
                <a:gd name="T78" fmla="*/ 4 w 1451"/>
                <a:gd name="T79" fmla="*/ 4 h 1477"/>
                <a:gd name="T80" fmla="*/ 4 w 1451"/>
                <a:gd name="T81" fmla="*/ 3 h 1477"/>
                <a:gd name="T82" fmla="*/ 4 w 1451"/>
                <a:gd name="T83" fmla="*/ 3 h 1477"/>
                <a:gd name="T84" fmla="*/ 4 w 1451"/>
                <a:gd name="T85" fmla="*/ 3 h 1477"/>
                <a:gd name="T86" fmla="*/ 4 w 1451"/>
                <a:gd name="T87" fmla="*/ 3 h 1477"/>
                <a:gd name="T88" fmla="*/ 4 w 1451"/>
                <a:gd name="T89" fmla="*/ 3 h 1477"/>
                <a:gd name="T90" fmla="*/ 4 w 1451"/>
                <a:gd name="T91" fmla="*/ 2 h 1477"/>
                <a:gd name="T92" fmla="*/ 3 w 1451"/>
                <a:gd name="T93" fmla="*/ 1 h 1477"/>
                <a:gd name="T94" fmla="*/ 2 w 1451"/>
                <a:gd name="T95" fmla="*/ 0 h 1477"/>
                <a:gd name="T96" fmla="*/ 2 w 1451"/>
                <a:gd name="T97" fmla="*/ 1 h 1477"/>
                <a:gd name="T98" fmla="*/ 2 w 1451"/>
                <a:gd name="T99" fmla="*/ 2 h 1477"/>
                <a:gd name="T100" fmla="*/ 2 w 1451"/>
                <a:gd name="T101" fmla="*/ 3 h 1477"/>
                <a:gd name="T102" fmla="*/ 3 w 1451"/>
                <a:gd name="T103" fmla="*/ 3 h 1477"/>
                <a:gd name="T104" fmla="*/ 3 w 1451"/>
                <a:gd name="T105" fmla="*/ 4 h 1477"/>
                <a:gd name="T106" fmla="*/ 3 w 1451"/>
                <a:gd name="T107" fmla="*/ 4 h 1477"/>
                <a:gd name="T108" fmla="*/ 3 w 1451"/>
                <a:gd name="T109" fmla="*/ 4 h 1477"/>
                <a:gd name="T110" fmla="*/ 3 w 1451"/>
                <a:gd name="T111" fmla="*/ 4 h 1477"/>
                <a:gd name="T112" fmla="*/ 3 w 1451"/>
                <a:gd name="T113" fmla="*/ 5 h 1477"/>
                <a:gd name="T114" fmla="*/ 4 w 1451"/>
                <a:gd name="T115" fmla="*/ 5 h 1477"/>
                <a:gd name="T116" fmla="*/ 4 w 1451"/>
                <a:gd name="T117" fmla="*/ 5 h 1477"/>
                <a:gd name="T118" fmla="*/ 4 w 1451"/>
                <a:gd name="T119" fmla="*/ 6 h 1477"/>
                <a:gd name="T120" fmla="*/ 4 w 1451"/>
                <a:gd name="T121" fmla="*/ 6 h 1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451"/>
                <a:gd name="T184" fmla="*/ 0 h 1477"/>
                <a:gd name="T185" fmla="*/ 1451 w 1451"/>
                <a:gd name="T186" fmla="*/ 1477 h 1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451" h="1477">
                  <a:moveTo>
                    <a:pt x="1294" y="1439"/>
                  </a:moveTo>
                  <a:lnTo>
                    <a:pt x="1292" y="1434"/>
                  </a:lnTo>
                  <a:lnTo>
                    <a:pt x="1288" y="1431"/>
                  </a:lnTo>
                  <a:lnTo>
                    <a:pt x="1283" y="1426"/>
                  </a:lnTo>
                  <a:lnTo>
                    <a:pt x="1279" y="1423"/>
                  </a:lnTo>
                  <a:lnTo>
                    <a:pt x="1273" y="1420"/>
                  </a:lnTo>
                  <a:lnTo>
                    <a:pt x="1268" y="1416"/>
                  </a:lnTo>
                  <a:lnTo>
                    <a:pt x="1263" y="1413"/>
                  </a:lnTo>
                  <a:lnTo>
                    <a:pt x="1257" y="1410"/>
                  </a:lnTo>
                  <a:lnTo>
                    <a:pt x="1253" y="1407"/>
                  </a:lnTo>
                  <a:lnTo>
                    <a:pt x="1250" y="1405"/>
                  </a:lnTo>
                  <a:lnTo>
                    <a:pt x="1241" y="1397"/>
                  </a:lnTo>
                  <a:lnTo>
                    <a:pt x="1231" y="1389"/>
                  </a:lnTo>
                  <a:lnTo>
                    <a:pt x="1224" y="1380"/>
                  </a:lnTo>
                  <a:lnTo>
                    <a:pt x="1217" y="1372"/>
                  </a:lnTo>
                  <a:lnTo>
                    <a:pt x="1210" y="1362"/>
                  </a:lnTo>
                  <a:lnTo>
                    <a:pt x="1202" y="1352"/>
                  </a:lnTo>
                  <a:lnTo>
                    <a:pt x="1197" y="1343"/>
                  </a:lnTo>
                  <a:lnTo>
                    <a:pt x="1189" y="1335"/>
                  </a:lnTo>
                  <a:lnTo>
                    <a:pt x="1182" y="1325"/>
                  </a:lnTo>
                  <a:lnTo>
                    <a:pt x="1173" y="1316"/>
                  </a:lnTo>
                  <a:lnTo>
                    <a:pt x="1155" y="1298"/>
                  </a:lnTo>
                  <a:lnTo>
                    <a:pt x="1136" y="1280"/>
                  </a:lnTo>
                  <a:lnTo>
                    <a:pt x="1118" y="1263"/>
                  </a:lnTo>
                  <a:lnTo>
                    <a:pt x="1098" y="1247"/>
                  </a:lnTo>
                  <a:lnTo>
                    <a:pt x="1076" y="1231"/>
                  </a:lnTo>
                  <a:lnTo>
                    <a:pt x="1056" y="1216"/>
                  </a:lnTo>
                  <a:lnTo>
                    <a:pt x="1034" y="1200"/>
                  </a:lnTo>
                  <a:lnTo>
                    <a:pt x="1012" y="1186"/>
                  </a:lnTo>
                  <a:lnTo>
                    <a:pt x="990" y="1172"/>
                  </a:lnTo>
                  <a:lnTo>
                    <a:pt x="966" y="1156"/>
                  </a:lnTo>
                  <a:lnTo>
                    <a:pt x="941" y="1138"/>
                  </a:lnTo>
                  <a:lnTo>
                    <a:pt x="913" y="1119"/>
                  </a:lnTo>
                  <a:lnTo>
                    <a:pt x="890" y="1101"/>
                  </a:lnTo>
                  <a:lnTo>
                    <a:pt x="866" y="1082"/>
                  </a:lnTo>
                  <a:lnTo>
                    <a:pt x="840" y="1061"/>
                  </a:lnTo>
                  <a:lnTo>
                    <a:pt x="817" y="1042"/>
                  </a:lnTo>
                  <a:lnTo>
                    <a:pt x="793" y="1023"/>
                  </a:lnTo>
                  <a:lnTo>
                    <a:pt x="769" y="1004"/>
                  </a:lnTo>
                  <a:lnTo>
                    <a:pt x="745" y="983"/>
                  </a:lnTo>
                  <a:lnTo>
                    <a:pt x="720" y="964"/>
                  </a:lnTo>
                  <a:lnTo>
                    <a:pt x="718" y="962"/>
                  </a:lnTo>
                  <a:lnTo>
                    <a:pt x="718" y="960"/>
                  </a:lnTo>
                  <a:lnTo>
                    <a:pt x="716" y="957"/>
                  </a:lnTo>
                  <a:lnTo>
                    <a:pt x="716" y="954"/>
                  </a:lnTo>
                  <a:lnTo>
                    <a:pt x="716" y="952"/>
                  </a:lnTo>
                  <a:lnTo>
                    <a:pt x="714" y="949"/>
                  </a:lnTo>
                  <a:lnTo>
                    <a:pt x="714" y="946"/>
                  </a:lnTo>
                  <a:lnTo>
                    <a:pt x="714" y="944"/>
                  </a:lnTo>
                  <a:lnTo>
                    <a:pt x="712" y="941"/>
                  </a:lnTo>
                  <a:lnTo>
                    <a:pt x="711" y="940"/>
                  </a:lnTo>
                  <a:lnTo>
                    <a:pt x="702" y="933"/>
                  </a:lnTo>
                  <a:lnTo>
                    <a:pt x="692" y="925"/>
                  </a:lnTo>
                  <a:lnTo>
                    <a:pt x="681" y="919"/>
                  </a:lnTo>
                  <a:lnTo>
                    <a:pt x="672" y="912"/>
                  </a:lnTo>
                  <a:lnTo>
                    <a:pt x="661" y="906"/>
                  </a:lnTo>
                  <a:lnTo>
                    <a:pt x="650" y="900"/>
                  </a:lnTo>
                  <a:lnTo>
                    <a:pt x="641" y="893"/>
                  </a:lnTo>
                  <a:lnTo>
                    <a:pt x="630" y="888"/>
                  </a:lnTo>
                  <a:lnTo>
                    <a:pt x="619" y="882"/>
                  </a:lnTo>
                  <a:lnTo>
                    <a:pt x="608" y="876"/>
                  </a:lnTo>
                  <a:lnTo>
                    <a:pt x="605" y="876"/>
                  </a:lnTo>
                  <a:lnTo>
                    <a:pt x="601" y="874"/>
                  </a:lnTo>
                  <a:lnTo>
                    <a:pt x="599" y="874"/>
                  </a:lnTo>
                  <a:lnTo>
                    <a:pt x="596" y="874"/>
                  </a:lnTo>
                  <a:lnTo>
                    <a:pt x="592" y="872"/>
                  </a:lnTo>
                  <a:lnTo>
                    <a:pt x="590" y="872"/>
                  </a:lnTo>
                  <a:lnTo>
                    <a:pt x="586" y="872"/>
                  </a:lnTo>
                  <a:lnTo>
                    <a:pt x="583" y="871"/>
                  </a:lnTo>
                  <a:lnTo>
                    <a:pt x="581" y="871"/>
                  </a:lnTo>
                  <a:lnTo>
                    <a:pt x="579" y="869"/>
                  </a:lnTo>
                  <a:lnTo>
                    <a:pt x="572" y="863"/>
                  </a:lnTo>
                  <a:lnTo>
                    <a:pt x="564" y="858"/>
                  </a:lnTo>
                  <a:lnTo>
                    <a:pt x="557" y="853"/>
                  </a:lnTo>
                  <a:lnTo>
                    <a:pt x="550" y="850"/>
                  </a:lnTo>
                  <a:lnTo>
                    <a:pt x="541" y="848"/>
                  </a:lnTo>
                  <a:lnTo>
                    <a:pt x="533" y="845"/>
                  </a:lnTo>
                  <a:lnTo>
                    <a:pt x="526" y="844"/>
                  </a:lnTo>
                  <a:lnTo>
                    <a:pt x="519" y="840"/>
                  </a:lnTo>
                  <a:lnTo>
                    <a:pt x="511" y="839"/>
                  </a:lnTo>
                  <a:lnTo>
                    <a:pt x="506" y="836"/>
                  </a:lnTo>
                  <a:lnTo>
                    <a:pt x="504" y="836"/>
                  </a:lnTo>
                  <a:lnTo>
                    <a:pt x="502" y="834"/>
                  </a:lnTo>
                  <a:lnTo>
                    <a:pt x="502" y="831"/>
                  </a:lnTo>
                  <a:lnTo>
                    <a:pt x="500" y="828"/>
                  </a:lnTo>
                  <a:lnTo>
                    <a:pt x="500" y="824"/>
                  </a:lnTo>
                  <a:lnTo>
                    <a:pt x="500" y="823"/>
                  </a:lnTo>
                  <a:lnTo>
                    <a:pt x="500" y="820"/>
                  </a:lnTo>
                  <a:lnTo>
                    <a:pt x="499" y="816"/>
                  </a:lnTo>
                  <a:lnTo>
                    <a:pt x="497" y="815"/>
                  </a:lnTo>
                  <a:lnTo>
                    <a:pt x="484" y="813"/>
                  </a:lnTo>
                  <a:lnTo>
                    <a:pt x="471" y="808"/>
                  </a:lnTo>
                  <a:lnTo>
                    <a:pt x="458" y="805"/>
                  </a:lnTo>
                  <a:lnTo>
                    <a:pt x="447" y="800"/>
                  </a:lnTo>
                  <a:lnTo>
                    <a:pt x="437" y="794"/>
                  </a:lnTo>
                  <a:lnTo>
                    <a:pt x="426" y="789"/>
                  </a:lnTo>
                  <a:lnTo>
                    <a:pt x="416" y="783"/>
                  </a:lnTo>
                  <a:lnTo>
                    <a:pt x="405" y="778"/>
                  </a:lnTo>
                  <a:lnTo>
                    <a:pt x="394" y="772"/>
                  </a:lnTo>
                  <a:lnTo>
                    <a:pt x="384" y="767"/>
                  </a:lnTo>
                  <a:lnTo>
                    <a:pt x="374" y="762"/>
                  </a:lnTo>
                  <a:lnTo>
                    <a:pt x="363" y="757"/>
                  </a:lnTo>
                  <a:lnTo>
                    <a:pt x="354" y="752"/>
                  </a:lnTo>
                  <a:lnTo>
                    <a:pt x="345" y="746"/>
                  </a:lnTo>
                  <a:lnTo>
                    <a:pt x="336" y="741"/>
                  </a:lnTo>
                  <a:lnTo>
                    <a:pt x="325" y="736"/>
                  </a:lnTo>
                  <a:lnTo>
                    <a:pt x="316" y="732"/>
                  </a:lnTo>
                  <a:lnTo>
                    <a:pt x="307" y="725"/>
                  </a:lnTo>
                  <a:lnTo>
                    <a:pt x="296" y="720"/>
                  </a:lnTo>
                  <a:lnTo>
                    <a:pt x="287" y="716"/>
                  </a:lnTo>
                  <a:lnTo>
                    <a:pt x="261" y="703"/>
                  </a:lnTo>
                  <a:lnTo>
                    <a:pt x="236" y="688"/>
                  </a:lnTo>
                  <a:lnTo>
                    <a:pt x="210" y="676"/>
                  </a:lnTo>
                  <a:lnTo>
                    <a:pt x="184" y="663"/>
                  </a:lnTo>
                  <a:lnTo>
                    <a:pt x="161" y="648"/>
                  </a:lnTo>
                  <a:lnTo>
                    <a:pt x="135" y="636"/>
                  </a:lnTo>
                  <a:lnTo>
                    <a:pt x="111" y="621"/>
                  </a:lnTo>
                  <a:lnTo>
                    <a:pt x="87" y="605"/>
                  </a:lnTo>
                  <a:lnTo>
                    <a:pt x="64" y="591"/>
                  </a:lnTo>
                  <a:lnTo>
                    <a:pt x="40" y="573"/>
                  </a:lnTo>
                  <a:lnTo>
                    <a:pt x="27" y="564"/>
                  </a:lnTo>
                  <a:lnTo>
                    <a:pt x="16" y="552"/>
                  </a:lnTo>
                  <a:lnTo>
                    <a:pt x="9" y="540"/>
                  </a:lnTo>
                  <a:lnTo>
                    <a:pt x="3" y="527"/>
                  </a:lnTo>
                  <a:lnTo>
                    <a:pt x="2" y="514"/>
                  </a:lnTo>
                  <a:lnTo>
                    <a:pt x="0" y="500"/>
                  </a:lnTo>
                  <a:lnTo>
                    <a:pt x="0" y="485"/>
                  </a:lnTo>
                  <a:lnTo>
                    <a:pt x="2" y="471"/>
                  </a:lnTo>
                  <a:lnTo>
                    <a:pt x="3" y="456"/>
                  </a:lnTo>
                  <a:lnTo>
                    <a:pt x="7" y="444"/>
                  </a:lnTo>
                  <a:lnTo>
                    <a:pt x="56" y="431"/>
                  </a:lnTo>
                  <a:lnTo>
                    <a:pt x="106" y="421"/>
                  </a:lnTo>
                  <a:lnTo>
                    <a:pt x="157" y="415"/>
                  </a:lnTo>
                  <a:lnTo>
                    <a:pt x="208" y="412"/>
                  </a:lnTo>
                  <a:lnTo>
                    <a:pt x="257" y="413"/>
                  </a:lnTo>
                  <a:lnTo>
                    <a:pt x="309" y="420"/>
                  </a:lnTo>
                  <a:lnTo>
                    <a:pt x="358" y="429"/>
                  </a:lnTo>
                  <a:lnTo>
                    <a:pt x="407" y="445"/>
                  </a:lnTo>
                  <a:lnTo>
                    <a:pt x="453" y="464"/>
                  </a:lnTo>
                  <a:lnTo>
                    <a:pt x="499" y="490"/>
                  </a:lnTo>
                  <a:lnTo>
                    <a:pt x="500" y="490"/>
                  </a:lnTo>
                  <a:lnTo>
                    <a:pt x="502" y="490"/>
                  </a:lnTo>
                  <a:lnTo>
                    <a:pt x="506" y="490"/>
                  </a:lnTo>
                  <a:lnTo>
                    <a:pt x="508" y="490"/>
                  </a:lnTo>
                  <a:lnTo>
                    <a:pt x="510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6" y="495"/>
                  </a:lnTo>
                  <a:lnTo>
                    <a:pt x="532" y="500"/>
                  </a:lnTo>
                  <a:lnTo>
                    <a:pt x="537" y="503"/>
                  </a:lnTo>
                  <a:lnTo>
                    <a:pt x="543" y="506"/>
                  </a:lnTo>
                  <a:lnTo>
                    <a:pt x="546" y="509"/>
                  </a:lnTo>
                  <a:lnTo>
                    <a:pt x="552" y="512"/>
                  </a:lnTo>
                  <a:lnTo>
                    <a:pt x="557" y="516"/>
                  </a:lnTo>
                  <a:lnTo>
                    <a:pt x="563" y="520"/>
                  </a:lnTo>
                  <a:lnTo>
                    <a:pt x="566" y="524"/>
                  </a:lnTo>
                  <a:lnTo>
                    <a:pt x="572" y="527"/>
                  </a:lnTo>
                  <a:lnTo>
                    <a:pt x="574" y="530"/>
                  </a:lnTo>
                  <a:lnTo>
                    <a:pt x="577" y="532"/>
                  </a:lnTo>
                  <a:lnTo>
                    <a:pt x="581" y="532"/>
                  </a:lnTo>
                  <a:lnTo>
                    <a:pt x="583" y="532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6" y="533"/>
                  </a:lnTo>
                  <a:lnTo>
                    <a:pt x="608" y="546"/>
                  </a:lnTo>
                  <a:lnTo>
                    <a:pt x="623" y="557"/>
                  </a:lnTo>
                  <a:lnTo>
                    <a:pt x="638" y="568"/>
                  </a:lnTo>
                  <a:lnTo>
                    <a:pt x="652" y="578"/>
                  </a:lnTo>
                  <a:lnTo>
                    <a:pt x="667" y="588"/>
                  </a:lnTo>
                  <a:lnTo>
                    <a:pt x="681" y="599"/>
                  </a:lnTo>
                  <a:lnTo>
                    <a:pt x="696" y="608"/>
                  </a:lnTo>
                  <a:lnTo>
                    <a:pt x="709" y="620"/>
                  </a:lnTo>
                  <a:lnTo>
                    <a:pt x="722" y="632"/>
                  </a:lnTo>
                  <a:lnTo>
                    <a:pt x="733" y="647"/>
                  </a:lnTo>
                  <a:lnTo>
                    <a:pt x="734" y="648"/>
                  </a:lnTo>
                  <a:lnTo>
                    <a:pt x="736" y="650"/>
                  </a:lnTo>
                  <a:lnTo>
                    <a:pt x="740" y="650"/>
                  </a:lnTo>
                  <a:lnTo>
                    <a:pt x="742" y="652"/>
                  </a:lnTo>
                  <a:lnTo>
                    <a:pt x="745" y="652"/>
                  </a:lnTo>
                  <a:lnTo>
                    <a:pt x="749" y="652"/>
                  </a:lnTo>
                  <a:lnTo>
                    <a:pt x="753" y="652"/>
                  </a:lnTo>
                  <a:lnTo>
                    <a:pt x="754" y="653"/>
                  </a:lnTo>
                  <a:lnTo>
                    <a:pt x="758" y="653"/>
                  </a:lnTo>
                  <a:lnTo>
                    <a:pt x="760" y="655"/>
                  </a:lnTo>
                  <a:lnTo>
                    <a:pt x="797" y="684"/>
                  </a:lnTo>
                  <a:lnTo>
                    <a:pt x="829" y="712"/>
                  </a:lnTo>
                  <a:lnTo>
                    <a:pt x="862" y="741"/>
                  </a:lnTo>
                  <a:lnTo>
                    <a:pt x="893" y="772"/>
                  </a:lnTo>
                  <a:lnTo>
                    <a:pt x="924" y="802"/>
                  </a:lnTo>
                  <a:lnTo>
                    <a:pt x="954" y="832"/>
                  </a:lnTo>
                  <a:lnTo>
                    <a:pt x="981" y="864"/>
                  </a:lnTo>
                  <a:lnTo>
                    <a:pt x="1010" y="898"/>
                  </a:lnTo>
                  <a:lnTo>
                    <a:pt x="1038" y="932"/>
                  </a:lnTo>
                  <a:lnTo>
                    <a:pt x="1063" y="967"/>
                  </a:lnTo>
                  <a:lnTo>
                    <a:pt x="1072" y="980"/>
                  </a:lnTo>
                  <a:lnTo>
                    <a:pt x="1082" y="992"/>
                  </a:lnTo>
                  <a:lnTo>
                    <a:pt x="1091" y="1005"/>
                  </a:lnTo>
                  <a:lnTo>
                    <a:pt x="1098" y="1020"/>
                  </a:lnTo>
                  <a:lnTo>
                    <a:pt x="1105" y="1032"/>
                  </a:lnTo>
                  <a:lnTo>
                    <a:pt x="1113" y="1045"/>
                  </a:lnTo>
                  <a:lnTo>
                    <a:pt x="1122" y="1058"/>
                  </a:lnTo>
                  <a:lnTo>
                    <a:pt x="1129" y="1071"/>
                  </a:lnTo>
                  <a:lnTo>
                    <a:pt x="1136" y="1085"/>
                  </a:lnTo>
                  <a:lnTo>
                    <a:pt x="1146" y="1098"/>
                  </a:lnTo>
                  <a:lnTo>
                    <a:pt x="1162" y="1125"/>
                  </a:lnTo>
                  <a:lnTo>
                    <a:pt x="1178" y="1152"/>
                  </a:lnTo>
                  <a:lnTo>
                    <a:pt x="1193" y="1178"/>
                  </a:lnTo>
                  <a:lnTo>
                    <a:pt x="1210" y="1205"/>
                  </a:lnTo>
                  <a:lnTo>
                    <a:pt x="1226" y="1232"/>
                  </a:lnTo>
                  <a:lnTo>
                    <a:pt x="1241" y="1258"/>
                  </a:lnTo>
                  <a:lnTo>
                    <a:pt x="1257" y="1285"/>
                  </a:lnTo>
                  <a:lnTo>
                    <a:pt x="1273" y="1311"/>
                  </a:lnTo>
                  <a:lnTo>
                    <a:pt x="1290" y="1338"/>
                  </a:lnTo>
                  <a:lnTo>
                    <a:pt x="1308" y="1365"/>
                  </a:lnTo>
                  <a:lnTo>
                    <a:pt x="1316" y="1376"/>
                  </a:lnTo>
                  <a:lnTo>
                    <a:pt x="1323" y="1388"/>
                  </a:lnTo>
                  <a:lnTo>
                    <a:pt x="1332" y="1397"/>
                  </a:lnTo>
                  <a:lnTo>
                    <a:pt x="1339" y="1408"/>
                  </a:lnTo>
                  <a:lnTo>
                    <a:pt x="1347" y="1418"/>
                  </a:lnTo>
                  <a:lnTo>
                    <a:pt x="1356" y="1429"/>
                  </a:lnTo>
                  <a:lnTo>
                    <a:pt x="1363" y="1439"/>
                  </a:lnTo>
                  <a:lnTo>
                    <a:pt x="1372" y="1450"/>
                  </a:lnTo>
                  <a:lnTo>
                    <a:pt x="1379" y="1461"/>
                  </a:lnTo>
                  <a:lnTo>
                    <a:pt x="1387" y="1471"/>
                  </a:lnTo>
                  <a:lnTo>
                    <a:pt x="1387" y="1464"/>
                  </a:lnTo>
                  <a:lnTo>
                    <a:pt x="1392" y="1458"/>
                  </a:lnTo>
                  <a:lnTo>
                    <a:pt x="1401" y="1450"/>
                  </a:lnTo>
                  <a:lnTo>
                    <a:pt x="1414" y="1442"/>
                  </a:lnTo>
                  <a:lnTo>
                    <a:pt x="1427" y="1434"/>
                  </a:lnTo>
                  <a:lnTo>
                    <a:pt x="1440" y="1424"/>
                  </a:lnTo>
                  <a:lnTo>
                    <a:pt x="1447" y="1416"/>
                  </a:lnTo>
                  <a:lnTo>
                    <a:pt x="1451" y="1408"/>
                  </a:lnTo>
                  <a:lnTo>
                    <a:pt x="1447" y="1400"/>
                  </a:lnTo>
                  <a:lnTo>
                    <a:pt x="1434" y="1394"/>
                  </a:lnTo>
                  <a:lnTo>
                    <a:pt x="1418" y="1386"/>
                  </a:lnTo>
                  <a:lnTo>
                    <a:pt x="1405" y="1375"/>
                  </a:lnTo>
                  <a:lnTo>
                    <a:pt x="1396" y="1362"/>
                  </a:lnTo>
                  <a:lnTo>
                    <a:pt x="1390" y="1346"/>
                  </a:lnTo>
                  <a:lnTo>
                    <a:pt x="1385" y="1330"/>
                  </a:lnTo>
                  <a:lnTo>
                    <a:pt x="1381" y="1312"/>
                  </a:lnTo>
                  <a:lnTo>
                    <a:pt x="1378" y="1295"/>
                  </a:lnTo>
                  <a:lnTo>
                    <a:pt x="1374" y="1277"/>
                  </a:lnTo>
                  <a:lnTo>
                    <a:pt x="1369" y="1260"/>
                  </a:lnTo>
                  <a:lnTo>
                    <a:pt x="1361" y="1242"/>
                  </a:lnTo>
                  <a:lnTo>
                    <a:pt x="1348" y="1210"/>
                  </a:lnTo>
                  <a:lnTo>
                    <a:pt x="1337" y="1176"/>
                  </a:lnTo>
                  <a:lnTo>
                    <a:pt x="1328" y="1140"/>
                  </a:lnTo>
                  <a:lnTo>
                    <a:pt x="1321" y="1103"/>
                  </a:lnTo>
                  <a:lnTo>
                    <a:pt x="1316" y="1064"/>
                  </a:lnTo>
                  <a:lnTo>
                    <a:pt x="1308" y="1026"/>
                  </a:lnTo>
                  <a:lnTo>
                    <a:pt x="1303" y="989"/>
                  </a:lnTo>
                  <a:lnTo>
                    <a:pt x="1295" y="952"/>
                  </a:lnTo>
                  <a:lnTo>
                    <a:pt x="1286" y="916"/>
                  </a:lnTo>
                  <a:lnTo>
                    <a:pt x="1275" y="882"/>
                  </a:lnTo>
                  <a:lnTo>
                    <a:pt x="1273" y="879"/>
                  </a:lnTo>
                  <a:lnTo>
                    <a:pt x="1273" y="874"/>
                  </a:lnTo>
                  <a:lnTo>
                    <a:pt x="1273" y="869"/>
                  </a:lnTo>
                  <a:lnTo>
                    <a:pt x="1273" y="864"/>
                  </a:lnTo>
                  <a:lnTo>
                    <a:pt x="1273" y="860"/>
                  </a:lnTo>
                  <a:lnTo>
                    <a:pt x="1273" y="855"/>
                  </a:lnTo>
                  <a:lnTo>
                    <a:pt x="1273" y="850"/>
                  </a:lnTo>
                  <a:lnTo>
                    <a:pt x="1273" y="845"/>
                  </a:lnTo>
                  <a:lnTo>
                    <a:pt x="1273" y="840"/>
                  </a:lnTo>
                  <a:lnTo>
                    <a:pt x="1272" y="836"/>
                  </a:lnTo>
                  <a:lnTo>
                    <a:pt x="1270" y="832"/>
                  </a:lnTo>
                  <a:lnTo>
                    <a:pt x="1268" y="828"/>
                  </a:lnTo>
                  <a:lnTo>
                    <a:pt x="1266" y="823"/>
                  </a:lnTo>
                  <a:lnTo>
                    <a:pt x="1264" y="820"/>
                  </a:lnTo>
                  <a:lnTo>
                    <a:pt x="1263" y="816"/>
                  </a:lnTo>
                  <a:lnTo>
                    <a:pt x="1261" y="812"/>
                  </a:lnTo>
                  <a:lnTo>
                    <a:pt x="1261" y="808"/>
                  </a:lnTo>
                  <a:lnTo>
                    <a:pt x="1259" y="805"/>
                  </a:lnTo>
                  <a:lnTo>
                    <a:pt x="1259" y="800"/>
                  </a:lnTo>
                  <a:lnTo>
                    <a:pt x="1257" y="796"/>
                  </a:lnTo>
                  <a:lnTo>
                    <a:pt x="1257" y="784"/>
                  </a:lnTo>
                  <a:lnTo>
                    <a:pt x="1253" y="773"/>
                  </a:lnTo>
                  <a:lnTo>
                    <a:pt x="1252" y="760"/>
                  </a:lnTo>
                  <a:lnTo>
                    <a:pt x="1250" y="749"/>
                  </a:lnTo>
                  <a:lnTo>
                    <a:pt x="1246" y="736"/>
                  </a:lnTo>
                  <a:lnTo>
                    <a:pt x="1244" y="724"/>
                  </a:lnTo>
                  <a:lnTo>
                    <a:pt x="1242" y="711"/>
                  </a:lnTo>
                  <a:lnTo>
                    <a:pt x="1241" y="698"/>
                  </a:lnTo>
                  <a:lnTo>
                    <a:pt x="1239" y="687"/>
                  </a:lnTo>
                  <a:lnTo>
                    <a:pt x="1239" y="676"/>
                  </a:lnTo>
                  <a:lnTo>
                    <a:pt x="1239" y="671"/>
                  </a:lnTo>
                  <a:lnTo>
                    <a:pt x="1239" y="666"/>
                  </a:lnTo>
                  <a:lnTo>
                    <a:pt x="1239" y="660"/>
                  </a:lnTo>
                  <a:lnTo>
                    <a:pt x="1237" y="653"/>
                  </a:lnTo>
                  <a:lnTo>
                    <a:pt x="1235" y="648"/>
                  </a:lnTo>
                  <a:lnTo>
                    <a:pt x="1235" y="642"/>
                  </a:lnTo>
                  <a:lnTo>
                    <a:pt x="1233" y="636"/>
                  </a:lnTo>
                  <a:lnTo>
                    <a:pt x="1231" y="629"/>
                  </a:lnTo>
                  <a:lnTo>
                    <a:pt x="1230" y="624"/>
                  </a:lnTo>
                  <a:lnTo>
                    <a:pt x="1228" y="620"/>
                  </a:lnTo>
                  <a:lnTo>
                    <a:pt x="1228" y="615"/>
                  </a:lnTo>
                  <a:lnTo>
                    <a:pt x="1224" y="612"/>
                  </a:lnTo>
                  <a:lnTo>
                    <a:pt x="1222" y="607"/>
                  </a:lnTo>
                  <a:lnTo>
                    <a:pt x="1219" y="602"/>
                  </a:lnTo>
                  <a:lnTo>
                    <a:pt x="1217" y="599"/>
                  </a:lnTo>
                  <a:lnTo>
                    <a:pt x="1213" y="594"/>
                  </a:lnTo>
                  <a:lnTo>
                    <a:pt x="1211" y="591"/>
                  </a:lnTo>
                  <a:lnTo>
                    <a:pt x="1208" y="586"/>
                  </a:lnTo>
                  <a:lnTo>
                    <a:pt x="1206" y="581"/>
                  </a:lnTo>
                  <a:lnTo>
                    <a:pt x="1204" y="578"/>
                  </a:lnTo>
                  <a:lnTo>
                    <a:pt x="1202" y="573"/>
                  </a:lnTo>
                  <a:lnTo>
                    <a:pt x="1200" y="568"/>
                  </a:lnTo>
                  <a:lnTo>
                    <a:pt x="1199" y="565"/>
                  </a:lnTo>
                  <a:lnTo>
                    <a:pt x="1195" y="560"/>
                  </a:lnTo>
                  <a:lnTo>
                    <a:pt x="1193" y="557"/>
                  </a:lnTo>
                  <a:lnTo>
                    <a:pt x="1191" y="552"/>
                  </a:lnTo>
                  <a:lnTo>
                    <a:pt x="1188" y="548"/>
                  </a:lnTo>
                  <a:lnTo>
                    <a:pt x="1186" y="544"/>
                  </a:lnTo>
                  <a:lnTo>
                    <a:pt x="1184" y="540"/>
                  </a:lnTo>
                  <a:lnTo>
                    <a:pt x="1182" y="535"/>
                  </a:lnTo>
                  <a:lnTo>
                    <a:pt x="1167" y="474"/>
                  </a:lnTo>
                  <a:lnTo>
                    <a:pt x="1147" y="412"/>
                  </a:lnTo>
                  <a:lnTo>
                    <a:pt x="1122" y="351"/>
                  </a:lnTo>
                  <a:lnTo>
                    <a:pt x="1094" y="293"/>
                  </a:lnTo>
                  <a:lnTo>
                    <a:pt x="1063" y="237"/>
                  </a:lnTo>
                  <a:lnTo>
                    <a:pt x="1032" y="186"/>
                  </a:lnTo>
                  <a:lnTo>
                    <a:pt x="1001" y="141"/>
                  </a:lnTo>
                  <a:lnTo>
                    <a:pt x="970" y="101"/>
                  </a:lnTo>
                  <a:lnTo>
                    <a:pt x="941" y="68"/>
                  </a:lnTo>
                  <a:lnTo>
                    <a:pt x="915" y="42"/>
                  </a:lnTo>
                  <a:lnTo>
                    <a:pt x="890" y="24"/>
                  </a:lnTo>
                  <a:lnTo>
                    <a:pt x="862" y="12"/>
                  </a:lnTo>
                  <a:lnTo>
                    <a:pt x="831" y="4"/>
                  </a:lnTo>
                  <a:lnTo>
                    <a:pt x="800" y="0"/>
                  </a:lnTo>
                  <a:lnTo>
                    <a:pt x="767" y="0"/>
                  </a:lnTo>
                  <a:lnTo>
                    <a:pt x="738" y="2"/>
                  </a:lnTo>
                  <a:lnTo>
                    <a:pt x="711" y="8"/>
                  </a:lnTo>
                  <a:lnTo>
                    <a:pt x="687" y="16"/>
                  </a:lnTo>
                  <a:lnTo>
                    <a:pt x="669" y="26"/>
                  </a:lnTo>
                  <a:lnTo>
                    <a:pt x="658" y="37"/>
                  </a:lnTo>
                  <a:lnTo>
                    <a:pt x="643" y="60"/>
                  </a:lnTo>
                  <a:lnTo>
                    <a:pt x="636" y="98"/>
                  </a:lnTo>
                  <a:lnTo>
                    <a:pt x="638" y="149"/>
                  </a:lnTo>
                  <a:lnTo>
                    <a:pt x="643" y="207"/>
                  </a:lnTo>
                  <a:lnTo>
                    <a:pt x="652" y="271"/>
                  </a:lnTo>
                  <a:lnTo>
                    <a:pt x="663" y="333"/>
                  </a:lnTo>
                  <a:lnTo>
                    <a:pt x="676" y="394"/>
                  </a:lnTo>
                  <a:lnTo>
                    <a:pt x="687" y="447"/>
                  </a:lnTo>
                  <a:lnTo>
                    <a:pt x="696" y="488"/>
                  </a:lnTo>
                  <a:lnTo>
                    <a:pt x="703" y="516"/>
                  </a:lnTo>
                  <a:lnTo>
                    <a:pt x="709" y="536"/>
                  </a:lnTo>
                  <a:lnTo>
                    <a:pt x="722" y="557"/>
                  </a:lnTo>
                  <a:lnTo>
                    <a:pt x="736" y="576"/>
                  </a:lnTo>
                  <a:lnTo>
                    <a:pt x="754" y="597"/>
                  </a:lnTo>
                  <a:lnTo>
                    <a:pt x="775" y="618"/>
                  </a:lnTo>
                  <a:lnTo>
                    <a:pt x="795" y="637"/>
                  </a:lnTo>
                  <a:lnTo>
                    <a:pt x="815" y="656"/>
                  </a:lnTo>
                  <a:lnTo>
                    <a:pt x="835" y="676"/>
                  </a:lnTo>
                  <a:lnTo>
                    <a:pt x="853" y="695"/>
                  </a:lnTo>
                  <a:lnTo>
                    <a:pt x="868" y="714"/>
                  </a:lnTo>
                  <a:lnTo>
                    <a:pt x="873" y="722"/>
                  </a:lnTo>
                  <a:lnTo>
                    <a:pt x="879" y="728"/>
                  </a:lnTo>
                  <a:lnTo>
                    <a:pt x="884" y="736"/>
                  </a:lnTo>
                  <a:lnTo>
                    <a:pt x="890" y="744"/>
                  </a:lnTo>
                  <a:lnTo>
                    <a:pt x="895" y="752"/>
                  </a:lnTo>
                  <a:lnTo>
                    <a:pt x="901" y="759"/>
                  </a:lnTo>
                  <a:lnTo>
                    <a:pt x="906" y="767"/>
                  </a:lnTo>
                  <a:lnTo>
                    <a:pt x="912" y="775"/>
                  </a:lnTo>
                  <a:lnTo>
                    <a:pt x="919" y="781"/>
                  </a:lnTo>
                  <a:lnTo>
                    <a:pt x="924" y="789"/>
                  </a:lnTo>
                  <a:lnTo>
                    <a:pt x="928" y="794"/>
                  </a:lnTo>
                  <a:lnTo>
                    <a:pt x="932" y="797"/>
                  </a:lnTo>
                  <a:lnTo>
                    <a:pt x="935" y="802"/>
                  </a:lnTo>
                  <a:lnTo>
                    <a:pt x="941" y="805"/>
                  </a:lnTo>
                  <a:lnTo>
                    <a:pt x="945" y="810"/>
                  </a:lnTo>
                  <a:lnTo>
                    <a:pt x="950" y="813"/>
                  </a:lnTo>
                  <a:lnTo>
                    <a:pt x="954" y="818"/>
                  </a:lnTo>
                  <a:lnTo>
                    <a:pt x="959" y="821"/>
                  </a:lnTo>
                  <a:lnTo>
                    <a:pt x="963" y="826"/>
                  </a:lnTo>
                  <a:lnTo>
                    <a:pt x="966" y="829"/>
                  </a:lnTo>
                  <a:lnTo>
                    <a:pt x="974" y="839"/>
                  </a:lnTo>
                  <a:lnTo>
                    <a:pt x="981" y="847"/>
                  </a:lnTo>
                  <a:lnTo>
                    <a:pt x="987" y="856"/>
                  </a:lnTo>
                  <a:lnTo>
                    <a:pt x="992" y="864"/>
                  </a:lnTo>
                  <a:lnTo>
                    <a:pt x="996" y="874"/>
                  </a:lnTo>
                  <a:lnTo>
                    <a:pt x="1001" y="884"/>
                  </a:lnTo>
                  <a:lnTo>
                    <a:pt x="1005" y="893"/>
                  </a:lnTo>
                  <a:lnTo>
                    <a:pt x="1010" y="903"/>
                  </a:lnTo>
                  <a:lnTo>
                    <a:pt x="1016" y="912"/>
                  </a:lnTo>
                  <a:lnTo>
                    <a:pt x="1023" y="920"/>
                  </a:lnTo>
                  <a:lnTo>
                    <a:pt x="1036" y="936"/>
                  </a:lnTo>
                  <a:lnTo>
                    <a:pt x="1047" y="951"/>
                  </a:lnTo>
                  <a:lnTo>
                    <a:pt x="1058" y="967"/>
                  </a:lnTo>
                  <a:lnTo>
                    <a:pt x="1069" y="983"/>
                  </a:lnTo>
                  <a:lnTo>
                    <a:pt x="1080" y="997"/>
                  </a:lnTo>
                  <a:lnTo>
                    <a:pt x="1089" y="1013"/>
                  </a:lnTo>
                  <a:lnTo>
                    <a:pt x="1100" y="1029"/>
                  </a:lnTo>
                  <a:lnTo>
                    <a:pt x="1109" y="1045"/>
                  </a:lnTo>
                  <a:lnTo>
                    <a:pt x="1116" y="1061"/>
                  </a:lnTo>
                  <a:lnTo>
                    <a:pt x="1125" y="1077"/>
                  </a:lnTo>
                  <a:lnTo>
                    <a:pt x="1131" y="1087"/>
                  </a:lnTo>
                  <a:lnTo>
                    <a:pt x="1136" y="1098"/>
                  </a:lnTo>
                  <a:lnTo>
                    <a:pt x="1144" y="1108"/>
                  </a:lnTo>
                  <a:lnTo>
                    <a:pt x="1149" y="1117"/>
                  </a:lnTo>
                  <a:lnTo>
                    <a:pt x="1157" y="1127"/>
                  </a:lnTo>
                  <a:lnTo>
                    <a:pt x="1162" y="1138"/>
                  </a:lnTo>
                  <a:lnTo>
                    <a:pt x="1169" y="1148"/>
                  </a:lnTo>
                  <a:lnTo>
                    <a:pt x="1178" y="1156"/>
                  </a:lnTo>
                  <a:lnTo>
                    <a:pt x="1186" y="1165"/>
                  </a:lnTo>
                  <a:lnTo>
                    <a:pt x="1193" y="1173"/>
                  </a:lnTo>
                  <a:lnTo>
                    <a:pt x="1210" y="1191"/>
                  </a:lnTo>
                  <a:lnTo>
                    <a:pt x="1224" y="1208"/>
                  </a:lnTo>
                  <a:lnTo>
                    <a:pt x="1235" y="1228"/>
                  </a:lnTo>
                  <a:lnTo>
                    <a:pt x="1246" y="1245"/>
                  </a:lnTo>
                  <a:lnTo>
                    <a:pt x="1255" y="1264"/>
                  </a:lnTo>
                  <a:lnTo>
                    <a:pt x="1263" y="1285"/>
                  </a:lnTo>
                  <a:lnTo>
                    <a:pt x="1272" y="1304"/>
                  </a:lnTo>
                  <a:lnTo>
                    <a:pt x="1281" y="1324"/>
                  </a:lnTo>
                  <a:lnTo>
                    <a:pt x="1292" y="1343"/>
                  </a:lnTo>
                  <a:lnTo>
                    <a:pt x="1303" y="1362"/>
                  </a:lnTo>
                  <a:lnTo>
                    <a:pt x="1308" y="1368"/>
                  </a:lnTo>
                  <a:lnTo>
                    <a:pt x="1316" y="1378"/>
                  </a:lnTo>
                  <a:lnTo>
                    <a:pt x="1326" y="1391"/>
                  </a:lnTo>
                  <a:lnTo>
                    <a:pt x="1337" y="1404"/>
                  </a:lnTo>
                  <a:lnTo>
                    <a:pt x="1348" y="1418"/>
                  </a:lnTo>
                  <a:lnTo>
                    <a:pt x="1358" y="1431"/>
                  </a:lnTo>
                  <a:lnTo>
                    <a:pt x="1369" y="1445"/>
                  </a:lnTo>
                  <a:lnTo>
                    <a:pt x="1376" y="1458"/>
                  </a:lnTo>
                  <a:lnTo>
                    <a:pt x="1379" y="1468"/>
                  </a:lnTo>
                  <a:lnTo>
                    <a:pt x="1379" y="147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5" name="Freeform 254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  <a:lnTo>
                    <a:pt x="1062" y="739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6" name="Freeform 255"/>
            <p:cNvSpPr>
              <a:spLocks/>
            </p:cNvSpPr>
            <p:nvPr/>
          </p:nvSpPr>
          <p:spPr bwMode="auto">
            <a:xfrm>
              <a:off x="3122" y="3435"/>
              <a:ext cx="573" cy="385"/>
            </a:xfrm>
            <a:custGeom>
              <a:avLst/>
              <a:gdLst>
                <a:gd name="T0" fmla="*/ 3 w 1179"/>
                <a:gd name="T1" fmla="*/ 2 h 771"/>
                <a:gd name="T2" fmla="*/ 3 w 1179"/>
                <a:gd name="T3" fmla="*/ 2 h 771"/>
                <a:gd name="T4" fmla="*/ 3 w 1179"/>
                <a:gd name="T5" fmla="*/ 2 h 771"/>
                <a:gd name="T6" fmla="*/ 3 w 1179"/>
                <a:gd name="T7" fmla="*/ 2 h 771"/>
                <a:gd name="T8" fmla="*/ 3 w 1179"/>
                <a:gd name="T9" fmla="*/ 2 h 771"/>
                <a:gd name="T10" fmla="*/ 3 w 1179"/>
                <a:gd name="T11" fmla="*/ 2 h 771"/>
                <a:gd name="T12" fmla="*/ 3 w 1179"/>
                <a:gd name="T13" fmla="*/ 2 h 771"/>
                <a:gd name="T14" fmla="*/ 3 w 1179"/>
                <a:gd name="T15" fmla="*/ 2 h 771"/>
                <a:gd name="T16" fmla="*/ 2 w 1179"/>
                <a:gd name="T17" fmla="*/ 2 h 771"/>
                <a:gd name="T18" fmla="*/ 2 w 1179"/>
                <a:gd name="T19" fmla="*/ 2 h 771"/>
                <a:gd name="T20" fmla="*/ 2 w 1179"/>
                <a:gd name="T21" fmla="*/ 2 h 771"/>
                <a:gd name="T22" fmla="*/ 2 w 1179"/>
                <a:gd name="T23" fmla="*/ 1 h 771"/>
                <a:gd name="T24" fmla="*/ 2 w 1179"/>
                <a:gd name="T25" fmla="*/ 1 h 771"/>
                <a:gd name="T26" fmla="*/ 2 w 1179"/>
                <a:gd name="T27" fmla="*/ 1 h 771"/>
                <a:gd name="T28" fmla="*/ 2 w 1179"/>
                <a:gd name="T29" fmla="*/ 1 h 771"/>
                <a:gd name="T30" fmla="*/ 2 w 1179"/>
                <a:gd name="T31" fmla="*/ 1 h 771"/>
                <a:gd name="T32" fmla="*/ 1 w 1179"/>
                <a:gd name="T33" fmla="*/ 1 h 771"/>
                <a:gd name="T34" fmla="*/ 1 w 1179"/>
                <a:gd name="T35" fmla="*/ 1 h 771"/>
                <a:gd name="T36" fmla="*/ 0 w 1179"/>
                <a:gd name="T37" fmla="*/ 1 h 771"/>
                <a:gd name="T38" fmla="*/ 0 w 1179"/>
                <a:gd name="T39" fmla="*/ 1 h 771"/>
                <a:gd name="T40" fmla="*/ 0 w 1179"/>
                <a:gd name="T41" fmla="*/ 0 h 771"/>
                <a:gd name="T42" fmla="*/ 0 w 1179"/>
                <a:gd name="T43" fmla="*/ 0 h 771"/>
                <a:gd name="T44" fmla="*/ 0 w 1179"/>
                <a:gd name="T45" fmla="*/ 0 h 771"/>
                <a:gd name="T46" fmla="*/ 0 w 1179"/>
                <a:gd name="T47" fmla="*/ 0 h 771"/>
                <a:gd name="T48" fmla="*/ 0 w 1179"/>
                <a:gd name="T49" fmla="*/ 0 h 771"/>
                <a:gd name="T50" fmla="*/ 0 w 1179"/>
                <a:gd name="T51" fmla="*/ 0 h 771"/>
                <a:gd name="T52" fmla="*/ 0 w 1179"/>
                <a:gd name="T53" fmla="*/ 0 h 771"/>
                <a:gd name="T54" fmla="*/ 0 w 1179"/>
                <a:gd name="T55" fmla="*/ 0 h 771"/>
                <a:gd name="T56" fmla="*/ 0 w 1179"/>
                <a:gd name="T57" fmla="*/ 0 h 771"/>
                <a:gd name="T58" fmla="*/ 0 w 1179"/>
                <a:gd name="T59" fmla="*/ 0 h 771"/>
                <a:gd name="T60" fmla="*/ 0 w 1179"/>
                <a:gd name="T61" fmla="*/ 0 h 771"/>
                <a:gd name="T62" fmla="*/ 0 w 1179"/>
                <a:gd name="T63" fmla="*/ 0 h 771"/>
                <a:gd name="T64" fmla="*/ 0 w 1179"/>
                <a:gd name="T65" fmla="*/ 0 h 771"/>
                <a:gd name="T66" fmla="*/ 1 w 1179"/>
                <a:gd name="T67" fmla="*/ 0 h 771"/>
                <a:gd name="T68" fmla="*/ 1 w 1179"/>
                <a:gd name="T69" fmla="*/ 0 h 771"/>
                <a:gd name="T70" fmla="*/ 2 w 1179"/>
                <a:gd name="T71" fmla="*/ 0 h 771"/>
                <a:gd name="T72" fmla="*/ 2 w 1179"/>
                <a:gd name="T73" fmla="*/ 1 h 771"/>
                <a:gd name="T74" fmla="*/ 2 w 1179"/>
                <a:gd name="T75" fmla="*/ 1 h 771"/>
                <a:gd name="T76" fmla="*/ 3 w 1179"/>
                <a:gd name="T77" fmla="*/ 1 h 771"/>
                <a:gd name="T78" fmla="*/ 3 w 1179"/>
                <a:gd name="T79" fmla="*/ 1 h 771"/>
                <a:gd name="T80" fmla="*/ 3 w 1179"/>
                <a:gd name="T81" fmla="*/ 1 h 771"/>
                <a:gd name="T82" fmla="*/ 3 w 1179"/>
                <a:gd name="T83" fmla="*/ 1 h 771"/>
                <a:gd name="T84" fmla="*/ 3 w 1179"/>
                <a:gd name="T85" fmla="*/ 2 h 771"/>
                <a:gd name="T86" fmla="*/ 4 w 1179"/>
                <a:gd name="T87" fmla="*/ 2 h 771"/>
                <a:gd name="T88" fmla="*/ 4 w 1179"/>
                <a:gd name="T89" fmla="*/ 2 h 771"/>
                <a:gd name="T90" fmla="*/ 4 w 1179"/>
                <a:gd name="T91" fmla="*/ 2 h 771"/>
                <a:gd name="T92" fmla="*/ 4 w 1179"/>
                <a:gd name="T93" fmla="*/ 3 h 7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79"/>
                <a:gd name="T142" fmla="*/ 0 h 771"/>
                <a:gd name="T143" fmla="*/ 1179 w 1179"/>
                <a:gd name="T144" fmla="*/ 771 h 7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79" h="771">
                  <a:moveTo>
                    <a:pt x="1062" y="739"/>
                  </a:moveTo>
                  <a:lnTo>
                    <a:pt x="1062" y="739"/>
                  </a:lnTo>
                  <a:lnTo>
                    <a:pt x="1062" y="740"/>
                  </a:lnTo>
                  <a:lnTo>
                    <a:pt x="1062" y="742"/>
                  </a:lnTo>
                  <a:lnTo>
                    <a:pt x="1062" y="744"/>
                  </a:lnTo>
                  <a:lnTo>
                    <a:pt x="1055" y="739"/>
                  </a:lnTo>
                  <a:lnTo>
                    <a:pt x="1046" y="732"/>
                  </a:lnTo>
                  <a:lnTo>
                    <a:pt x="1037" y="726"/>
                  </a:lnTo>
                  <a:lnTo>
                    <a:pt x="1027" y="720"/>
                  </a:lnTo>
                  <a:lnTo>
                    <a:pt x="1018" y="715"/>
                  </a:lnTo>
                  <a:lnTo>
                    <a:pt x="1009" y="708"/>
                  </a:lnTo>
                  <a:lnTo>
                    <a:pt x="1000" y="702"/>
                  </a:lnTo>
                  <a:lnTo>
                    <a:pt x="993" y="697"/>
                  </a:lnTo>
                  <a:lnTo>
                    <a:pt x="985" y="691"/>
                  </a:lnTo>
                  <a:lnTo>
                    <a:pt x="978" y="686"/>
                  </a:lnTo>
                  <a:lnTo>
                    <a:pt x="956" y="670"/>
                  </a:lnTo>
                  <a:lnTo>
                    <a:pt x="936" y="656"/>
                  </a:lnTo>
                  <a:lnTo>
                    <a:pt x="916" y="640"/>
                  </a:lnTo>
                  <a:lnTo>
                    <a:pt x="896" y="625"/>
                  </a:lnTo>
                  <a:lnTo>
                    <a:pt x="876" y="611"/>
                  </a:lnTo>
                  <a:lnTo>
                    <a:pt x="856" y="595"/>
                  </a:lnTo>
                  <a:lnTo>
                    <a:pt x="836" y="580"/>
                  </a:lnTo>
                  <a:lnTo>
                    <a:pt x="815" y="566"/>
                  </a:lnTo>
                  <a:lnTo>
                    <a:pt x="794" y="550"/>
                  </a:lnTo>
                  <a:lnTo>
                    <a:pt x="773" y="536"/>
                  </a:lnTo>
                  <a:lnTo>
                    <a:pt x="761" y="528"/>
                  </a:lnTo>
                  <a:lnTo>
                    <a:pt x="750" y="520"/>
                  </a:lnTo>
                  <a:lnTo>
                    <a:pt x="737" y="512"/>
                  </a:lnTo>
                  <a:lnTo>
                    <a:pt x="724" y="505"/>
                  </a:lnTo>
                  <a:lnTo>
                    <a:pt x="711" y="497"/>
                  </a:lnTo>
                  <a:lnTo>
                    <a:pt x="697" y="491"/>
                  </a:lnTo>
                  <a:lnTo>
                    <a:pt x="684" y="486"/>
                  </a:lnTo>
                  <a:lnTo>
                    <a:pt x="671" y="480"/>
                  </a:lnTo>
                  <a:lnTo>
                    <a:pt x="658" y="475"/>
                  </a:lnTo>
                  <a:lnTo>
                    <a:pt x="644" y="470"/>
                  </a:lnTo>
                  <a:lnTo>
                    <a:pt x="631" y="465"/>
                  </a:lnTo>
                  <a:lnTo>
                    <a:pt x="620" y="459"/>
                  </a:lnTo>
                  <a:lnTo>
                    <a:pt x="609" y="454"/>
                  </a:lnTo>
                  <a:lnTo>
                    <a:pt x="600" y="448"/>
                  </a:lnTo>
                  <a:lnTo>
                    <a:pt x="591" y="443"/>
                  </a:lnTo>
                  <a:lnTo>
                    <a:pt x="582" y="436"/>
                  </a:lnTo>
                  <a:lnTo>
                    <a:pt x="572" y="432"/>
                  </a:lnTo>
                  <a:lnTo>
                    <a:pt x="563" y="425"/>
                  </a:lnTo>
                  <a:lnTo>
                    <a:pt x="554" y="420"/>
                  </a:lnTo>
                  <a:lnTo>
                    <a:pt x="545" y="416"/>
                  </a:lnTo>
                  <a:lnTo>
                    <a:pt x="501" y="395"/>
                  </a:lnTo>
                  <a:lnTo>
                    <a:pt x="455" y="379"/>
                  </a:lnTo>
                  <a:lnTo>
                    <a:pt x="410" y="363"/>
                  </a:lnTo>
                  <a:lnTo>
                    <a:pt x="362" y="350"/>
                  </a:lnTo>
                  <a:lnTo>
                    <a:pt x="315" y="337"/>
                  </a:lnTo>
                  <a:lnTo>
                    <a:pt x="269" y="323"/>
                  </a:lnTo>
                  <a:lnTo>
                    <a:pt x="223" y="307"/>
                  </a:lnTo>
                  <a:lnTo>
                    <a:pt x="180" y="289"/>
                  </a:lnTo>
                  <a:lnTo>
                    <a:pt x="136" y="268"/>
                  </a:lnTo>
                  <a:lnTo>
                    <a:pt x="95" y="241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2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77" y="214"/>
                  </a:lnTo>
                  <a:lnTo>
                    <a:pt x="68" y="208"/>
                  </a:lnTo>
                  <a:lnTo>
                    <a:pt x="61" y="201"/>
                  </a:lnTo>
                  <a:lnTo>
                    <a:pt x="53" y="195"/>
                  </a:lnTo>
                  <a:lnTo>
                    <a:pt x="46" y="188"/>
                  </a:lnTo>
                  <a:lnTo>
                    <a:pt x="41" y="180"/>
                  </a:lnTo>
                  <a:lnTo>
                    <a:pt x="35" y="172"/>
                  </a:lnTo>
                  <a:lnTo>
                    <a:pt x="30" y="164"/>
                  </a:lnTo>
                  <a:lnTo>
                    <a:pt x="26" y="156"/>
                  </a:lnTo>
                  <a:lnTo>
                    <a:pt x="22" y="148"/>
                  </a:lnTo>
                  <a:lnTo>
                    <a:pt x="6" y="107"/>
                  </a:lnTo>
                  <a:lnTo>
                    <a:pt x="0" y="75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4"/>
                  </a:lnTo>
                  <a:lnTo>
                    <a:pt x="35" y="17"/>
                  </a:lnTo>
                  <a:lnTo>
                    <a:pt x="50" y="12"/>
                  </a:lnTo>
                  <a:lnTo>
                    <a:pt x="64" y="11"/>
                  </a:lnTo>
                  <a:lnTo>
                    <a:pt x="77" y="11"/>
                  </a:lnTo>
                  <a:lnTo>
                    <a:pt x="84" y="9"/>
                  </a:lnTo>
                  <a:lnTo>
                    <a:pt x="106" y="3"/>
                  </a:lnTo>
                  <a:lnTo>
                    <a:pt x="128" y="0"/>
                  </a:lnTo>
                  <a:lnTo>
                    <a:pt x="152" y="0"/>
                  </a:lnTo>
                  <a:lnTo>
                    <a:pt x="176" y="0"/>
                  </a:lnTo>
                  <a:lnTo>
                    <a:pt x="198" y="3"/>
                  </a:lnTo>
                  <a:lnTo>
                    <a:pt x="222" y="8"/>
                  </a:lnTo>
                  <a:lnTo>
                    <a:pt x="243" y="14"/>
                  </a:lnTo>
                  <a:lnTo>
                    <a:pt x="267" y="20"/>
                  </a:lnTo>
                  <a:lnTo>
                    <a:pt x="287" y="28"/>
                  </a:lnTo>
                  <a:lnTo>
                    <a:pt x="309" y="38"/>
                  </a:lnTo>
                  <a:lnTo>
                    <a:pt x="366" y="64"/>
                  </a:lnTo>
                  <a:lnTo>
                    <a:pt x="423" y="89"/>
                  </a:lnTo>
                  <a:lnTo>
                    <a:pt x="479" y="116"/>
                  </a:lnTo>
                  <a:lnTo>
                    <a:pt x="534" y="142"/>
                  </a:lnTo>
                  <a:lnTo>
                    <a:pt x="589" y="169"/>
                  </a:lnTo>
                  <a:lnTo>
                    <a:pt x="644" y="198"/>
                  </a:lnTo>
                  <a:lnTo>
                    <a:pt x="697" y="227"/>
                  </a:lnTo>
                  <a:lnTo>
                    <a:pt x="750" y="259"/>
                  </a:lnTo>
                  <a:lnTo>
                    <a:pt x="801" y="291"/>
                  </a:lnTo>
                  <a:lnTo>
                    <a:pt x="852" y="324"/>
                  </a:lnTo>
                  <a:lnTo>
                    <a:pt x="854" y="326"/>
                  </a:lnTo>
                  <a:lnTo>
                    <a:pt x="857" y="329"/>
                  </a:lnTo>
                  <a:lnTo>
                    <a:pt x="863" y="331"/>
                  </a:lnTo>
                  <a:lnTo>
                    <a:pt x="867" y="332"/>
                  </a:lnTo>
                  <a:lnTo>
                    <a:pt x="870" y="334"/>
                  </a:lnTo>
                  <a:lnTo>
                    <a:pt x="874" y="336"/>
                  </a:lnTo>
                  <a:lnTo>
                    <a:pt x="879" y="337"/>
                  </a:lnTo>
                  <a:lnTo>
                    <a:pt x="883" y="340"/>
                  </a:lnTo>
                  <a:lnTo>
                    <a:pt x="887" y="342"/>
                  </a:lnTo>
                  <a:lnTo>
                    <a:pt x="890" y="345"/>
                  </a:lnTo>
                  <a:lnTo>
                    <a:pt x="921" y="374"/>
                  </a:lnTo>
                  <a:lnTo>
                    <a:pt x="953" y="404"/>
                  </a:lnTo>
                  <a:lnTo>
                    <a:pt x="980" y="435"/>
                  </a:lnTo>
                  <a:lnTo>
                    <a:pt x="1005" y="467"/>
                  </a:lnTo>
                  <a:lnTo>
                    <a:pt x="1029" y="500"/>
                  </a:lnTo>
                  <a:lnTo>
                    <a:pt x="1055" y="532"/>
                  </a:lnTo>
                  <a:lnTo>
                    <a:pt x="1079" y="566"/>
                  </a:lnTo>
                  <a:lnTo>
                    <a:pt x="1106" y="598"/>
                  </a:lnTo>
                  <a:lnTo>
                    <a:pt x="1133" y="630"/>
                  </a:lnTo>
                  <a:lnTo>
                    <a:pt x="1163" y="660"/>
                  </a:lnTo>
                  <a:lnTo>
                    <a:pt x="1164" y="665"/>
                  </a:lnTo>
                  <a:lnTo>
                    <a:pt x="1168" y="675"/>
                  </a:lnTo>
                  <a:lnTo>
                    <a:pt x="1170" y="686"/>
                  </a:lnTo>
                  <a:lnTo>
                    <a:pt x="1170" y="699"/>
                  </a:lnTo>
                  <a:lnTo>
                    <a:pt x="1172" y="713"/>
                  </a:lnTo>
                  <a:lnTo>
                    <a:pt x="1172" y="728"/>
                  </a:lnTo>
                  <a:lnTo>
                    <a:pt x="1174" y="740"/>
                  </a:lnTo>
                  <a:lnTo>
                    <a:pt x="1174" y="753"/>
                  </a:lnTo>
                  <a:lnTo>
                    <a:pt x="1177" y="763"/>
                  </a:lnTo>
                  <a:lnTo>
                    <a:pt x="1179" y="771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7" name="Freeform 256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3 w 1235"/>
                <a:gd name="T121" fmla="*/ 2 h 30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35"/>
                <a:gd name="T184" fmla="*/ 0 h 308"/>
                <a:gd name="T185" fmla="*/ 1235 w 1235"/>
                <a:gd name="T186" fmla="*/ 308 h 30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  <a:lnTo>
                    <a:pt x="1106" y="27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8" name="Freeform 257"/>
            <p:cNvSpPr>
              <a:spLocks/>
            </p:cNvSpPr>
            <p:nvPr/>
          </p:nvSpPr>
          <p:spPr bwMode="auto">
            <a:xfrm>
              <a:off x="3083" y="3679"/>
              <a:ext cx="600" cy="154"/>
            </a:xfrm>
            <a:custGeom>
              <a:avLst/>
              <a:gdLst>
                <a:gd name="T0" fmla="*/ 3 w 1235"/>
                <a:gd name="T1" fmla="*/ 2 h 308"/>
                <a:gd name="T2" fmla="*/ 3 w 1235"/>
                <a:gd name="T3" fmla="*/ 2 h 308"/>
                <a:gd name="T4" fmla="*/ 3 w 1235"/>
                <a:gd name="T5" fmla="*/ 1 h 308"/>
                <a:gd name="T6" fmla="*/ 3 w 1235"/>
                <a:gd name="T7" fmla="*/ 1 h 308"/>
                <a:gd name="T8" fmla="*/ 3 w 1235"/>
                <a:gd name="T9" fmla="*/ 1 h 308"/>
                <a:gd name="T10" fmla="*/ 3 w 1235"/>
                <a:gd name="T11" fmla="*/ 1 h 308"/>
                <a:gd name="T12" fmla="*/ 3 w 1235"/>
                <a:gd name="T13" fmla="*/ 1 h 308"/>
                <a:gd name="T14" fmla="*/ 3 w 1235"/>
                <a:gd name="T15" fmla="*/ 1 h 308"/>
                <a:gd name="T16" fmla="*/ 3 w 1235"/>
                <a:gd name="T17" fmla="*/ 1 h 308"/>
                <a:gd name="T18" fmla="*/ 3 w 1235"/>
                <a:gd name="T19" fmla="*/ 1 h 308"/>
                <a:gd name="T20" fmla="*/ 3 w 1235"/>
                <a:gd name="T21" fmla="*/ 1 h 308"/>
                <a:gd name="T22" fmla="*/ 3 w 1235"/>
                <a:gd name="T23" fmla="*/ 1 h 308"/>
                <a:gd name="T24" fmla="*/ 3 w 1235"/>
                <a:gd name="T25" fmla="*/ 1 h 308"/>
                <a:gd name="T26" fmla="*/ 3 w 1235"/>
                <a:gd name="T27" fmla="*/ 1 h 308"/>
                <a:gd name="T28" fmla="*/ 2 w 1235"/>
                <a:gd name="T29" fmla="*/ 1 h 308"/>
                <a:gd name="T30" fmla="*/ 2 w 1235"/>
                <a:gd name="T31" fmla="*/ 1 h 308"/>
                <a:gd name="T32" fmla="*/ 2 w 1235"/>
                <a:gd name="T33" fmla="*/ 1 h 308"/>
                <a:gd name="T34" fmla="*/ 2 w 1235"/>
                <a:gd name="T35" fmla="*/ 1 h 308"/>
                <a:gd name="T36" fmla="*/ 2 w 1235"/>
                <a:gd name="T37" fmla="*/ 1 h 308"/>
                <a:gd name="T38" fmla="*/ 2 w 1235"/>
                <a:gd name="T39" fmla="*/ 1 h 308"/>
                <a:gd name="T40" fmla="*/ 2 w 1235"/>
                <a:gd name="T41" fmla="*/ 1 h 308"/>
                <a:gd name="T42" fmla="*/ 2 w 1235"/>
                <a:gd name="T43" fmla="*/ 1 h 308"/>
                <a:gd name="T44" fmla="*/ 2 w 1235"/>
                <a:gd name="T45" fmla="*/ 1 h 308"/>
                <a:gd name="T46" fmla="*/ 2 w 1235"/>
                <a:gd name="T47" fmla="*/ 1 h 308"/>
                <a:gd name="T48" fmla="*/ 2 w 1235"/>
                <a:gd name="T49" fmla="*/ 1 h 308"/>
                <a:gd name="T50" fmla="*/ 2 w 1235"/>
                <a:gd name="T51" fmla="*/ 1 h 308"/>
                <a:gd name="T52" fmla="*/ 1 w 1235"/>
                <a:gd name="T53" fmla="*/ 1 h 308"/>
                <a:gd name="T54" fmla="*/ 1 w 1235"/>
                <a:gd name="T55" fmla="*/ 1 h 308"/>
                <a:gd name="T56" fmla="*/ 1 w 1235"/>
                <a:gd name="T57" fmla="*/ 1 h 308"/>
                <a:gd name="T58" fmla="*/ 1 w 1235"/>
                <a:gd name="T59" fmla="*/ 1 h 308"/>
                <a:gd name="T60" fmla="*/ 1 w 1235"/>
                <a:gd name="T61" fmla="*/ 1 h 308"/>
                <a:gd name="T62" fmla="*/ 1 w 1235"/>
                <a:gd name="T63" fmla="*/ 1 h 308"/>
                <a:gd name="T64" fmla="*/ 1 w 1235"/>
                <a:gd name="T65" fmla="*/ 1 h 308"/>
                <a:gd name="T66" fmla="*/ 0 w 1235"/>
                <a:gd name="T67" fmla="*/ 1 h 308"/>
                <a:gd name="T68" fmla="*/ 0 w 1235"/>
                <a:gd name="T69" fmla="*/ 1 h 308"/>
                <a:gd name="T70" fmla="*/ 0 w 1235"/>
                <a:gd name="T71" fmla="*/ 1 h 308"/>
                <a:gd name="T72" fmla="*/ 0 w 1235"/>
                <a:gd name="T73" fmla="*/ 0 h 308"/>
                <a:gd name="T74" fmla="*/ 0 w 1235"/>
                <a:gd name="T75" fmla="*/ 1 h 308"/>
                <a:gd name="T76" fmla="*/ 0 w 1235"/>
                <a:gd name="T77" fmla="*/ 1 h 308"/>
                <a:gd name="T78" fmla="*/ 0 w 1235"/>
                <a:gd name="T79" fmla="*/ 1 h 308"/>
                <a:gd name="T80" fmla="*/ 0 w 1235"/>
                <a:gd name="T81" fmla="*/ 1 h 308"/>
                <a:gd name="T82" fmla="*/ 0 w 1235"/>
                <a:gd name="T83" fmla="*/ 1 h 308"/>
                <a:gd name="T84" fmla="*/ 0 w 1235"/>
                <a:gd name="T85" fmla="*/ 1 h 308"/>
                <a:gd name="T86" fmla="*/ 0 w 1235"/>
                <a:gd name="T87" fmla="*/ 1 h 308"/>
                <a:gd name="T88" fmla="*/ 0 w 1235"/>
                <a:gd name="T89" fmla="*/ 1 h 308"/>
                <a:gd name="T90" fmla="*/ 0 w 1235"/>
                <a:gd name="T91" fmla="*/ 1 h 308"/>
                <a:gd name="T92" fmla="*/ 1 w 1235"/>
                <a:gd name="T93" fmla="*/ 1 h 308"/>
                <a:gd name="T94" fmla="*/ 1 w 1235"/>
                <a:gd name="T95" fmla="*/ 1 h 308"/>
                <a:gd name="T96" fmla="*/ 2 w 1235"/>
                <a:gd name="T97" fmla="*/ 1 h 308"/>
                <a:gd name="T98" fmla="*/ 2 w 1235"/>
                <a:gd name="T99" fmla="*/ 1 h 308"/>
                <a:gd name="T100" fmla="*/ 2 w 1235"/>
                <a:gd name="T101" fmla="*/ 1 h 308"/>
                <a:gd name="T102" fmla="*/ 2 w 1235"/>
                <a:gd name="T103" fmla="*/ 1 h 308"/>
                <a:gd name="T104" fmla="*/ 2 w 1235"/>
                <a:gd name="T105" fmla="*/ 1 h 308"/>
                <a:gd name="T106" fmla="*/ 3 w 1235"/>
                <a:gd name="T107" fmla="*/ 1 h 308"/>
                <a:gd name="T108" fmla="*/ 3 w 1235"/>
                <a:gd name="T109" fmla="*/ 1 h 308"/>
                <a:gd name="T110" fmla="*/ 3 w 1235"/>
                <a:gd name="T111" fmla="*/ 1 h 308"/>
                <a:gd name="T112" fmla="*/ 3 w 1235"/>
                <a:gd name="T113" fmla="*/ 2 h 308"/>
                <a:gd name="T114" fmla="*/ 3 w 1235"/>
                <a:gd name="T115" fmla="*/ 2 h 308"/>
                <a:gd name="T116" fmla="*/ 4 w 1235"/>
                <a:gd name="T117" fmla="*/ 2 h 308"/>
                <a:gd name="T118" fmla="*/ 4 w 1235"/>
                <a:gd name="T119" fmla="*/ 2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5"/>
                <a:gd name="T181" fmla="*/ 0 h 308"/>
                <a:gd name="T182" fmla="*/ 1235 w 1235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5" h="308">
                  <a:moveTo>
                    <a:pt x="1106" y="276"/>
                  </a:moveTo>
                  <a:lnTo>
                    <a:pt x="1102" y="270"/>
                  </a:lnTo>
                  <a:lnTo>
                    <a:pt x="1096" y="264"/>
                  </a:lnTo>
                  <a:lnTo>
                    <a:pt x="1091" y="259"/>
                  </a:lnTo>
                  <a:lnTo>
                    <a:pt x="1084" y="252"/>
                  </a:lnTo>
                  <a:lnTo>
                    <a:pt x="1076" y="248"/>
                  </a:lnTo>
                  <a:lnTo>
                    <a:pt x="1069" y="243"/>
                  </a:lnTo>
                  <a:lnTo>
                    <a:pt x="1062" y="238"/>
                  </a:lnTo>
                  <a:lnTo>
                    <a:pt x="1054" y="233"/>
                  </a:lnTo>
                  <a:lnTo>
                    <a:pt x="1047" y="228"/>
                  </a:lnTo>
                  <a:lnTo>
                    <a:pt x="1040" y="224"/>
                  </a:lnTo>
                  <a:lnTo>
                    <a:pt x="1036" y="219"/>
                  </a:lnTo>
                  <a:lnTo>
                    <a:pt x="1033" y="216"/>
                  </a:lnTo>
                  <a:lnTo>
                    <a:pt x="1029" y="212"/>
                  </a:lnTo>
                  <a:lnTo>
                    <a:pt x="1025" y="208"/>
                  </a:lnTo>
                  <a:lnTo>
                    <a:pt x="1022" y="204"/>
                  </a:lnTo>
                  <a:lnTo>
                    <a:pt x="1018" y="201"/>
                  </a:lnTo>
                  <a:lnTo>
                    <a:pt x="1014" y="198"/>
                  </a:lnTo>
                  <a:lnTo>
                    <a:pt x="1011" y="195"/>
                  </a:lnTo>
                  <a:lnTo>
                    <a:pt x="1005" y="192"/>
                  </a:lnTo>
                  <a:lnTo>
                    <a:pt x="1001" y="190"/>
                  </a:lnTo>
                  <a:lnTo>
                    <a:pt x="983" y="182"/>
                  </a:lnTo>
                  <a:lnTo>
                    <a:pt x="967" y="176"/>
                  </a:lnTo>
                  <a:lnTo>
                    <a:pt x="950" y="169"/>
                  </a:lnTo>
                  <a:lnTo>
                    <a:pt x="932" y="164"/>
                  </a:lnTo>
                  <a:lnTo>
                    <a:pt x="916" y="158"/>
                  </a:lnTo>
                  <a:lnTo>
                    <a:pt x="897" y="153"/>
                  </a:lnTo>
                  <a:lnTo>
                    <a:pt x="879" y="147"/>
                  </a:lnTo>
                  <a:lnTo>
                    <a:pt x="861" y="142"/>
                  </a:lnTo>
                  <a:lnTo>
                    <a:pt x="844" y="137"/>
                  </a:lnTo>
                  <a:lnTo>
                    <a:pt x="826" y="132"/>
                  </a:lnTo>
                  <a:lnTo>
                    <a:pt x="821" y="131"/>
                  </a:lnTo>
                  <a:lnTo>
                    <a:pt x="813" y="129"/>
                  </a:lnTo>
                  <a:lnTo>
                    <a:pt x="808" y="126"/>
                  </a:lnTo>
                  <a:lnTo>
                    <a:pt x="802" y="124"/>
                  </a:lnTo>
                  <a:lnTo>
                    <a:pt x="797" y="121"/>
                  </a:lnTo>
                  <a:lnTo>
                    <a:pt x="791" y="120"/>
                  </a:lnTo>
                  <a:lnTo>
                    <a:pt x="786" y="116"/>
                  </a:lnTo>
                  <a:lnTo>
                    <a:pt x="780" y="113"/>
                  </a:lnTo>
                  <a:lnTo>
                    <a:pt x="775" y="112"/>
                  </a:lnTo>
                  <a:lnTo>
                    <a:pt x="769" y="110"/>
                  </a:lnTo>
                  <a:lnTo>
                    <a:pt x="751" y="104"/>
                  </a:lnTo>
                  <a:lnTo>
                    <a:pt x="733" y="99"/>
                  </a:lnTo>
                  <a:lnTo>
                    <a:pt x="715" y="94"/>
                  </a:lnTo>
                  <a:lnTo>
                    <a:pt x="696" y="89"/>
                  </a:lnTo>
                  <a:lnTo>
                    <a:pt x="678" y="86"/>
                  </a:lnTo>
                  <a:lnTo>
                    <a:pt x="660" y="81"/>
                  </a:lnTo>
                  <a:lnTo>
                    <a:pt x="641" y="78"/>
                  </a:lnTo>
                  <a:lnTo>
                    <a:pt x="621" y="73"/>
                  </a:lnTo>
                  <a:lnTo>
                    <a:pt x="603" y="70"/>
                  </a:lnTo>
                  <a:lnTo>
                    <a:pt x="585" y="67"/>
                  </a:lnTo>
                  <a:lnTo>
                    <a:pt x="563" y="62"/>
                  </a:lnTo>
                  <a:lnTo>
                    <a:pt x="541" y="57"/>
                  </a:lnTo>
                  <a:lnTo>
                    <a:pt x="521" y="52"/>
                  </a:lnTo>
                  <a:lnTo>
                    <a:pt x="501" y="48"/>
                  </a:lnTo>
                  <a:lnTo>
                    <a:pt x="481" y="43"/>
                  </a:lnTo>
                  <a:lnTo>
                    <a:pt x="461" y="38"/>
                  </a:lnTo>
                  <a:lnTo>
                    <a:pt x="440" y="33"/>
                  </a:lnTo>
                  <a:lnTo>
                    <a:pt x="418" y="30"/>
                  </a:lnTo>
                  <a:lnTo>
                    <a:pt x="398" y="25"/>
                  </a:lnTo>
                  <a:lnTo>
                    <a:pt x="376" y="22"/>
                  </a:lnTo>
                  <a:lnTo>
                    <a:pt x="362" y="20"/>
                  </a:lnTo>
                  <a:lnTo>
                    <a:pt x="345" y="19"/>
                  </a:lnTo>
                  <a:lnTo>
                    <a:pt x="331" y="17"/>
                  </a:lnTo>
                  <a:lnTo>
                    <a:pt x="316" y="16"/>
                  </a:lnTo>
                  <a:lnTo>
                    <a:pt x="300" y="14"/>
                  </a:lnTo>
                  <a:lnTo>
                    <a:pt x="285" y="14"/>
                  </a:lnTo>
                  <a:lnTo>
                    <a:pt x="270" y="12"/>
                  </a:lnTo>
                  <a:lnTo>
                    <a:pt x="254" y="11"/>
                  </a:lnTo>
                  <a:lnTo>
                    <a:pt x="239" y="8"/>
                  </a:lnTo>
                  <a:lnTo>
                    <a:pt x="223" y="6"/>
                  </a:lnTo>
                  <a:lnTo>
                    <a:pt x="199" y="1"/>
                  </a:lnTo>
                  <a:lnTo>
                    <a:pt x="174" y="0"/>
                  </a:lnTo>
                  <a:lnTo>
                    <a:pt x="148" y="0"/>
                  </a:lnTo>
                  <a:lnTo>
                    <a:pt x="122" y="1"/>
                  </a:lnTo>
                  <a:lnTo>
                    <a:pt x="99" y="6"/>
                  </a:lnTo>
                  <a:lnTo>
                    <a:pt x="77" y="12"/>
                  </a:lnTo>
                  <a:lnTo>
                    <a:pt x="57" y="20"/>
                  </a:lnTo>
                  <a:lnTo>
                    <a:pt x="38" y="33"/>
                  </a:lnTo>
                  <a:lnTo>
                    <a:pt x="22" y="46"/>
                  </a:lnTo>
                  <a:lnTo>
                    <a:pt x="11" y="64"/>
                  </a:lnTo>
                  <a:lnTo>
                    <a:pt x="4" y="81"/>
                  </a:lnTo>
                  <a:lnTo>
                    <a:pt x="0" y="100"/>
                  </a:lnTo>
                  <a:lnTo>
                    <a:pt x="2" y="120"/>
                  </a:lnTo>
                  <a:lnTo>
                    <a:pt x="5" y="139"/>
                  </a:lnTo>
                  <a:lnTo>
                    <a:pt x="13" y="156"/>
                  </a:lnTo>
                  <a:lnTo>
                    <a:pt x="26" y="174"/>
                  </a:lnTo>
                  <a:lnTo>
                    <a:pt x="40" y="188"/>
                  </a:lnTo>
                  <a:lnTo>
                    <a:pt x="57" y="200"/>
                  </a:lnTo>
                  <a:lnTo>
                    <a:pt x="79" y="208"/>
                  </a:lnTo>
                  <a:lnTo>
                    <a:pt x="101" y="211"/>
                  </a:lnTo>
                  <a:lnTo>
                    <a:pt x="170" y="212"/>
                  </a:lnTo>
                  <a:lnTo>
                    <a:pt x="238" y="212"/>
                  </a:lnTo>
                  <a:lnTo>
                    <a:pt x="305" y="212"/>
                  </a:lnTo>
                  <a:lnTo>
                    <a:pt x="373" y="212"/>
                  </a:lnTo>
                  <a:lnTo>
                    <a:pt x="439" y="211"/>
                  </a:lnTo>
                  <a:lnTo>
                    <a:pt x="506" y="212"/>
                  </a:lnTo>
                  <a:lnTo>
                    <a:pt x="574" y="214"/>
                  </a:lnTo>
                  <a:lnTo>
                    <a:pt x="643" y="217"/>
                  </a:lnTo>
                  <a:lnTo>
                    <a:pt x="715" y="224"/>
                  </a:lnTo>
                  <a:lnTo>
                    <a:pt x="786" y="232"/>
                  </a:lnTo>
                  <a:lnTo>
                    <a:pt x="799" y="233"/>
                  </a:lnTo>
                  <a:lnTo>
                    <a:pt x="810" y="235"/>
                  </a:lnTo>
                  <a:lnTo>
                    <a:pt x="822" y="236"/>
                  </a:lnTo>
                  <a:lnTo>
                    <a:pt x="835" y="238"/>
                  </a:lnTo>
                  <a:lnTo>
                    <a:pt x="848" y="240"/>
                  </a:lnTo>
                  <a:lnTo>
                    <a:pt x="859" y="241"/>
                  </a:lnTo>
                  <a:lnTo>
                    <a:pt x="872" y="243"/>
                  </a:lnTo>
                  <a:lnTo>
                    <a:pt x="884" y="244"/>
                  </a:lnTo>
                  <a:lnTo>
                    <a:pt x="897" y="246"/>
                  </a:lnTo>
                  <a:lnTo>
                    <a:pt x="910" y="248"/>
                  </a:lnTo>
                  <a:lnTo>
                    <a:pt x="930" y="251"/>
                  </a:lnTo>
                  <a:lnTo>
                    <a:pt x="958" y="254"/>
                  </a:lnTo>
                  <a:lnTo>
                    <a:pt x="994" y="259"/>
                  </a:lnTo>
                  <a:lnTo>
                    <a:pt x="1034" y="265"/>
                  </a:lnTo>
                  <a:lnTo>
                    <a:pt x="1076" y="272"/>
                  </a:lnTo>
                  <a:lnTo>
                    <a:pt x="1118" y="278"/>
                  </a:lnTo>
                  <a:lnTo>
                    <a:pt x="1159" y="286"/>
                  </a:lnTo>
                  <a:lnTo>
                    <a:pt x="1191" y="294"/>
                  </a:lnTo>
                  <a:lnTo>
                    <a:pt x="1219" y="302"/>
                  </a:lnTo>
                  <a:lnTo>
                    <a:pt x="1235" y="3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9" name="Freeform 258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  <a:lnTo>
                    <a:pt x="203" y="1500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0" name="Freeform 259"/>
            <p:cNvSpPr>
              <a:spLocks/>
            </p:cNvSpPr>
            <p:nvPr/>
          </p:nvSpPr>
          <p:spPr bwMode="auto">
            <a:xfrm>
              <a:off x="3667" y="3049"/>
              <a:ext cx="191" cy="761"/>
            </a:xfrm>
            <a:custGeom>
              <a:avLst/>
              <a:gdLst>
                <a:gd name="T0" fmla="*/ 0 w 393"/>
                <a:gd name="T1" fmla="*/ 6 h 1522"/>
                <a:gd name="T2" fmla="*/ 0 w 393"/>
                <a:gd name="T3" fmla="*/ 6 h 1522"/>
                <a:gd name="T4" fmla="*/ 0 w 393"/>
                <a:gd name="T5" fmla="*/ 6 h 1522"/>
                <a:gd name="T6" fmla="*/ 0 w 393"/>
                <a:gd name="T7" fmla="*/ 6 h 1522"/>
                <a:gd name="T8" fmla="*/ 0 w 393"/>
                <a:gd name="T9" fmla="*/ 6 h 1522"/>
                <a:gd name="T10" fmla="*/ 0 w 393"/>
                <a:gd name="T11" fmla="*/ 6 h 1522"/>
                <a:gd name="T12" fmla="*/ 0 w 393"/>
                <a:gd name="T13" fmla="*/ 6 h 1522"/>
                <a:gd name="T14" fmla="*/ 0 w 393"/>
                <a:gd name="T15" fmla="*/ 5 h 1522"/>
                <a:gd name="T16" fmla="*/ 0 w 393"/>
                <a:gd name="T17" fmla="*/ 5 h 1522"/>
                <a:gd name="T18" fmla="*/ 0 w 393"/>
                <a:gd name="T19" fmla="*/ 4 h 1522"/>
                <a:gd name="T20" fmla="*/ 0 w 393"/>
                <a:gd name="T21" fmla="*/ 4 h 1522"/>
                <a:gd name="T22" fmla="*/ 0 w 393"/>
                <a:gd name="T23" fmla="*/ 4 h 1522"/>
                <a:gd name="T24" fmla="*/ 0 w 393"/>
                <a:gd name="T25" fmla="*/ 4 h 1522"/>
                <a:gd name="T26" fmla="*/ 0 w 393"/>
                <a:gd name="T27" fmla="*/ 4 h 1522"/>
                <a:gd name="T28" fmla="*/ 0 w 393"/>
                <a:gd name="T29" fmla="*/ 3 h 1522"/>
                <a:gd name="T30" fmla="*/ 0 w 393"/>
                <a:gd name="T31" fmla="*/ 3 h 1522"/>
                <a:gd name="T32" fmla="*/ 0 w 393"/>
                <a:gd name="T33" fmla="*/ 2 h 1522"/>
                <a:gd name="T34" fmla="*/ 0 w 393"/>
                <a:gd name="T35" fmla="*/ 2 h 1522"/>
                <a:gd name="T36" fmla="*/ 0 w 393"/>
                <a:gd name="T37" fmla="*/ 2 h 1522"/>
                <a:gd name="T38" fmla="*/ 0 w 393"/>
                <a:gd name="T39" fmla="*/ 2 h 1522"/>
                <a:gd name="T40" fmla="*/ 0 w 393"/>
                <a:gd name="T41" fmla="*/ 2 h 1522"/>
                <a:gd name="T42" fmla="*/ 0 w 393"/>
                <a:gd name="T43" fmla="*/ 1 h 1522"/>
                <a:gd name="T44" fmla="*/ 0 w 393"/>
                <a:gd name="T45" fmla="*/ 1 h 1522"/>
                <a:gd name="T46" fmla="*/ 0 w 393"/>
                <a:gd name="T47" fmla="*/ 1 h 1522"/>
                <a:gd name="T48" fmla="*/ 0 w 393"/>
                <a:gd name="T49" fmla="*/ 1 h 1522"/>
                <a:gd name="T50" fmla="*/ 0 w 393"/>
                <a:gd name="T51" fmla="*/ 1 h 1522"/>
                <a:gd name="T52" fmla="*/ 1 w 393"/>
                <a:gd name="T53" fmla="*/ 0 h 1522"/>
                <a:gd name="T54" fmla="*/ 1 w 393"/>
                <a:gd name="T55" fmla="*/ 1 h 1522"/>
                <a:gd name="T56" fmla="*/ 1 w 393"/>
                <a:gd name="T57" fmla="*/ 1 h 1522"/>
                <a:gd name="T58" fmla="*/ 1 w 393"/>
                <a:gd name="T59" fmla="*/ 1 h 1522"/>
                <a:gd name="T60" fmla="*/ 1 w 393"/>
                <a:gd name="T61" fmla="*/ 1 h 1522"/>
                <a:gd name="T62" fmla="*/ 1 w 393"/>
                <a:gd name="T63" fmla="*/ 1 h 1522"/>
                <a:gd name="T64" fmla="*/ 1 w 393"/>
                <a:gd name="T65" fmla="*/ 1 h 1522"/>
                <a:gd name="T66" fmla="*/ 1 w 393"/>
                <a:gd name="T67" fmla="*/ 1 h 1522"/>
                <a:gd name="T68" fmla="*/ 1 w 393"/>
                <a:gd name="T69" fmla="*/ 2 h 1522"/>
                <a:gd name="T70" fmla="*/ 1 w 393"/>
                <a:gd name="T71" fmla="*/ 3 h 1522"/>
                <a:gd name="T72" fmla="*/ 1 w 393"/>
                <a:gd name="T73" fmla="*/ 4 h 1522"/>
                <a:gd name="T74" fmla="*/ 1 w 393"/>
                <a:gd name="T75" fmla="*/ 4 h 1522"/>
                <a:gd name="T76" fmla="*/ 1 w 393"/>
                <a:gd name="T77" fmla="*/ 4 h 1522"/>
                <a:gd name="T78" fmla="*/ 1 w 393"/>
                <a:gd name="T79" fmla="*/ 5 h 1522"/>
                <a:gd name="T80" fmla="*/ 1 w 393"/>
                <a:gd name="T81" fmla="*/ 5 h 1522"/>
                <a:gd name="T82" fmla="*/ 1 w 393"/>
                <a:gd name="T83" fmla="*/ 5 h 1522"/>
                <a:gd name="T84" fmla="*/ 1 w 393"/>
                <a:gd name="T85" fmla="*/ 5 h 1522"/>
                <a:gd name="T86" fmla="*/ 1 w 393"/>
                <a:gd name="T87" fmla="*/ 6 h 1522"/>
                <a:gd name="T88" fmla="*/ 1 w 393"/>
                <a:gd name="T89" fmla="*/ 6 h 1522"/>
                <a:gd name="T90" fmla="*/ 1 w 393"/>
                <a:gd name="T91" fmla="*/ 6 h 1522"/>
                <a:gd name="T92" fmla="*/ 1 w 393"/>
                <a:gd name="T93" fmla="*/ 6 h 1522"/>
                <a:gd name="T94" fmla="*/ 1 w 393"/>
                <a:gd name="T95" fmla="*/ 6 h 1522"/>
                <a:gd name="T96" fmla="*/ 1 w 393"/>
                <a:gd name="T97" fmla="*/ 6 h 1522"/>
                <a:gd name="T98" fmla="*/ 1 w 393"/>
                <a:gd name="T99" fmla="*/ 6 h 1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22"/>
                <a:gd name="T152" fmla="*/ 393 w 393"/>
                <a:gd name="T153" fmla="*/ 1522 h 1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22">
                  <a:moveTo>
                    <a:pt x="203" y="1500"/>
                  </a:moveTo>
                  <a:lnTo>
                    <a:pt x="201" y="1488"/>
                  </a:lnTo>
                  <a:lnTo>
                    <a:pt x="196" y="1474"/>
                  </a:lnTo>
                  <a:lnTo>
                    <a:pt x="189" y="1456"/>
                  </a:lnTo>
                  <a:lnTo>
                    <a:pt x="180" y="1439"/>
                  </a:lnTo>
                  <a:lnTo>
                    <a:pt x="169" y="1420"/>
                  </a:lnTo>
                  <a:lnTo>
                    <a:pt x="158" y="1399"/>
                  </a:lnTo>
                  <a:lnTo>
                    <a:pt x="148" y="1381"/>
                  </a:lnTo>
                  <a:lnTo>
                    <a:pt x="139" y="1364"/>
                  </a:lnTo>
                  <a:lnTo>
                    <a:pt x="134" y="1349"/>
                  </a:lnTo>
                  <a:lnTo>
                    <a:pt x="128" y="1338"/>
                  </a:lnTo>
                  <a:lnTo>
                    <a:pt x="128" y="1336"/>
                  </a:lnTo>
                  <a:lnTo>
                    <a:pt x="127" y="1336"/>
                  </a:lnTo>
                  <a:lnTo>
                    <a:pt x="125" y="1335"/>
                  </a:lnTo>
                  <a:lnTo>
                    <a:pt x="121" y="1335"/>
                  </a:lnTo>
                  <a:lnTo>
                    <a:pt x="119" y="1335"/>
                  </a:lnTo>
                  <a:lnTo>
                    <a:pt x="116" y="1333"/>
                  </a:lnTo>
                  <a:lnTo>
                    <a:pt x="114" y="1333"/>
                  </a:lnTo>
                  <a:lnTo>
                    <a:pt x="112" y="1333"/>
                  </a:lnTo>
                  <a:lnTo>
                    <a:pt x="110" y="1332"/>
                  </a:lnTo>
                  <a:lnTo>
                    <a:pt x="108" y="1332"/>
                  </a:lnTo>
                  <a:lnTo>
                    <a:pt x="105" y="1295"/>
                  </a:lnTo>
                  <a:lnTo>
                    <a:pt x="99" y="1258"/>
                  </a:lnTo>
                  <a:lnTo>
                    <a:pt x="95" y="1221"/>
                  </a:lnTo>
                  <a:lnTo>
                    <a:pt x="92" y="1184"/>
                  </a:lnTo>
                  <a:lnTo>
                    <a:pt x="88" y="1149"/>
                  </a:lnTo>
                  <a:lnTo>
                    <a:pt x="83" y="1112"/>
                  </a:lnTo>
                  <a:lnTo>
                    <a:pt x="79" y="1077"/>
                  </a:lnTo>
                  <a:lnTo>
                    <a:pt x="74" y="1040"/>
                  </a:lnTo>
                  <a:lnTo>
                    <a:pt x="66" y="1004"/>
                  </a:lnTo>
                  <a:lnTo>
                    <a:pt x="59" y="967"/>
                  </a:lnTo>
                  <a:lnTo>
                    <a:pt x="59" y="957"/>
                  </a:lnTo>
                  <a:lnTo>
                    <a:pt x="55" y="949"/>
                  </a:lnTo>
                  <a:lnTo>
                    <a:pt x="53" y="940"/>
                  </a:lnTo>
                  <a:lnTo>
                    <a:pt x="52" y="930"/>
                  </a:lnTo>
                  <a:lnTo>
                    <a:pt x="50" y="919"/>
                  </a:lnTo>
                  <a:lnTo>
                    <a:pt x="48" y="909"/>
                  </a:lnTo>
                  <a:lnTo>
                    <a:pt x="44" y="900"/>
                  </a:lnTo>
                  <a:lnTo>
                    <a:pt x="42" y="890"/>
                  </a:lnTo>
                  <a:lnTo>
                    <a:pt x="41" y="880"/>
                  </a:lnTo>
                  <a:lnTo>
                    <a:pt x="39" y="872"/>
                  </a:lnTo>
                  <a:lnTo>
                    <a:pt x="26" y="823"/>
                  </a:lnTo>
                  <a:lnTo>
                    <a:pt x="17" y="773"/>
                  </a:lnTo>
                  <a:lnTo>
                    <a:pt x="10" y="724"/>
                  </a:lnTo>
                  <a:lnTo>
                    <a:pt x="6" y="676"/>
                  </a:lnTo>
                  <a:lnTo>
                    <a:pt x="2" y="628"/>
                  </a:lnTo>
                  <a:lnTo>
                    <a:pt x="0" y="578"/>
                  </a:lnTo>
                  <a:lnTo>
                    <a:pt x="2" y="530"/>
                  </a:lnTo>
                  <a:lnTo>
                    <a:pt x="4" y="482"/>
                  </a:lnTo>
                  <a:lnTo>
                    <a:pt x="8" y="432"/>
                  </a:lnTo>
                  <a:lnTo>
                    <a:pt x="13" y="383"/>
                  </a:lnTo>
                  <a:lnTo>
                    <a:pt x="15" y="376"/>
                  </a:lnTo>
                  <a:lnTo>
                    <a:pt x="17" y="370"/>
                  </a:lnTo>
                  <a:lnTo>
                    <a:pt x="19" y="364"/>
                  </a:lnTo>
                  <a:lnTo>
                    <a:pt x="22" y="356"/>
                  </a:lnTo>
                  <a:lnTo>
                    <a:pt x="24" y="349"/>
                  </a:lnTo>
                  <a:lnTo>
                    <a:pt x="28" y="343"/>
                  </a:lnTo>
                  <a:lnTo>
                    <a:pt x="30" y="335"/>
                  </a:lnTo>
                  <a:lnTo>
                    <a:pt x="33" y="328"/>
                  </a:lnTo>
                  <a:lnTo>
                    <a:pt x="35" y="320"/>
                  </a:lnTo>
                  <a:lnTo>
                    <a:pt x="37" y="314"/>
                  </a:lnTo>
                  <a:lnTo>
                    <a:pt x="42" y="288"/>
                  </a:lnTo>
                  <a:lnTo>
                    <a:pt x="48" y="264"/>
                  </a:lnTo>
                  <a:lnTo>
                    <a:pt x="55" y="240"/>
                  </a:lnTo>
                  <a:lnTo>
                    <a:pt x="64" y="216"/>
                  </a:lnTo>
                  <a:lnTo>
                    <a:pt x="72" y="192"/>
                  </a:lnTo>
                  <a:lnTo>
                    <a:pt x="81" y="168"/>
                  </a:lnTo>
                  <a:lnTo>
                    <a:pt x="92" y="146"/>
                  </a:lnTo>
                  <a:lnTo>
                    <a:pt x="103" y="122"/>
                  </a:lnTo>
                  <a:lnTo>
                    <a:pt x="114" y="100"/>
                  </a:lnTo>
                  <a:lnTo>
                    <a:pt x="125" y="77"/>
                  </a:lnTo>
                  <a:lnTo>
                    <a:pt x="136" y="61"/>
                  </a:lnTo>
                  <a:lnTo>
                    <a:pt x="147" y="48"/>
                  </a:lnTo>
                  <a:lnTo>
                    <a:pt x="159" y="37"/>
                  </a:lnTo>
                  <a:lnTo>
                    <a:pt x="174" y="28"/>
                  </a:lnTo>
                  <a:lnTo>
                    <a:pt x="191" y="20"/>
                  </a:lnTo>
                  <a:lnTo>
                    <a:pt x="207" y="12"/>
                  </a:lnTo>
                  <a:lnTo>
                    <a:pt x="223" y="7"/>
                  </a:lnTo>
                  <a:lnTo>
                    <a:pt x="242" y="4"/>
                  </a:lnTo>
                  <a:lnTo>
                    <a:pt x="260" y="2"/>
                  </a:lnTo>
                  <a:lnTo>
                    <a:pt x="278" y="0"/>
                  </a:lnTo>
                  <a:lnTo>
                    <a:pt x="295" y="2"/>
                  </a:lnTo>
                  <a:lnTo>
                    <a:pt x="307" y="7"/>
                  </a:lnTo>
                  <a:lnTo>
                    <a:pt x="320" y="15"/>
                  </a:lnTo>
                  <a:lnTo>
                    <a:pt x="331" y="23"/>
                  </a:lnTo>
                  <a:lnTo>
                    <a:pt x="340" y="34"/>
                  </a:lnTo>
                  <a:lnTo>
                    <a:pt x="346" y="47"/>
                  </a:lnTo>
                  <a:lnTo>
                    <a:pt x="351" y="61"/>
                  </a:lnTo>
                  <a:lnTo>
                    <a:pt x="357" y="74"/>
                  </a:lnTo>
                  <a:lnTo>
                    <a:pt x="359" y="88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2" y="104"/>
                  </a:lnTo>
                  <a:lnTo>
                    <a:pt x="364" y="104"/>
                  </a:lnTo>
                  <a:lnTo>
                    <a:pt x="368" y="106"/>
                  </a:lnTo>
                  <a:lnTo>
                    <a:pt x="370" y="106"/>
                  </a:lnTo>
                  <a:lnTo>
                    <a:pt x="373" y="106"/>
                  </a:lnTo>
                  <a:lnTo>
                    <a:pt x="375" y="108"/>
                  </a:lnTo>
                  <a:lnTo>
                    <a:pt x="377" y="108"/>
                  </a:lnTo>
                  <a:lnTo>
                    <a:pt x="379" y="108"/>
                  </a:lnTo>
                  <a:lnTo>
                    <a:pt x="379" y="109"/>
                  </a:lnTo>
                  <a:lnTo>
                    <a:pt x="386" y="197"/>
                  </a:lnTo>
                  <a:lnTo>
                    <a:pt x="390" y="287"/>
                  </a:lnTo>
                  <a:lnTo>
                    <a:pt x="392" y="376"/>
                  </a:lnTo>
                  <a:lnTo>
                    <a:pt x="393" y="466"/>
                  </a:lnTo>
                  <a:lnTo>
                    <a:pt x="393" y="554"/>
                  </a:lnTo>
                  <a:lnTo>
                    <a:pt x="392" y="644"/>
                  </a:lnTo>
                  <a:lnTo>
                    <a:pt x="390" y="733"/>
                  </a:lnTo>
                  <a:lnTo>
                    <a:pt x="388" y="821"/>
                  </a:lnTo>
                  <a:lnTo>
                    <a:pt x="388" y="911"/>
                  </a:lnTo>
                  <a:lnTo>
                    <a:pt x="386" y="999"/>
                  </a:lnTo>
                  <a:lnTo>
                    <a:pt x="386" y="1004"/>
                  </a:lnTo>
                  <a:lnTo>
                    <a:pt x="384" y="1008"/>
                  </a:lnTo>
                  <a:lnTo>
                    <a:pt x="382" y="1012"/>
                  </a:lnTo>
                  <a:lnTo>
                    <a:pt x="379" y="1016"/>
                  </a:lnTo>
                  <a:lnTo>
                    <a:pt x="377" y="1021"/>
                  </a:lnTo>
                  <a:lnTo>
                    <a:pt x="373" y="1024"/>
                  </a:lnTo>
                  <a:lnTo>
                    <a:pt x="371" y="1029"/>
                  </a:lnTo>
                  <a:lnTo>
                    <a:pt x="368" y="1034"/>
                  </a:lnTo>
                  <a:lnTo>
                    <a:pt x="368" y="1037"/>
                  </a:lnTo>
                  <a:lnTo>
                    <a:pt x="366" y="1042"/>
                  </a:lnTo>
                  <a:lnTo>
                    <a:pt x="366" y="1071"/>
                  </a:lnTo>
                  <a:lnTo>
                    <a:pt x="364" y="1101"/>
                  </a:lnTo>
                  <a:lnTo>
                    <a:pt x="362" y="1130"/>
                  </a:lnTo>
                  <a:lnTo>
                    <a:pt x="360" y="1160"/>
                  </a:lnTo>
                  <a:lnTo>
                    <a:pt x="359" y="1189"/>
                  </a:lnTo>
                  <a:lnTo>
                    <a:pt x="357" y="1220"/>
                  </a:lnTo>
                  <a:lnTo>
                    <a:pt x="355" y="1248"/>
                  </a:lnTo>
                  <a:lnTo>
                    <a:pt x="353" y="1277"/>
                  </a:lnTo>
                  <a:lnTo>
                    <a:pt x="353" y="1308"/>
                  </a:lnTo>
                  <a:lnTo>
                    <a:pt x="353" y="1336"/>
                  </a:lnTo>
                  <a:lnTo>
                    <a:pt x="351" y="1349"/>
                  </a:lnTo>
                  <a:lnTo>
                    <a:pt x="349" y="1360"/>
                  </a:lnTo>
                  <a:lnTo>
                    <a:pt x="344" y="1372"/>
                  </a:lnTo>
                  <a:lnTo>
                    <a:pt x="340" y="1381"/>
                  </a:lnTo>
                  <a:lnTo>
                    <a:pt x="335" y="1392"/>
                  </a:lnTo>
                  <a:lnTo>
                    <a:pt x="328" y="1402"/>
                  </a:lnTo>
                  <a:lnTo>
                    <a:pt x="322" y="1413"/>
                  </a:lnTo>
                  <a:lnTo>
                    <a:pt x="317" y="1424"/>
                  </a:lnTo>
                  <a:lnTo>
                    <a:pt x="313" y="1436"/>
                  </a:lnTo>
                  <a:lnTo>
                    <a:pt x="309" y="1447"/>
                  </a:lnTo>
                  <a:lnTo>
                    <a:pt x="307" y="1455"/>
                  </a:lnTo>
                  <a:lnTo>
                    <a:pt x="306" y="1463"/>
                  </a:lnTo>
                  <a:lnTo>
                    <a:pt x="302" y="1469"/>
                  </a:lnTo>
                  <a:lnTo>
                    <a:pt x="300" y="1477"/>
                  </a:lnTo>
                  <a:lnTo>
                    <a:pt x="296" y="1485"/>
                  </a:lnTo>
                  <a:lnTo>
                    <a:pt x="293" y="1493"/>
                  </a:lnTo>
                  <a:lnTo>
                    <a:pt x="287" y="1501"/>
                  </a:lnTo>
                  <a:lnTo>
                    <a:pt x="284" y="1508"/>
                  </a:lnTo>
                  <a:lnTo>
                    <a:pt x="278" y="1516"/>
                  </a:lnTo>
                  <a:lnTo>
                    <a:pt x="273" y="152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1" name="Freeform 260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w 989"/>
                <a:gd name="T105" fmla="*/ 6 h 15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89"/>
                <a:gd name="T160" fmla="*/ 0 h 1550"/>
                <a:gd name="T161" fmla="*/ 989 w 989"/>
                <a:gd name="T162" fmla="*/ 1550 h 15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  <a:lnTo>
                    <a:pt x="0" y="1533"/>
                  </a:lnTo>
                  <a:close/>
                </a:path>
              </a:pathLst>
            </a:custGeom>
            <a:solidFill>
              <a:srgbClr val="B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2" name="Freeform 261"/>
            <p:cNvSpPr>
              <a:spLocks/>
            </p:cNvSpPr>
            <p:nvPr/>
          </p:nvSpPr>
          <p:spPr bwMode="auto">
            <a:xfrm>
              <a:off x="3778" y="2998"/>
              <a:ext cx="481" cy="775"/>
            </a:xfrm>
            <a:custGeom>
              <a:avLst/>
              <a:gdLst>
                <a:gd name="T0" fmla="*/ 0 w 989"/>
                <a:gd name="T1" fmla="*/ 6 h 1550"/>
                <a:gd name="T2" fmla="*/ 0 w 989"/>
                <a:gd name="T3" fmla="*/ 6 h 1550"/>
                <a:gd name="T4" fmla="*/ 0 w 989"/>
                <a:gd name="T5" fmla="*/ 6 h 1550"/>
                <a:gd name="T6" fmla="*/ 0 w 989"/>
                <a:gd name="T7" fmla="*/ 5 h 1550"/>
                <a:gd name="T8" fmla="*/ 0 w 989"/>
                <a:gd name="T9" fmla="*/ 5 h 1550"/>
                <a:gd name="T10" fmla="*/ 0 w 989"/>
                <a:gd name="T11" fmla="*/ 5 h 1550"/>
                <a:gd name="T12" fmla="*/ 0 w 989"/>
                <a:gd name="T13" fmla="*/ 5 h 1550"/>
                <a:gd name="T14" fmla="*/ 0 w 989"/>
                <a:gd name="T15" fmla="*/ 5 h 1550"/>
                <a:gd name="T16" fmla="*/ 0 w 989"/>
                <a:gd name="T17" fmla="*/ 5 h 1550"/>
                <a:gd name="T18" fmla="*/ 0 w 989"/>
                <a:gd name="T19" fmla="*/ 5 h 1550"/>
                <a:gd name="T20" fmla="*/ 0 w 989"/>
                <a:gd name="T21" fmla="*/ 5 h 1550"/>
                <a:gd name="T22" fmla="*/ 0 w 989"/>
                <a:gd name="T23" fmla="*/ 4 h 1550"/>
                <a:gd name="T24" fmla="*/ 0 w 989"/>
                <a:gd name="T25" fmla="*/ 4 h 1550"/>
                <a:gd name="T26" fmla="*/ 0 w 989"/>
                <a:gd name="T27" fmla="*/ 4 h 1550"/>
                <a:gd name="T28" fmla="*/ 0 w 989"/>
                <a:gd name="T29" fmla="*/ 4 h 1550"/>
                <a:gd name="T30" fmla="*/ 0 w 989"/>
                <a:gd name="T31" fmla="*/ 4 h 1550"/>
                <a:gd name="T32" fmla="*/ 0 w 989"/>
                <a:gd name="T33" fmla="*/ 3 h 1550"/>
                <a:gd name="T34" fmla="*/ 1 w 989"/>
                <a:gd name="T35" fmla="*/ 3 h 1550"/>
                <a:gd name="T36" fmla="*/ 1 w 989"/>
                <a:gd name="T37" fmla="*/ 3 h 1550"/>
                <a:gd name="T38" fmla="*/ 1 w 989"/>
                <a:gd name="T39" fmla="*/ 3 h 1550"/>
                <a:gd name="T40" fmla="*/ 1 w 989"/>
                <a:gd name="T41" fmla="*/ 2 h 1550"/>
                <a:gd name="T42" fmla="*/ 1 w 989"/>
                <a:gd name="T43" fmla="*/ 2 h 1550"/>
                <a:gd name="T44" fmla="*/ 2 w 989"/>
                <a:gd name="T45" fmla="*/ 1 h 1550"/>
                <a:gd name="T46" fmla="*/ 2 w 989"/>
                <a:gd name="T47" fmla="*/ 1 h 1550"/>
                <a:gd name="T48" fmla="*/ 2 w 989"/>
                <a:gd name="T49" fmla="*/ 1 h 1550"/>
                <a:gd name="T50" fmla="*/ 2 w 989"/>
                <a:gd name="T51" fmla="*/ 1 h 1550"/>
                <a:gd name="T52" fmla="*/ 2 w 989"/>
                <a:gd name="T53" fmla="*/ 1 h 1550"/>
                <a:gd name="T54" fmla="*/ 2 w 989"/>
                <a:gd name="T55" fmla="*/ 1 h 1550"/>
                <a:gd name="T56" fmla="*/ 2 w 989"/>
                <a:gd name="T57" fmla="*/ 1 h 1550"/>
                <a:gd name="T58" fmla="*/ 3 w 989"/>
                <a:gd name="T59" fmla="*/ 0 h 1550"/>
                <a:gd name="T60" fmla="*/ 3 w 989"/>
                <a:gd name="T61" fmla="*/ 1 h 1550"/>
                <a:gd name="T62" fmla="*/ 3 w 989"/>
                <a:gd name="T63" fmla="*/ 1 h 1550"/>
                <a:gd name="T64" fmla="*/ 3 w 989"/>
                <a:gd name="T65" fmla="*/ 1 h 1550"/>
                <a:gd name="T66" fmla="*/ 3 w 989"/>
                <a:gd name="T67" fmla="*/ 1 h 1550"/>
                <a:gd name="T68" fmla="*/ 3 w 989"/>
                <a:gd name="T69" fmla="*/ 1 h 1550"/>
                <a:gd name="T70" fmla="*/ 3 w 989"/>
                <a:gd name="T71" fmla="*/ 1 h 1550"/>
                <a:gd name="T72" fmla="*/ 3 w 989"/>
                <a:gd name="T73" fmla="*/ 2 h 1550"/>
                <a:gd name="T74" fmla="*/ 3 w 989"/>
                <a:gd name="T75" fmla="*/ 2 h 1550"/>
                <a:gd name="T76" fmla="*/ 3 w 989"/>
                <a:gd name="T77" fmla="*/ 2 h 1550"/>
                <a:gd name="T78" fmla="*/ 3 w 989"/>
                <a:gd name="T79" fmla="*/ 2 h 1550"/>
                <a:gd name="T80" fmla="*/ 2 w 989"/>
                <a:gd name="T81" fmla="*/ 2 h 1550"/>
                <a:gd name="T82" fmla="*/ 2 w 989"/>
                <a:gd name="T83" fmla="*/ 2 h 1550"/>
                <a:gd name="T84" fmla="*/ 2 w 989"/>
                <a:gd name="T85" fmla="*/ 3 h 1550"/>
                <a:gd name="T86" fmla="*/ 2 w 989"/>
                <a:gd name="T87" fmla="*/ 3 h 1550"/>
                <a:gd name="T88" fmla="*/ 1 w 989"/>
                <a:gd name="T89" fmla="*/ 4 h 1550"/>
                <a:gd name="T90" fmla="*/ 1 w 989"/>
                <a:gd name="T91" fmla="*/ 4 h 1550"/>
                <a:gd name="T92" fmla="*/ 1 w 989"/>
                <a:gd name="T93" fmla="*/ 4 h 1550"/>
                <a:gd name="T94" fmla="*/ 1 w 989"/>
                <a:gd name="T95" fmla="*/ 4 h 1550"/>
                <a:gd name="T96" fmla="*/ 1 w 989"/>
                <a:gd name="T97" fmla="*/ 4 h 1550"/>
                <a:gd name="T98" fmla="*/ 1 w 989"/>
                <a:gd name="T99" fmla="*/ 5 h 1550"/>
                <a:gd name="T100" fmla="*/ 1 w 989"/>
                <a:gd name="T101" fmla="*/ 5 h 1550"/>
                <a:gd name="T102" fmla="*/ 0 w 989"/>
                <a:gd name="T103" fmla="*/ 6 h 15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9"/>
                <a:gd name="T157" fmla="*/ 0 h 1550"/>
                <a:gd name="T158" fmla="*/ 989 w 989"/>
                <a:gd name="T159" fmla="*/ 1550 h 15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9" h="1550">
                  <a:moveTo>
                    <a:pt x="0" y="1533"/>
                  </a:moveTo>
                  <a:lnTo>
                    <a:pt x="11" y="1510"/>
                  </a:lnTo>
                  <a:lnTo>
                    <a:pt x="20" y="1486"/>
                  </a:lnTo>
                  <a:lnTo>
                    <a:pt x="31" y="1462"/>
                  </a:lnTo>
                  <a:lnTo>
                    <a:pt x="38" y="1437"/>
                  </a:lnTo>
                  <a:lnTo>
                    <a:pt x="47" y="1413"/>
                  </a:lnTo>
                  <a:lnTo>
                    <a:pt x="55" y="1389"/>
                  </a:lnTo>
                  <a:lnTo>
                    <a:pt x="62" y="1363"/>
                  </a:lnTo>
                  <a:lnTo>
                    <a:pt x="67" y="1338"/>
                  </a:lnTo>
                  <a:lnTo>
                    <a:pt x="75" y="1312"/>
                  </a:lnTo>
                  <a:lnTo>
                    <a:pt x="82" y="1286"/>
                  </a:lnTo>
                  <a:lnTo>
                    <a:pt x="82" y="1283"/>
                  </a:lnTo>
                  <a:lnTo>
                    <a:pt x="84" y="1280"/>
                  </a:lnTo>
                  <a:lnTo>
                    <a:pt x="86" y="1278"/>
                  </a:lnTo>
                  <a:lnTo>
                    <a:pt x="89" y="1275"/>
                  </a:lnTo>
                  <a:lnTo>
                    <a:pt x="91" y="1274"/>
                  </a:lnTo>
                  <a:lnTo>
                    <a:pt x="95" y="1270"/>
                  </a:lnTo>
                  <a:lnTo>
                    <a:pt x="97" y="1267"/>
                  </a:lnTo>
                  <a:lnTo>
                    <a:pt x="99" y="1266"/>
                  </a:lnTo>
                  <a:lnTo>
                    <a:pt x="100" y="1262"/>
                  </a:lnTo>
                  <a:lnTo>
                    <a:pt x="102" y="1259"/>
                  </a:lnTo>
                  <a:lnTo>
                    <a:pt x="108" y="1245"/>
                  </a:lnTo>
                  <a:lnTo>
                    <a:pt x="111" y="1232"/>
                  </a:lnTo>
                  <a:lnTo>
                    <a:pt x="113" y="1218"/>
                  </a:lnTo>
                  <a:lnTo>
                    <a:pt x="115" y="1203"/>
                  </a:lnTo>
                  <a:lnTo>
                    <a:pt x="115" y="1189"/>
                  </a:lnTo>
                  <a:lnTo>
                    <a:pt x="117" y="1174"/>
                  </a:lnTo>
                  <a:lnTo>
                    <a:pt x="117" y="1160"/>
                  </a:lnTo>
                  <a:lnTo>
                    <a:pt x="117" y="1146"/>
                  </a:lnTo>
                  <a:lnTo>
                    <a:pt x="117" y="1131"/>
                  </a:lnTo>
                  <a:lnTo>
                    <a:pt x="119" y="1117"/>
                  </a:lnTo>
                  <a:lnTo>
                    <a:pt x="120" y="1114"/>
                  </a:lnTo>
                  <a:lnTo>
                    <a:pt x="120" y="1109"/>
                  </a:lnTo>
                  <a:lnTo>
                    <a:pt x="124" y="1104"/>
                  </a:lnTo>
                  <a:lnTo>
                    <a:pt x="126" y="1101"/>
                  </a:lnTo>
                  <a:lnTo>
                    <a:pt x="130" y="1096"/>
                  </a:lnTo>
                  <a:lnTo>
                    <a:pt x="131" y="1093"/>
                  </a:lnTo>
                  <a:lnTo>
                    <a:pt x="133" y="1088"/>
                  </a:lnTo>
                  <a:lnTo>
                    <a:pt x="137" y="1083"/>
                  </a:lnTo>
                  <a:lnTo>
                    <a:pt x="139" y="1080"/>
                  </a:lnTo>
                  <a:lnTo>
                    <a:pt x="139" y="1075"/>
                  </a:lnTo>
                  <a:lnTo>
                    <a:pt x="139" y="1067"/>
                  </a:lnTo>
                  <a:lnTo>
                    <a:pt x="141" y="1059"/>
                  </a:lnTo>
                  <a:lnTo>
                    <a:pt x="141" y="1050"/>
                  </a:lnTo>
                  <a:lnTo>
                    <a:pt x="142" y="1042"/>
                  </a:lnTo>
                  <a:lnTo>
                    <a:pt x="144" y="1034"/>
                  </a:lnTo>
                  <a:lnTo>
                    <a:pt x="144" y="1026"/>
                  </a:lnTo>
                  <a:lnTo>
                    <a:pt x="146" y="1016"/>
                  </a:lnTo>
                  <a:lnTo>
                    <a:pt x="148" y="1008"/>
                  </a:lnTo>
                  <a:lnTo>
                    <a:pt x="150" y="1000"/>
                  </a:lnTo>
                  <a:lnTo>
                    <a:pt x="152" y="990"/>
                  </a:lnTo>
                  <a:lnTo>
                    <a:pt x="153" y="987"/>
                  </a:lnTo>
                  <a:lnTo>
                    <a:pt x="153" y="982"/>
                  </a:lnTo>
                  <a:lnTo>
                    <a:pt x="153" y="978"/>
                  </a:lnTo>
                  <a:lnTo>
                    <a:pt x="153" y="974"/>
                  </a:lnTo>
                  <a:lnTo>
                    <a:pt x="153" y="970"/>
                  </a:lnTo>
                  <a:lnTo>
                    <a:pt x="153" y="965"/>
                  </a:lnTo>
                  <a:lnTo>
                    <a:pt x="153" y="962"/>
                  </a:lnTo>
                  <a:lnTo>
                    <a:pt x="153" y="957"/>
                  </a:lnTo>
                  <a:lnTo>
                    <a:pt x="153" y="954"/>
                  </a:lnTo>
                  <a:lnTo>
                    <a:pt x="155" y="949"/>
                  </a:lnTo>
                  <a:lnTo>
                    <a:pt x="168" y="910"/>
                  </a:lnTo>
                  <a:lnTo>
                    <a:pt x="179" y="872"/>
                  </a:lnTo>
                  <a:lnTo>
                    <a:pt x="190" y="834"/>
                  </a:lnTo>
                  <a:lnTo>
                    <a:pt x="203" y="795"/>
                  </a:lnTo>
                  <a:lnTo>
                    <a:pt x="214" y="757"/>
                  </a:lnTo>
                  <a:lnTo>
                    <a:pt x="228" y="720"/>
                  </a:lnTo>
                  <a:lnTo>
                    <a:pt x="243" y="682"/>
                  </a:lnTo>
                  <a:lnTo>
                    <a:pt x="259" y="645"/>
                  </a:lnTo>
                  <a:lnTo>
                    <a:pt x="281" y="610"/>
                  </a:lnTo>
                  <a:lnTo>
                    <a:pt x="305" y="573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9" y="562"/>
                  </a:lnTo>
                  <a:lnTo>
                    <a:pt x="309" y="557"/>
                  </a:lnTo>
                  <a:lnTo>
                    <a:pt x="311" y="554"/>
                  </a:lnTo>
                  <a:lnTo>
                    <a:pt x="311" y="549"/>
                  </a:lnTo>
                  <a:lnTo>
                    <a:pt x="311" y="544"/>
                  </a:lnTo>
                  <a:lnTo>
                    <a:pt x="311" y="541"/>
                  </a:lnTo>
                  <a:lnTo>
                    <a:pt x="312" y="536"/>
                  </a:lnTo>
                  <a:lnTo>
                    <a:pt x="314" y="533"/>
                  </a:lnTo>
                  <a:lnTo>
                    <a:pt x="338" y="494"/>
                  </a:lnTo>
                  <a:lnTo>
                    <a:pt x="362" y="456"/>
                  </a:lnTo>
                  <a:lnTo>
                    <a:pt x="385" y="418"/>
                  </a:lnTo>
                  <a:lnTo>
                    <a:pt x="411" y="381"/>
                  </a:lnTo>
                  <a:lnTo>
                    <a:pt x="435" y="342"/>
                  </a:lnTo>
                  <a:lnTo>
                    <a:pt x="462" y="307"/>
                  </a:lnTo>
                  <a:lnTo>
                    <a:pt x="491" y="272"/>
                  </a:lnTo>
                  <a:lnTo>
                    <a:pt x="523" y="238"/>
                  </a:lnTo>
                  <a:lnTo>
                    <a:pt x="559" y="206"/>
                  </a:lnTo>
                  <a:lnTo>
                    <a:pt x="597" y="176"/>
                  </a:lnTo>
                  <a:lnTo>
                    <a:pt x="603" y="171"/>
                  </a:lnTo>
                  <a:lnTo>
                    <a:pt x="610" y="166"/>
                  </a:lnTo>
                  <a:lnTo>
                    <a:pt x="616" y="162"/>
                  </a:lnTo>
                  <a:lnTo>
                    <a:pt x="621" y="157"/>
                  </a:lnTo>
                  <a:lnTo>
                    <a:pt x="627" y="152"/>
                  </a:lnTo>
                  <a:lnTo>
                    <a:pt x="632" y="146"/>
                  </a:lnTo>
                  <a:lnTo>
                    <a:pt x="638" y="141"/>
                  </a:lnTo>
                  <a:lnTo>
                    <a:pt x="643" y="134"/>
                  </a:lnTo>
                  <a:lnTo>
                    <a:pt x="647" y="128"/>
                  </a:lnTo>
                  <a:lnTo>
                    <a:pt x="652" y="122"/>
                  </a:lnTo>
                  <a:lnTo>
                    <a:pt x="654" y="122"/>
                  </a:lnTo>
                  <a:lnTo>
                    <a:pt x="656" y="120"/>
                  </a:lnTo>
                  <a:lnTo>
                    <a:pt x="660" y="120"/>
                  </a:lnTo>
                  <a:lnTo>
                    <a:pt x="661" y="122"/>
                  </a:lnTo>
                  <a:lnTo>
                    <a:pt x="663" y="122"/>
                  </a:lnTo>
                  <a:lnTo>
                    <a:pt x="667" y="122"/>
                  </a:lnTo>
                  <a:lnTo>
                    <a:pt x="669" y="122"/>
                  </a:lnTo>
                  <a:lnTo>
                    <a:pt x="671" y="120"/>
                  </a:lnTo>
                  <a:lnTo>
                    <a:pt x="672" y="120"/>
                  </a:lnTo>
                  <a:lnTo>
                    <a:pt x="691" y="106"/>
                  </a:lnTo>
                  <a:lnTo>
                    <a:pt x="711" y="91"/>
                  </a:lnTo>
                  <a:lnTo>
                    <a:pt x="734" y="74"/>
                  </a:lnTo>
                  <a:lnTo>
                    <a:pt x="758" y="56"/>
                  </a:lnTo>
                  <a:lnTo>
                    <a:pt x="784" y="40"/>
                  </a:lnTo>
                  <a:lnTo>
                    <a:pt x="809" y="26"/>
                  </a:lnTo>
                  <a:lnTo>
                    <a:pt x="837" y="13"/>
                  </a:lnTo>
                  <a:lnTo>
                    <a:pt x="862" y="5"/>
                  </a:lnTo>
                  <a:lnTo>
                    <a:pt x="886" y="0"/>
                  </a:lnTo>
                  <a:lnTo>
                    <a:pt x="908" y="0"/>
                  </a:lnTo>
                  <a:lnTo>
                    <a:pt x="917" y="3"/>
                  </a:lnTo>
                  <a:lnTo>
                    <a:pt x="925" y="6"/>
                  </a:lnTo>
                  <a:lnTo>
                    <a:pt x="934" y="13"/>
                  </a:lnTo>
                  <a:lnTo>
                    <a:pt x="943" y="19"/>
                  </a:lnTo>
                  <a:lnTo>
                    <a:pt x="952" y="27"/>
                  </a:lnTo>
                  <a:lnTo>
                    <a:pt x="961" y="37"/>
                  </a:lnTo>
                  <a:lnTo>
                    <a:pt x="968" y="46"/>
                  </a:lnTo>
                  <a:lnTo>
                    <a:pt x="974" y="54"/>
                  </a:lnTo>
                  <a:lnTo>
                    <a:pt x="979" y="64"/>
                  </a:lnTo>
                  <a:lnTo>
                    <a:pt x="985" y="72"/>
                  </a:lnTo>
                  <a:lnTo>
                    <a:pt x="989" y="86"/>
                  </a:lnTo>
                  <a:lnTo>
                    <a:pt x="987" y="101"/>
                  </a:lnTo>
                  <a:lnTo>
                    <a:pt x="981" y="118"/>
                  </a:lnTo>
                  <a:lnTo>
                    <a:pt x="974" y="134"/>
                  </a:lnTo>
                  <a:lnTo>
                    <a:pt x="965" y="152"/>
                  </a:lnTo>
                  <a:lnTo>
                    <a:pt x="954" y="170"/>
                  </a:lnTo>
                  <a:lnTo>
                    <a:pt x="945" y="187"/>
                  </a:lnTo>
                  <a:lnTo>
                    <a:pt x="937" y="203"/>
                  </a:lnTo>
                  <a:lnTo>
                    <a:pt x="934" y="219"/>
                  </a:lnTo>
                  <a:lnTo>
                    <a:pt x="932" y="234"/>
                  </a:lnTo>
                  <a:lnTo>
                    <a:pt x="921" y="237"/>
                  </a:lnTo>
                  <a:lnTo>
                    <a:pt x="914" y="242"/>
                  </a:lnTo>
                  <a:lnTo>
                    <a:pt x="908" y="248"/>
                  </a:lnTo>
                  <a:lnTo>
                    <a:pt x="903" y="256"/>
                  </a:lnTo>
                  <a:lnTo>
                    <a:pt x="901" y="266"/>
                  </a:lnTo>
                  <a:lnTo>
                    <a:pt x="897" y="275"/>
                  </a:lnTo>
                  <a:lnTo>
                    <a:pt x="895" y="285"/>
                  </a:lnTo>
                  <a:lnTo>
                    <a:pt x="893" y="294"/>
                  </a:lnTo>
                  <a:lnTo>
                    <a:pt x="890" y="304"/>
                  </a:lnTo>
                  <a:lnTo>
                    <a:pt x="886" y="312"/>
                  </a:lnTo>
                  <a:lnTo>
                    <a:pt x="886" y="314"/>
                  </a:lnTo>
                  <a:lnTo>
                    <a:pt x="884" y="317"/>
                  </a:lnTo>
                  <a:lnTo>
                    <a:pt x="881" y="320"/>
                  </a:lnTo>
                  <a:lnTo>
                    <a:pt x="879" y="323"/>
                  </a:lnTo>
                  <a:lnTo>
                    <a:pt x="877" y="326"/>
                  </a:lnTo>
                  <a:lnTo>
                    <a:pt x="873" y="330"/>
                  </a:lnTo>
                  <a:lnTo>
                    <a:pt x="872" y="333"/>
                  </a:lnTo>
                  <a:lnTo>
                    <a:pt x="870" y="336"/>
                  </a:lnTo>
                  <a:lnTo>
                    <a:pt x="868" y="339"/>
                  </a:lnTo>
                  <a:lnTo>
                    <a:pt x="866" y="341"/>
                  </a:lnTo>
                  <a:lnTo>
                    <a:pt x="861" y="363"/>
                  </a:lnTo>
                  <a:lnTo>
                    <a:pt x="853" y="384"/>
                  </a:lnTo>
                  <a:lnTo>
                    <a:pt x="846" y="403"/>
                  </a:lnTo>
                  <a:lnTo>
                    <a:pt x="839" y="422"/>
                  </a:lnTo>
                  <a:lnTo>
                    <a:pt x="830" y="440"/>
                  </a:lnTo>
                  <a:lnTo>
                    <a:pt x="820" y="459"/>
                  </a:lnTo>
                  <a:lnTo>
                    <a:pt x="811" y="477"/>
                  </a:lnTo>
                  <a:lnTo>
                    <a:pt x="800" y="496"/>
                  </a:lnTo>
                  <a:lnTo>
                    <a:pt x="791" y="515"/>
                  </a:lnTo>
                  <a:lnTo>
                    <a:pt x="780" y="536"/>
                  </a:lnTo>
                  <a:lnTo>
                    <a:pt x="760" y="579"/>
                  </a:lnTo>
                  <a:lnTo>
                    <a:pt x="740" y="622"/>
                  </a:lnTo>
                  <a:lnTo>
                    <a:pt x="720" y="664"/>
                  </a:lnTo>
                  <a:lnTo>
                    <a:pt x="696" y="706"/>
                  </a:lnTo>
                  <a:lnTo>
                    <a:pt x="672" y="747"/>
                  </a:lnTo>
                  <a:lnTo>
                    <a:pt x="647" y="787"/>
                  </a:lnTo>
                  <a:lnTo>
                    <a:pt x="619" y="826"/>
                  </a:lnTo>
                  <a:lnTo>
                    <a:pt x="590" y="864"/>
                  </a:lnTo>
                  <a:lnTo>
                    <a:pt x="557" y="902"/>
                  </a:lnTo>
                  <a:lnTo>
                    <a:pt x="521" y="939"/>
                  </a:lnTo>
                  <a:lnTo>
                    <a:pt x="517" y="944"/>
                  </a:lnTo>
                  <a:lnTo>
                    <a:pt x="513" y="949"/>
                  </a:lnTo>
                  <a:lnTo>
                    <a:pt x="510" y="955"/>
                  </a:lnTo>
                  <a:lnTo>
                    <a:pt x="506" y="960"/>
                  </a:lnTo>
                  <a:lnTo>
                    <a:pt x="504" y="966"/>
                  </a:lnTo>
                  <a:lnTo>
                    <a:pt x="501" y="973"/>
                  </a:lnTo>
                  <a:lnTo>
                    <a:pt x="499" y="978"/>
                  </a:lnTo>
                  <a:lnTo>
                    <a:pt x="495" y="984"/>
                  </a:lnTo>
                  <a:lnTo>
                    <a:pt x="491" y="989"/>
                  </a:lnTo>
                  <a:lnTo>
                    <a:pt x="488" y="995"/>
                  </a:lnTo>
                  <a:lnTo>
                    <a:pt x="482" y="1002"/>
                  </a:lnTo>
                  <a:lnTo>
                    <a:pt x="477" y="1006"/>
                  </a:lnTo>
                  <a:lnTo>
                    <a:pt x="471" y="1013"/>
                  </a:lnTo>
                  <a:lnTo>
                    <a:pt x="464" y="1019"/>
                  </a:lnTo>
                  <a:lnTo>
                    <a:pt x="459" y="1024"/>
                  </a:lnTo>
                  <a:lnTo>
                    <a:pt x="453" y="1030"/>
                  </a:lnTo>
                  <a:lnTo>
                    <a:pt x="446" y="1035"/>
                  </a:lnTo>
                  <a:lnTo>
                    <a:pt x="440" y="1042"/>
                  </a:lnTo>
                  <a:lnTo>
                    <a:pt x="435" y="1048"/>
                  </a:lnTo>
                  <a:lnTo>
                    <a:pt x="429" y="1054"/>
                  </a:lnTo>
                  <a:lnTo>
                    <a:pt x="389" y="1106"/>
                  </a:lnTo>
                  <a:lnTo>
                    <a:pt x="351" y="1157"/>
                  </a:lnTo>
                  <a:lnTo>
                    <a:pt x="314" y="1206"/>
                  </a:lnTo>
                  <a:lnTo>
                    <a:pt x="276" y="1256"/>
                  </a:lnTo>
                  <a:lnTo>
                    <a:pt x="239" y="1304"/>
                  </a:lnTo>
                  <a:lnTo>
                    <a:pt x="203" y="1354"/>
                  </a:lnTo>
                  <a:lnTo>
                    <a:pt x="166" y="1403"/>
                  </a:lnTo>
                  <a:lnTo>
                    <a:pt x="130" y="1451"/>
                  </a:lnTo>
                  <a:lnTo>
                    <a:pt x="93" y="1501"/>
                  </a:lnTo>
                  <a:lnTo>
                    <a:pt x="55" y="155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3" name="Freeform 262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9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4" name="Freeform 263"/>
            <p:cNvSpPr>
              <a:spLocks/>
            </p:cNvSpPr>
            <p:nvPr/>
          </p:nvSpPr>
          <p:spPr bwMode="auto">
            <a:xfrm>
              <a:off x="3796" y="3217"/>
              <a:ext cx="529" cy="561"/>
            </a:xfrm>
            <a:custGeom>
              <a:avLst/>
              <a:gdLst>
                <a:gd name="T0" fmla="*/ 0 w 1088"/>
                <a:gd name="T1" fmla="*/ 5 h 1122"/>
                <a:gd name="T2" fmla="*/ 0 w 1088"/>
                <a:gd name="T3" fmla="*/ 5 h 1122"/>
                <a:gd name="T4" fmla="*/ 0 w 1088"/>
                <a:gd name="T5" fmla="*/ 4 h 1122"/>
                <a:gd name="T6" fmla="*/ 0 w 1088"/>
                <a:gd name="T7" fmla="*/ 4 h 1122"/>
                <a:gd name="T8" fmla="*/ 0 w 1088"/>
                <a:gd name="T9" fmla="*/ 3 h 1122"/>
                <a:gd name="T10" fmla="*/ 1 w 1088"/>
                <a:gd name="T11" fmla="*/ 3 h 1122"/>
                <a:gd name="T12" fmla="*/ 1 w 1088"/>
                <a:gd name="T13" fmla="*/ 2 h 1122"/>
                <a:gd name="T14" fmla="*/ 1 w 1088"/>
                <a:gd name="T15" fmla="*/ 2 h 1122"/>
                <a:gd name="T16" fmla="*/ 1 w 1088"/>
                <a:gd name="T17" fmla="*/ 2 h 1122"/>
                <a:gd name="T18" fmla="*/ 1 w 1088"/>
                <a:gd name="T19" fmla="*/ 2 h 1122"/>
                <a:gd name="T20" fmla="*/ 1 w 1088"/>
                <a:gd name="T21" fmla="*/ 2 h 1122"/>
                <a:gd name="T22" fmla="*/ 1 w 1088"/>
                <a:gd name="T23" fmla="*/ 2 h 1122"/>
                <a:gd name="T24" fmla="*/ 2 w 1088"/>
                <a:gd name="T25" fmla="*/ 1 h 1122"/>
                <a:gd name="T26" fmla="*/ 2 w 1088"/>
                <a:gd name="T27" fmla="*/ 1 h 1122"/>
                <a:gd name="T28" fmla="*/ 2 w 1088"/>
                <a:gd name="T29" fmla="*/ 1 h 1122"/>
                <a:gd name="T30" fmla="*/ 2 w 1088"/>
                <a:gd name="T31" fmla="*/ 1 h 1122"/>
                <a:gd name="T32" fmla="*/ 2 w 1088"/>
                <a:gd name="T33" fmla="*/ 1 h 1122"/>
                <a:gd name="T34" fmla="*/ 2 w 1088"/>
                <a:gd name="T35" fmla="*/ 1 h 1122"/>
                <a:gd name="T36" fmla="*/ 3 w 1088"/>
                <a:gd name="T37" fmla="*/ 1 h 1122"/>
                <a:gd name="T38" fmla="*/ 3 w 1088"/>
                <a:gd name="T39" fmla="*/ 1 h 1122"/>
                <a:gd name="T40" fmla="*/ 3 w 1088"/>
                <a:gd name="T41" fmla="*/ 1 h 1122"/>
                <a:gd name="T42" fmla="*/ 3 w 1088"/>
                <a:gd name="T43" fmla="*/ 0 h 1122"/>
                <a:gd name="T44" fmla="*/ 3 w 1088"/>
                <a:gd name="T45" fmla="*/ 1 h 1122"/>
                <a:gd name="T46" fmla="*/ 3 w 1088"/>
                <a:gd name="T47" fmla="*/ 1 h 1122"/>
                <a:gd name="T48" fmla="*/ 3 w 1088"/>
                <a:gd name="T49" fmla="*/ 1 h 1122"/>
                <a:gd name="T50" fmla="*/ 3 w 1088"/>
                <a:gd name="T51" fmla="*/ 1 h 1122"/>
                <a:gd name="T52" fmla="*/ 3 w 1088"/>
                <a:gd name="T53" fmla="*/ 1 h 1122"/>
                <a:gd name="T54" fmla="*/ 3 w 1088"/>
                <a:gd name="T55" fmla="*/ 1 h 1122"/>
                <a:gd name="T56" fmla="*/ 3 w 1088"/>
                <a:gd name="T57" fmla="*/ 2 h 1122"/>
                <a:gd name="T58" fmla="*/ 3 w 1088"/>
                <a:gd name="T59" fmla="*/ 2 h 1122"/>
                <a:gd name="T60" fmla="*/ 3 w 1088"/>
                <a:gd name="T61" fmla="*/ 2 h 1122"/>
                <a:gd name="T62" fmla="*/ 3 w 1088"/>
                <a:gd name="T63" fmla="*/ 2 h 1122"/>
                <a:gd name="T64" fmla="*/ 3 w 1088"/>
                <a:gd name="T65" fmla="*/ 2 h 1122"/>
                <a:gd name="T66" fmla="*/ 2 w 1088"/>
                <a:gd name="T67" fmla="*/ 2 h 1122"/>
                <a:gd name="T68" fmla="*/ 2 w 1088"/>
                <a:gd name="T69" fmla="*/ 3 h 1122"/>
                <a:gd name="T70" fmla="*/ 2 w 1088"/>
                <a:gd name="T71" fmla="*/ 3 h 1122"/>
                <a:gd name="T72" fmla="*/ 2 w 1088"/>
                <a:gd name="T73" fmla="*/ 3 h 1122"/>
                <a:gd name="T74" fmla="*/ 2 w 1088"/>
                <a:gd name="T75" fmla="*/ 3 h 1122"/>
                <a:gd name="T76" fmla="*/ 2 w 1088"/>
                <a:gd name="T77" fmla="*/ 3 h 1122"/>
                <a:gd name="T78" fmla="*/ 2 w 1088"/>
                <a:gd name="T79" fmla="*/ 3 h 1122"/>
                <a:gd name="T80" fmla="*/ 2 w 1088"/>
                <a:gd name="T81" fmla="*/ 3 h 1122"/>
                <a:gd name="T82" fmla="*/ 2 w 1088"/>
                <a:gd name="T83" fmla="*/ 3 h 1122"/>
                <a:gd name="T84" fmla="*/ 2 w 1088"/>
                <a:gd name="T85" fmla="*/ 3 h 1122"/>
                <a:gd name="T86" fmla="*/ 2 w 1088"/>
                <a:gd name="T87" fmla="*/ 3 h 1122"/>
                <a:gd name="T88" fmla="*/ 2 w 1088"/>
                <a:gd name="T89" fmla="*/ 3 h 1122"/>
                <a:gd name="T90" fmla="*/ 2 w 1088"/>
                <a:gd name="T91" fmla="*/ 3 h 1122"/>
                <a:gd name="T92" fmla="*/ 2 w 1088"/>
                <a:gd name="T93" fmla="*/ 3 h 1122"/>
                <a:gd name="T94" fmla="*/ 2 w 1088"/>
                <a:gd name="T95" fmla="*/ 3 h 1122"/>
                <a:gd name="T96" fmla="*/ 1 w 1088"/>
                <a:gd name="T97" fmla="*/ 3 h 1122"/>
                <a:gd name="T98" fmla="*/ 1 w 1088"/>
                <a:gd name="T99" fmla="*/ 4 h 1122"/>
                <a:gd name="T100" fmla="*/ 1 w 1088"/>
                <a:gd name="T101" fmla="*/ 4 h 1122"/>
                <a:gd name="T102" fmla="*/ 1 w 1088"/>
                <a:gd name="T103" fmla="*/ 4 h 1122"/>
                <a:gd name="T104" fmla="*/ 1 w 1088"/>
                <a:gd name="T105" fmla="*/ 4 h 1122"/>
                <a:gd name="T106" fmla="*/ 1 w 1088"/>
                <a:gd name="T107" fmla="*/ 4 h 1122"/>
                <a:gd name="T108" fmla="*/ 1 w 1088"/>
                <a:gd name="T109" fmla="*/ 4 h 1122"/>
                <a:gd name="T110" fmla="*/ 0 w 1088"/>
                <a:gd name="T111" fmla="*/ 4 h 1122"/>
                <a:gd name="T112" fmla="*/ 0 w 1088"/>
                <a:gd name="T113" fmla="*/ 5 h 11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8"/>
                <a:gd name="T172" fmla="*/ 0 h 1122"/>
                <a:gd name="T173" fmla="*/ 1088 w 1088"/>
                <a:gd name="T174" fmla="*/ 1122 h 11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8" h="1122">
                  <a:moveTo>
                    <a:pt x="0" y="1122"/>
                  </a:moveTo>
                  <a:lnTo>
                    <a:pt x="10" y="1106"/>
                  </a:lnTo>
                  <a:lnTo>
                    <a:pt x="19" y="1090"/>
                  </a:lnTo>
                  <a:lnTo>
                    <a:pt x="28" y="1074"/>
                  </a:lnTo>
                  <a:lnTo>
                    <a:pt x="37" y="1058"/>
                  </a:lnTo>
                  <a:lnTo>
                    <a:pt x="46" y="1042"/>
                  </a:lnTo>
                  <a:lnTo>
                    <a:pt x="55" y="1026"/>
                  </a:lnTo>
                  <a:lnTo>
                    <a:pt x="64" y="1010"/>
                  </a:lnTo>
                  <a:lnTo>
                    <a:pt x="74" y="992"/>
                  </a:lnTo>
                  <a:lnTo>
                    <a:pt x="83" y="976"/>
                  </a:lnTo>
                  <a:lnTo>
                    <a:pt x="92" y="960"/>
                  </a:lnTo>
                  <a:lnTo>
                    <a:pt x="119" y="912"/>
                  </a:lnTo>
                  <a:lnTo>
                    <a:pt x="147" y="863"/>
                  </a:lnTo>
                  <a:lnTo>
                    <a:pt x="174" y="815"/>
                  </a:lnTo>
                  <a:lnTo>
                    <a:pt x="203" y="768"/>
                  </a:lnTo>
                  <a:lnTo>
                    <a:pt x="233" y="720"/>
                  </a:lnTo>
                  <a:lnTo>
                    <a:pt x="262" y="674"/>
                  </a:lnTo>
                  <a:lnTo>
                    <a:pt x="291" y="626"/>
                  </a:lnTo>
                  <a:lnTo>
                    <a:pt x="324" y="580"/>
                  </a:lnTo>
                  <a:lnTo>
                    <a:pt x="357" y="532"/>
                  </a:lnTo>
                  <a:lnTo>
                    <a:pt x="393" y="484"/>
                  </a:lnTo>
                  <a:lnTo>
                    <a:pt x="395" y="480"/>
                  </a:lnTo>
                  <a:lnTo>
                    <a:pt x="397" y="477"/>
                  </a:lnTo>
                  <a:lnTo>
                    <a:pt x="399" y="472"/>
                  </a:lnTo>
                  <a:lnTo>
                    <a:pt x="399" y="469"/>
                  </a:lnTo>
                  <a:lnTo>
                    <a:pt x="401" y="466"/>
                  </a:lnTo>
                  <a:lnTo>
                    <a:pt x="401" y="461"/>
                  </a:lnTo>
                  <a:lnTo>
                    <a:pt x="402" y="458"/>
                  </a:lnTo>
                  <a:lnTo>
                    <a:pt x="404" y="455"/>
                  </a:lnTo>
                  <a:lnTo>
                    <a:pt x="404" y="452"/>
                  </a:lnTo>
                  <a:lnTo>
                    <a:pt x="408" y="448"/>
                  </a:lnTo>
                  <a:lnTo>
                    <a:pt x="430" y="424"/>
                  </a:lnTo>
                  <a:lnTo>
                    <a:pt x="452" y="400"/>
                  </a:lnTo>
                  <a:lnTo>
                    <a:pt x="474" y="375"/>
                  </a:lnTo>
                  <a:lnTo>
                    <a:pt x="494" y="349"/>
                  </a:lnTo>
                  <a:lnTo>
                    <a:pt x="514" y="325"/>
                  </a:lnTo>
                  <a:lnTo>
                    <a:pt x="534" y="300"/>
                  </a:lnTo>
                  <a:lnTo>
                    <a:pt x="556" y="274"/>
                  </a:lnTo>
                  <a:lnTo>
                    <a:pt x="576" y="250"/>
                  </a:lnTo>
                  <a:lnTo>
                    <a:pt x="598" y="224"/>
                  </a:lnTo>
                  <a:lnTo>
                    <a:pt x="622" y="200"/>
                  </a:lnTo>
                  <a:lnTo>
                    <a:pt x="631" y="189"/>
                  </a:lnTo>
                  <a:lnTo>
                    <a:pt x="642" y="180"/>
                  </a:lnTo>
                  <a:lnTo>
                    <a:pt x="655" y="170"/>
                  </a:lnTo>
                  <a:lnTo>
                    <a:pt x="666" y="160"/>
                  </a:lnTo>
                  <a:lnTo>
                    <a:pt x="678" y="151"/>
                  </a:lnTo>
                  <a:lnTo>
                    <a:pt x="689" y="143"/>
                  </a:lnTo>
                  <a:lnTo>
                    <a:pt x="702" y="135"/>
                  </a:lnTo>
                  <a:lnTo>
                    <a:pt x="717" y="127"/>
                  </a:lnTo>
                  <a:lnTo>
                    <a:pt x="730" y="119"/>
                  </a:lnTo>
                  <a:lnTo>
                    <a:pt x="744" y="112"/>
                  </a:lnTo>
                  <a:lnTo>
                    <a:pt x="766" y="101"/>
                  </a:lnTo>
                  <a:lnTo>
                    <a:pt x="786" y="90"/>
                  </a:lnTo>
                  <a:lnTo>
                    <a:pt x="808" y="79"/>
                  </a:lnTo>
                  <a:lnTo>
                    <a:pt x="830" y="69"/>
                  </a:lnTo>
                  <a:lnTo>
                    <a:pt x="850" y="58"/>
                  </a:lnTo>
                  <a:lnTo>
                    <a:pt x="872" y="47"/>
                  </a:lnTo>
                  <a:lnTo>
                    <a:pt x="892" y="37"/>
                  </a:lnTo>
                  <a:lnTo>
                    <a:pt x="914" y="26"/>
                  </a:lnTo>
                  <a:lnTo>
                    <a:pt x="936" y="16"/>
                  </a:lnTo>
                  <a:lnTo>
                    <a:pt x="958" y="7"/>
                  </a:lnTo>
                  <a:lnTo>
                    <a:pt x="962" y="5"/>
                  </a:lnTo>
                  <a:lnTo>
                    <a:pt x="967" y="4"/>
                  </a:lnTo>
                  <a:lnTo>
                    <a:pt x="971" y="2"/>
                  </a:lnTo>
                  <a:lnTo>
                    <a:pt x="976" y="2"/>
                  </a:lnTo>
                  <a:lnTo>
                    <a:pt x="982" y="0"/>
                  </a:lnTo>
                  <a:lnTo>
                    <a:pt x="987" y="0"/>
                  </a:lnTo>
                  <a:lnTo>
                    <a:pt x="991" y="0"/>
                  </a:lnTo>
                  <a:lnTo>
                    <a:pt x="996" y="2"/>
                  </a:lnTo>
                  <a:lnTo>
                    <a:pt x="1000" y="2"/>
                  </a:lnTo>
                  <a:lnTo>
                    <a:pt x="1006" y="2"/>
                  </a:lnTo>
                  <a:lnTo>
                    <a:pt x="1018" y="7"/>
                  </a:lnTo>
                  <a:lnTo>
                    <a:pt x="1031" y="13"/>
                  </a:lnTo>
                  <a:lnTo>
                    <a:pt x="1042" y="21"/>
                  </a:lnTo>
                  <a:lnTo>
                    <a:pt x="1051" y="29"/>
                  </a:lnTo>
                  <a:lnTo>
                    <a:pt x="1058" y="40"/>
                  </a:lnTo>
                  <a:lnTo>
                    <a:pt x="1066" y="52"/>
                  </a:lnTo>
                  <a:lnTo>
                    <a:pt x="1071" y="63"/>
                  </a:lnTo>
                  <a:lnTo>
                    <a:pt x="1077" y="74"/>
                  </a:lnTo>
                  <a:lnTo>
                    <a:pt x="1080" y="87"/>
                  </a:lnTo>
                  <a:lnTo>
                    <a:pt x="1082" y="100"/>
                  </a:lnTo>
                  <a:lnTo>
                    <a:pt x="1088" y="141"/>
                  </a:lnTo>
                  <a:lnTo>
                    <a:pt x="1084" y="181"/>
                  </a:lnTo>
                  <a:lnTo>
                    <a:pt x="1073" y="220"/>
                  </a:lnTo>
                  <a:lnTo>
                    <a:pt x="1057" y="255"/>
                  </a:lnTo>
                  <a:lnTo>
                    <a:pt x="1035" y="290"/>
                  </a:lnTo>
                  <a:lnTo>
                    <a:pt x="1011" y="324"/>
                  </a:lnTo>
                  <a:lnTo>
                    <a:pt x="982" y="356"/>
                  </a:lnTo>
                  <a:lnTo>
                    <a:pt x="953" y="388"/>
                  </a:lnTo>
                  <a:lnTo>
                    <a:pt x="923" y="420"/>
                  </a:lnTo>
                  <a:lnTo>
                    <a:pt x="894" y="452"/>
                  </a:lnTo>
                  <a:lnTo>
                    <a:pt x="892" y="453"/>
                  </a:lnTo>
                  <a:lnTo>
                    <a:pt x="889" y="453"/>
                  </a:lnTo>
                  <a:lnTo>
                    <a:pt x="887" y="455"/>
                  </a:lnTo>
                  <a:lnTo>
                    <a:pt x="883" y="455"/>
                  </a:lnTo>
                  <a:lnTo>
                    <a:pt x="879" y="455"/>
                  </a:lnTo>
                  <a:lnTo>
                    <a:pt x="878" y="456"/>
                  </a:lnTo>
                  <a:lnTo>
                    <a:pt x="874" y="456"/>
                  </a:lnTo>
                  <a:lnTo>
                    <a:pt x="870" y="456"/>
                  </a:lnTo>
                  <a:lnTo>
                    <a:pt x="868" y="458"/>
                  </a:lnTo>
                  <a:lnTo>
                    <a:pt x="867" y="460"/>
                  </a:lnTo>
                  <a:lnTo>
                    <a:pt x="850" y="477"/>
                  </a:lnTo>
                  <a:lnTo>
                    <a:pt x="834" y="495"/>
                  </a:lnTo>
                  <a:lnTo>
                    <a:pt x="817" y="512"/>
                  </a:lnTo>
                  <a:lnTo>
                    <a:pt x="799" y="527"/>
                  </a:lnTo>
                  <a:lnTo>
                    <a:pt x="781" y="543"/>
                  </a:lnTo>
                  <a:lnTo>
                    <a:pt x="764" y="559"/>
                  </a:lnTo>
                  <a:lnTo>
                    <a:pt x="746" y="575"/>
                  </a:lnTo>
                  <a:lnTo>
                    <a:pt x="731" y="592"/>
                  </a:lnTo>
                  <a:lnTo>
                    <a:pt x="717" y="610"/>
                  </a:lnTo>
                  <a:lnTo>
                    <a:pt x="704" y="631"/>
                  </a:lnTo>
                  <a:lnTo>
                    <a:pt x="702" y="632"/>
                  </a:lnTo>
                  <a:lnTo>
                    <a:pt x="700" y="632"/>
                  </a:lnTo>
                  <a:lnTo>
                    <a:pt x="697" y="634"/>
                  </a:lnTo>
                  <a:lnTo>
                    <a:pt x="695" y="634"/>
                  </a:lnTo>
                  <a:lnTo>
                    <a:pt x="691" y="634"/>
                  </a:lnTo>
                  <a:lnTo>
                    <a:pt x="688" y="636"/>
                  </a:lnTo>
                  <a:lnTo>
                    <a:pt x="684" y="636"/>
                  </a:lnTo>
                  <a:lnTo>
                    <a:pt x="682" y="636"/>
                  </a:lnTo>
                  <a:lnTo>
                    <a:pt x="678" y="637"/>
                  </a:lnTo>
                  <a:lnTo>
                    <a:pt x="677" y="639"/>
                  </a:lnTo>
                  <a:lnTo>
                    <a:pt x="673" y="642"/>
                  </a:lnTo>
                  <a:lnTo>
                    <a:pt x="669" y="645"/>
                  </a:lnTo>
                  <a:lnTo>
                    <a:pt x="667" y="648"/>
                  </a:lnTo>
                  <a:lnTo>
                    <a:pt x="664" y="653"/>
                  </a:lnTo>
                  <a:lnTo>
                    <a:pt x="662" y="656"/>
                  </a:lnTo>
                  <a:lnTo>
                    <a:pt x="658" y="660"/>
                  </a:lnTo>
                  <a:lnTo>
                    <a:pt x="655" y="664"/>
                  </a:lnTo>
                  <a:lnTo>
                    <a:pt x="653" y="668"/>
                  </a:lnTo>
                  <a:lnTo>
                    <a:pt x="649" y="671"/>
                  </a:lnTo>
                  <a:lnTo>
                    <a:pt x="644" y="674"/>
                  </a:lnTo>
                  <a:lnTo>
                    <a:pt x="642" y="676"/>
                  </a:lnTo>
                  <a:lnTo>
                    <a:pt x="638" y="677"/>
                  </a:lnTo>
                  <a:lnTo>
                    <a:pt x="635" y="679"/>
                  </a:lnTo>
                  <a:lnTo>
                    <a:pt x="631" y="680"/>
                  </a:lnTo>
                  <a:lnTo>
                    <a:pt x="627" y="682"/>
                  </a:lnTo>
                  <a:lnTo>
                    <a:pt x="625" y="684"/>
                  </a:lnTo>
                  <a:lnTo>
                    <a:pt x="622" y="685"/>
                  </a:lnTo>
                  <a:lnTo>
                    <a:pt x="620" y="687"/>
                  </a:lnTo>
                  <a:lnTo>
                    <a:pt x="618" y="688"/>
                  </a:lnTo>
                  <a:lnTo>
                    <a:pt x="616" y="692"/>
                  </a:lnTo>
                  <a:lnTo>
                    <a:pt x="605" y="704"/>
                  </a:lnTo>
                  <a:lnTo>
                    <a:pt x="594" y="716"/>
                  </a:lnTo>
                  <a:lnTo>
                    <a:pt x="582" y="725"/>
                  </a:lnTo>
                  <a:lnTo>
                    <a:pt x="567" y="735"/>
                  </a:lnTo>
                  <a:lnTo>
                    <a:pt x="554" y="744"/>
                  </a:lnTo>
                  <a:lnTo>
                    <a:pt x="540" y="752"/>
                  </a:lnTo>
                  <a:lnTo>
                    <a:pt x="527" y="762"/>
                  </a:lnTo>
                  <a:lnTo>
                    <a:pt x="514" y="772"/>
                  </a:lnTo>
                  <a:lnTo>
                    <a:pt x="503" y="783"/>
                  </a:lnTo>
                  <a:lnTo>
                    <a:pt x="492" y="796"/>
                  </a:lnTo>
                  <a:lnTo>
                    <a:pt x="490" y="799"/>
                  </a:lnTo>
                  <a:lnTo>
                    <a:pt x="488" y="802"/>
                  </a:lnTo>
                  <a:lnTo>
                    <a:pt x="488" y="805"/>
                  </a:lnTo>
                  <a:lnTo>
                    <a:pt x="487" y="808"/>
                  </a:lnTo>
                  <a:lnTo>
                    <a:pt x="485" y="812"/>
                  </a:lnTo>
                  <a:lnTo>
                    <a:pt x="485" y="815"/>
                  </a:lnTo>
                  <a:lnTo>
                    <a:pt x="483" y="818"/>
                  </a:lnTo>
                  <a:lnTo>
                    <a:pt x="481" y="821"/>
                  </a:lnTo>
                  <a:lnTo>
                    <a:pt x="479" y="823"/>
                  </a:lnTo>
                  <a:lnTo>
                    <a:pt x="477" y="824"/>
                  </a:lnTo>
                  <a:lnTo>
                    <a:pt x="437" y="848"/>
                  </a:lnTo>
                  <a:lnTo>
                    <a:pt x="399" y="872"/>
                  </a:lnTo>
                  <a:lnTo>
                    <a:pt x="362" y="900"/>
                  </a:lnTo>
                  <a:lnTo>
                    <a:pt x="328" y="927"/>
                  </a:lnTo>
                  <a:lnTo>
                    <a:pt x="293" y="956"/>
                  </a:lnTo>
                  <a:lnTo>
                    <a:pt x="260" y="984"/>
                  </a:lnTo>
                  <a:lnTo>
                    <a:pt x="227" y="1013"/>
                  </a:lnTo>
                  <a:lnTo>
                    <a:pt x="192" y="1042"/>
                  </a:lnTo>
                  <a:lnTo>
                    <a:pt x="159" y="1069"/>
                  </a:lnTo>
                  <a:lnTo>
                    <a:pt x="123" y="10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5" name="Freeform 264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w 990"/>
                <a:gd name="T101" fmla="*/ 3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0"/>
                <a:gd name="T154" fmla="*/ 0 h 654"/>
                <a:gd name="T155" fmla="*/ 990 w 990"/>
                <a:gd name="T156" fmla="*/ 654 h 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  <a:lnTo>
                    <a:pt x="0" y="596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6" name="Freeform 265"/>
            <p:cNvSpPr>
              <a:spLocks/>
            </p:cNvSpPr>
            <p:nvPr/>
          </p:nvSpPr>
          <p:spPr bwMode="auto">
            <a:xfrm>
              <a:off x="3862" y="3451"/>
              <a:ext cx="482" cy="327"/>
            </a:xfrm>
            <a:custGeom>
              <a:avLst/>
              <a:gdLst>
                <a:gd name="T0" fmla="*/ 0 w 990"/>
                <a:gd name="T1" fmla="*/ 3 h 654"/>
                <a:gd name="T2" fmla="*/ 0 w 990"/>
                <a:gd name="T3" fmla="*/ 3 h 654"/>
                <a:gd name="T4" fmla="*/ 0 w 990"/>
                <a:gd name="T5" fmla="*/ 2 h 654"/>
                <a:gd name="T6" fmla="*/ 0 w 990"/>
                <a:gd name="T7" fmla="*/ 2 h 654"/>
                <a:gd name="T8" fmla="*/ 0 w 990"/>
                <a:gd name="T9" fmla="*/ 2 h 654"/>
                <a:gd name="T10" fmla="*/ 0 w 990"/>
                <a:gd name="T11" fmla="*/ 2 h 654"/>
                <a:gd name="T12" fmla="*/ 0 w 990"/>
                <a:gd name="T13" fmla="*/ 2 h 654"/>
                <a:gd name="T14" fmla="*/ 0 w 990"/>
                <a:gd name="T15" fmla="*/ 2 h 654"/>
                <a:gd name="T16" fmla="*/ 1 w 990"/>
                <a:gd name="T17" fmla="*/ 2 h 654"/>
                <a:gd name="T18" fmla="*/ 1 w 990"/>
                <a:gd name="T19" fmla="*/ 2 h 654"/>
                <a:gd name="T20" fmla="*/ 1 w 990"/>
                <a:gd name="T21" fmla="*/ 1 h 654"/>
                <a:gd name="T22" fmla="*/ 1 w 990"/>
                <a:gd name="T23" fmla="*/ 1 h 654"/>
                <a:gd name="T24" fmla="*/ 2 w 990"/>
                <a:gd name="T25" fmla="*/ 1 h 654"/>
                <a:gd name="T26" fmla="*/ 2 w 990"/>
                <a:gd name="T27" fmla="*/ 1 h 654"/>
                <a:gd name="T28" fmla="*/ 2 w 990"/>
                <a:gd name="T29" fmla="*/ 1 h 654"/>
                <a:gd name="T30" fmla="*/ 3 w 990"/>
                <a:gd name="T31" fmla="*/ 1 h 654"/>
                <a:gd name="T32" fmla="*/ 3 w 990"/>
                <a:gd name="T33" fmla="*/ 1 h 654"/>
                <a:gd name="T34" fmla="*/ 3 w 990"/>
                <a:gd name="T35" fmla="*/ 1 h 654"/>
                <a:gd name="T36" fmla="*/ 3 w 990"/>
                <a:gd name="T37" fmla="*/ 1 h 654"/>
                <a:gd name="T38" fmla="*/ 3 w 990"/>
                <a:gd name="T39" fmla="*/ 1 h 654"/>
                <a:gd name="T40" fmla="*/ 3 w 990"/>
                <a:gd name="T41" fmla="*/ 1 h 654"/>
                <a:gd name="T42" fmla="*/ 3 w 990"/>
                <a:gd name="T43" fmla="*/ 1 h 654"/>
                <a:gd name="T44" fmla="*/ 3 w 990"/>
                <a:gd name="T45" fmla="*/ 1 h 654"/>
                <a:gd name="T46" fmla="*/ 3 w 990"/>
                <a:gd name="T47" fmla="*/ 1 h 654"/>
                <a:gd name="T48" fmla="*/ 3 w 990"/>
                <a:gd name="T49" fmla="*/ 1 h 654"/>
                <a:gd name="T50" fmla="*/ 3 w 990"/>
                <a:gd name="T51" fmla="*/ 1 h 654"/>
                <a:gd name="T52" fmla="*/ 3 w 990"/>
                <a:gd name="T53" fmla="*/ 1 h 654"/>
                <a:gd name="T54" fmla="*/ 3 w 990"/>
                <a:gd name="T55" fmla="*/ 1 h 654"/>
                <a:gd name="T56" fmla="*/ 3 w 990"/>
                <a:gd name="T57" fmla="*/ 1 h 654"/>
                <a:gd name="T58" fmla="*/ 3 w 990"/>
                <a:gd name="T59" fmla="*/ 2 h 654"/>
                <a:gd name="T60" fmla="*/ 3 w 990"/>
                <a:gd name="T61" fmla="*/ 2 h 654"/>
                <a:gd name="T62" fmla="*/ 2 w 990"/>
                <a:gd name="T63" fmla="*/ 2 h 654"/>
                <a:gd name="T64" fmla="*/ 2 w 990"/>
                <a:gd name="T65" fmla="*/ 2 h 654"/>
                <a:gd name="T66" fmla="*/ 2 w 990"/>
                <a:gd name="T67" fmla="*/ 2 h 654"/>
                <a:gd name="T68" fmla="*/ 2 w 990"/>
                <a:gd name="T69" fmla="*/ 2 h 654"/>
                <a:gd name="T70" fmla="*/ 2 w 990"/>
                <a:gd name="T71" fmla="*/ 2 h 654"/>
                <a:gd name="T72" fmla="*/ 2 w 990"/>
                <a:gd name="T73" fmla="*/ 2 h 654"/>
                <a:gd name="T74" fmla="*/ 2 w 990"/>
                <a:gd name="T75" fmla="*/ 2 h 654"/>
                <a:gd name="T76" fmla="*/ 2 w 990"/>
                <a:gd name="T77" fmla="*/ 2 h 654"/>
                <a:gd name="T78" fmla="*/ 1 w 990"/>
                <a:gd name="T79" fmla="*/ 2 h 654"/>
                <a:gd name="T80" fmla="*/ 1 w 990"/>
                <a:gd name="T81" fmla="*/ 3 h 654"/>
                <a:gd name="T82" fmla="*/ 1 w 990"/>
                <a:gd name="T83" fmla="*/ 3 h 654"/>
                <a:gd name="T84" fmla="*/ 1 w 990"/>
                <a:gd name="T85" fmla="*/ 3 h 654"/>
                <a:gd name="T86" fmla="*/ 1 w 990"/>
                <a:gd name="T87" fmla="*/ 3 h 654"/>
                <a:gd name="T88" fmla="*/ 1 w 990"/>
                <a:gd name="T89" fmla="*/ 3 h 654"/>
                <a:gd name="T90" fmla="*/ 0 w 990"/>
                <a:gd name="T91" fmla="*/ 3 h 654"/>
                <a:gd name="T92" fmla="*/ 0 w 990"/>
                <a:gd name="T93" fmla="*/ 3 h 654"/>
                <a:gd name="T94" fmla="*/ 0 w 990"/>
                <a:gd name="T95" fmla="*/ 3 h 654"/>
                <a:gd name="T96" fmla="*/ 0 w 990"/>
                <a:gd name="T97" fmla="*/ 3 h 654"/>
                <a:gd name="T98" fmla="*/ 0 w 990"/>
                <a:gd name="T99" fmla="*/ 3 h 6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90"/>
                <a:gd name="T151" fmla="*/ 0 h 654"/>
                <a:gd name="T152" fmla="*/ 990 w 990"/>
                <a:gd name="T153" fmla="*/ 654 h 6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90" h="654">
                  <a:moveTo>
                    <a:pt x="0" y="596"/>
                  </a:moveTo>
                  <a:lnTo>
                    <a:pt x="3" y="577"/>
                  </a:lnTo>
                  <a:lnTo>
                    <a:pt x="9" y="558"/>
                  </a:lnTo>
                  <a:lnTo>
                    <a:pt x="16" y="540"/>
                  </a:lnTo>
                  <a:lnTo>
                    <a:pt x="27" y="524"/>
                  </a:lnTo>
                  <a:lnTo>
                    <a:pt x="38" y="508"/>
                  </a:lnTo>
                  <a:lnTo>
                    <a:pt x="53" y="494"/>
                  </a:lnTo>
                  <a:lnTo>
                    <a:pt x="67" y="481"/>
                  </a:lnTo>
                  <a:lnTo>
                    <a:pt x="82" y="468"/>
                  </a:lnTo>
                  <a:lnTo>
                    <a:pt x="98" y="456"/>
                  </a:lnTo>
                  <a:lnTo>
                    <a:pt x="115" y="444"/>
                  </a:lnTo>
                  <a:lnTo>
                    <a:pt x="140" y="428"/>
                  </a:lnTo>
                  <a:lnTo>
                    <a:pt x="166" y="411"/>
                  </a:lnTo>
                  <a:lnTo>
                    <a:pt x="192" y="393"/>
                  </a:lnTo>
                  <a:lnTo>
                    <a:pt x="215" y="376"/>
                  </a:lnTo>
                  <a:lnTo>
                    <a:pt x="239" y="356"/>
                  </a:lnTo>
                  <a:lnTo>
                    <a:pt x="263" y="337"/>
                  </a:lnTo>
                  <a:lnTo>
                    <a:pt x="287" y="318"/>
                  </a:lnTo>
                  <a:lnTo>
                    <a:pt x="310" y="299"/>
                  </a:lnTo>
                  <a:lnTo>
                    <a:pt x="334" y="280"/>
                  </a:lnTo>
                  <a:lnTo>
                    <a:pt x="358" y="260"/>
                  </a:lnTo>
                  <a:lnTo>
                    <a:pt x="400" y="224"/>
                  </a:lnTo>
                  <a:lnTo>
                    <a:pt x="444" y="187"/>
                  </a:lnTo>
                  <a:lnTo>
                    <a:pt x="489" y="150"/>
                  </a:lnTo>
                  <a:lnTo>
                    <a:pt x="535" y="115"/>
                  </a:lnTo>
                  <a:lnTo>
                    <a:pt x="584" y="83"/>
                  </a:lnTo>
                  <a:lnTo>
                    <a:pt x="634" y="56"/>
                  </a:lnTo>
                  <a:lnTo>
                    <a:pt x="687" y="33"/>
                  </a:lnTo>
                  <a:lnTo>
                    <a:pt x="740" y="17"/>
                  </a:lnTo>
                  <a:lnTo>
                    <a:pt x="796" y="8"/>
                  </a:lnTo>
                  <a:lnTo>
                    <a:pt x="857" y="8"/>
                  </a:lnTo>
                  <a:lnTo>
                    <a:pt x="877" y="8"/>
                  </a:lnTo>
                  <a:lnTo>
                    <a:pt x="893" y="4"/>
                  </a:lnTo>
                  <a:lnTo>
                    <a:pt x="906" y="1"/>
                  </a:lnTo>
                  <a:lnTo>
                    <a:pt x="919" y="0"/>
                  </a:lnTo>
                  <a:lnTo>
                    <a:pt x="930" y="1"/>
                  </a:lnTo>
                  <a:lnTo>
                    <a:pt x="939" y="8"/>
                  </a:lnTo>
                  <a:lnTo>
                    <a:pt x="946" y="22"/>
                  </a:lnTo>
                  <a:lnTo>
                    <a:pt x="954" y="43"/>
                  </a:lnTo>
                  <a:lnTo>
                    <a:pt x="961" y="76"/>
                  </a:lnTo>
                  <a:lnTo>
                    <a:pt x="968" y="121"/>
                  </a:lnTo>
                  <a:lnTo>
                    <a:pt x="968" y="123"/>
                  </a:lnTo>
                  <a:lnTo>
                    <a:pt x="968" y="124"/>
                  </a:lnTo>
                  <a:lnTo>
                    <a:pt x="970" y="126"/>
                  </a:lnTo>
                  <a:lnTo>
                    <a:pt x="972" y="128"/>
                  </a:lnTo>
                  <a:lnTo>
                    <a:pt x="974" y="131"/>
                  </a:lnTo>
                  <a:lnTo>
                    <a:pt x="975" y="132"/>
                  </a:lnTo>
                  <a:lnTo>
                    <a:pt x="977" y="136"/>
                  </a:lnTo>
                  <a:lnTo>
                    <a:pt x="979" y="137"/>
                  </a:lnTo>
                  <a:lnTo>
                    <a:pt x="981" y="139"/>
                  </a:lnTo>
                  <a:lnTo>
                    <a:pt x="981" y="140"/>
                  </a:lnTo>
                  <a:lnTo>
                    <a:pt x="986" y="155"/>
                  </a:lnTo>
                  <a:lnTo>
                    <a:pt x="990" y="169"/>
                  </a:lnTo>
                  <a:lnTo>
                    <a:pt x="990" y="184"/>
                  </a:lnTo>
                  <a:lnTo>
                    <a:pt x="986" y="198"/>
                  </a:lnTo>
                  <a:lnTo>
                    <a:pt x="981" y="211"/>
                  </a:lnTo>
                  <a:lnTo>
                    <a:pt x="975" y="225"/>
                  </a:lnTo>
                  <a:lnTo>
                    <a:pt x="966" y="236"/>
                  </a:lnTo>
                  <a:lnTo>
                    <a:pt x="955" y="249"/>
                  </a:lnTo>
                  <a:lnTo>
                    <a:pt x="944" y="259"/>
                  </a:lnTo>
                  <a:lnTo>
                    <a:pt x="932" y="268"/>
                  </a:lnTo>
                  <a:lnTo>
                    <a:pt x="895" y="294"/>
                  </a:lnTo>
                  <a:lnTo>
                    <a:pt x="860" y="318"/>
                  </a:lnTo>
                  <a:lnTo>
                    <a:pt x="829" y="342"/>
                  </a:lnTo>
                  <a:lnTo>
                    <a:pt x="800" y="364"/>
                  </a:lnTo>
                  <a:lnTo>
                    <a:pt x="769" y="387"/>
                  </a:lnTo>
                  <a:lnTo>
                    <a:pt x="740" y="408"/>
                  </a:lnTo>
                  <a:lnTo>
                    <a:pt x="707" y="427"/>
                  </a:lnTo>
                  <a:lnTo>
                    <a:pt x="674" y="446"/>
                  </a:lnTo>
                  <a:lnTo>
                    <a:pt x="636" y="465"/>
                  </a:lnTo>
                  <a:lnTo>
                    <a:pt x="595" y="481"/>
                  </a:lnTo>
                  <a:lnTo>
                    <a:pt x="590" y="484"/>
                  </a:lnTo>
                  <a:lnTo>
                    <a:pt x="584" y="486"/>
                  </a:lnTo>
                  <a:lnTo>
                    <a:pt x="581" y="489"/>
                  </a:lnTo>
                  <a:lnTo>
                    <a:pt x="577" y="492"/>
                  </a:lnTo>
                  <a:lnTo>
                    <a:pt x="572" y="496"/>
                  </a:lnTo>
                  <a:lnTo>
                    <a:pt x="568" y="499"/>
                  </a:lnTo>
                  <a:lnTo>
                    <a:pt x="564" y="502"/>
                  </a:lnTo>
                  <a:lnTo>
                    <a:pt x="559" y="505"/>
                  </a:lnTo>
                  <a:lnTo>
                    <a:pt x="555" y="508"/>
                  </a:lnTo>
                  <a:lnTo>
                    <a:pt x="550" y="510"/>
                  </a:lnTo>
                  <a:lnTo>
                    <a:pt x="520" y="521"/>
                  </a:lnTo>
                  <a:lnTo>
                    <a:pt x="491" y="532"/>
                  </a:lnTo>
                  <a:lnTo>
                    <a:pt x="462" y="542"/>
                  </a:lnTo>
                  <a:lnTo>
                    <a:pt x="431" y="552"/>
                  </a:lnTo>
                  <a:lnTo>
                    <a:pt x="402" y="561"/>
                  </a:lnTo>
                  <a:lnTo>
                    <a:pt x="372" y="571"/>
                  </a:lnTo>
                  <a:lnTo>
                    <a:pt x="341" y="580"/>
                  </a:lnTo>
                  <a:lnTo>
                    <a:pt x="312" y="590"/>
                  </a:lnTo>
                  <a:lnTo>
                    <a:pt x="283" y="600"/>
                  </a:lnTo>
                  <a:lnTo>
                    <a:pt x="252" y="611"/>
                  </a:lnTo>
                  <a:lnTo>
                    <a:pt x="237" y="616"/>
                  </a:lnTo>
                  <a:lnTo>
                    <a:pt x="223" y="622"/>
                  </a:lnTo>
                  <a:lnTo>
                    <a:pt x="206" y="628"/>
                  </a:lnTo>
                  <a:lnTo>
                    <a:pt x="190" y="635"/>
                  </a:lnTo>
                  <a:lnTo>
                    <a:pt x="175" y="640"/>
                  </a:lnTo>
                  <a:lnTo>
                    <a:pt x="159" y="644"/>
                  </a:lnTo>
                  <a:lnTo>
                    <a:pt x="142" y="649"/>
                  </a:lnTo>
                  <a:lnTo>
                    <a:pt x="126" y="652"/>
                  </a:lnTo>
                  <a:lnTo>
                    <a:pt x="109" y="654"/>
                  </a:lnTo>
                  <a:lnTo>
                    <a:pt x="91" y="65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7" name="Freeform 266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w 747"/>
                <a:gd name="T91" fmla="*/ 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7"/>
                <a:gd name="T139" fmla="*/ 0 h 323"/>
                <a:gd name="T140" fmla="*/ 747 w 747"/>
                <a:gd name="T141" fmla="*/ 323 h 32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8" name="Freeform 267"/>
            <p:cNvSpPr>
              <a:spLocks/>
            </p:cNvSpPr>
            <p:nvPr/>
          </p:nvSpPr>
          <p:spPr bwMode="auto">
            <a:xfrm>
              <a:off x="3891" y="3679"/>
              <a:ext cx="364" cy="161"/>
            </a:xfrm>
            <a:custGeom>
              <a:avLst/>
              <a:gdLst>
                <a:gd name="T0" fmla="*/ 0 w 747"/>
                <a:gd name="T1" fmla="*/ 0 h 323"/>
                <a:gd name="T2" fmla="*/ 0 w 747"/>
                <a:gd name="T3" fmla="*/ 0 h 323"/>
                <a:gd name="T4" fmla="*/ 0 w 747"/>
                <a:gd name="T5" fmla="*/ 0 h 323"/>
                <a:gd name="T6" fmla="*/ 0 w 747"/>
                <a:gd name="T7" fmla="*/ 0 h 323"/>
                <a:gd name="T8" fmla="*/ 1 w 747"/>
                <a:gd name="T9" fmla="*/ 0 h 323"/>
                <a:gd name="T10" fmla="*/ 1 w 747"/>
                <a:gd name="T11" fmla="*/ 0 h 323"/>
                <a:gd name="T12" fmla="*/ 1 w 747"/>
                <a:gd name="T13" fmla="*/ 0 h 323"/>
                <a:gd name="T14" fmla="*/ 1 w 747"/>
                <a:gd name="T15" fmla="*/ 0 h 323"/>
                <a:gd name="T16" fmla="*/ 1 w 747"/>
                <a:gd name="T17" fmla="*/ 0 h 323"/>
                <a:gd name="T18" fmla="*/ 1 w 747"/>
                <a:gd name="T19" fmla="*/ 0 h 323"/>
                <a:gd name="T20" fmla="*/ 1 w 747"/>
                <a:gd name="T21" fmla="*/ 0 h 323"/>
                <a:gd name="T22" fmla="*/ 1 w 747"/>
                <a:gd name="T23" fmla="*/ 0 h 323"/>
                <a:gd name="T24" fmla="*/ 1 w 747"/>
                <a:gd name="T25" fmla="*/ 0 h 323"/>
                <a:gd name="T26" fmla="*/ 1 w 747"/>
                <a:gd name="T27" fmla="*/ 0 h 323"/>
                <a:gd name="T28" fmla="*/ 1 w 747"/>
                <a:gd name="T29" fmla="*/ 0 h 323"/>
                <a:gd name="T30" fmla="*/ 1 w 747"/>
                <a:gd name="T31" fmla="*/ 0 h 323"/>
                <a:gd name="T32" fmla="*/ 1 w 747"/>
                <a:gd name="T33" fmla="*/ 0 h 323"/>
                <a:gd name="T34" fmla="*/ 1 w 747"/>
                <a:gd name="T35" fmla="*/ 0 h 323"/>
                <a:gd name="T36" fmla="*/ 1 w 747"/>
                <a:gd name="T37" fmla="*/ 0 h 323"/>
                <a:gd name="T38" fmla="*/ 1 w 747"/>
                <a:gd name="T39" fmla="*/ 0 h 323"/>
                <a:gd name="T40" fmla="*/ 2 w 747"/>
                <a:gd name="T41" fmla="*/ 0 h 323"/>
                <a:gd name="T42" fmla="*/ 2 w 747"/>
                <a:gd name="T43" fmla="*/ 0 h 323"/>
                <a:gd name="T44" fmla="*/ 2 w 747"/>
                <a:gd name="T45" fmla="*/ 0 h 323"/>
                <a:gd name="T46" fmla="*/ 2 w 747"/>
                <a:gd name="T47" fmla="*/ 0 h 323"/>
                <a:gd name="T48" fmla="*/ 2 w 747"/>
                <a:gd name="T49" fmla="*/ 0 h 323"/>
                <a:gd name="T50" fmla="*/ 2 w 747"/>
                <a:gd name="T51" fmla="*/ 0 h 323"/>
                <a:gd name="T52" fmla="*/ 2 w 747"/>
                <a:gd name="T53" fmla="*/ 0 h 323"/>
                <a:gd name="T54" fmla="*/ 2 w 747"/>
                <a:gd name="T55" fmla="*/ 0 h 323"/>
                <a:gd name="T56" fmla="*/ 2 w 747"/>
                <a:gd name="T57" fmla="*/ 1 h 323"/>
                <a:gd name="T58" fmla="*/ 2 w 747"/>
                <a:gd name="T59" fmla="*/ 1 h 323"/>
                <a:gd name="T60" fmla="*/ 2 w 747"/>
                <a:gd name="T61" fmla="*/ 1 h 323"/>
                <a:gd name="T62" fmla="*/ 1 w 747"/>
                <a:gd name="T63" fmla="*/ 1 h 323"/>
                <a:gd name="T64" fmla="*/ 1 w 747"/>
                <a:gd name="T65" fmla="*/ 1 h 323"/>
                <a:gd name="T66" fmla="*/ 1 w 747"/>
                <a:gd name="T67" fmla="*/ 1 h 323"/>
                <a:gd name="T68" fmla="*/ 0 w 747"/>
                <a:gd name="T69" fmla="*/ 1 h 323"/>
                <a:gd name="T70" fmla="*/ 0 w 747"/>
                <a:gd name="T71" fmla="*/ 1 h 323"/>
                <a:gd name="T72" fmla="*/ 0 w 747"/>
                <a:gd name="T73" fmla="*/ 1 h 323"/>
                <a:gd name="T74" fmla="*/ 0 w 747"/>
                <a:gd name="T75" fmla="*/ 1 h 323"/>
                <a:gd name="T76" fmla="*/ 0 w 747"/>
                <a:gd name="T77" fmla="*/ 1 h 323"/>
                <a:gd name="T78" fmla="*/ 0 w 747"/>
                <a:gd name="T79" fmla="*/ 1 h 323"/>
                <a:gd name="T80" fmla="*/ 0 w 747"/>
                <a:gd name="T81" fmla="*/ 1 h 323"/>
                <a:gd name="T82" fmla="*/ 0 w 747"/>
                <a:gd name="T83" fmla="*/ 1 h 323"/>
                <a:gd name="T84" fmla="*/ 0 w 747"/>
                <a:gd name="T85" fmla="*/ 0 h 323"/>
                <a:gd name="T86" fmla="*/ 0 w 747"/>
                <a:gd name="T87" fmla="*/ 0 h 323"/>
                <a:gd name="T88" fmla="*/ 0 w 747"/>
                <a:gd name="T89" fmla="*/ 0 h 3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7"/>
                <a:gd name="T136" fmla="*/ 0 h 323"/>
                <a:gd name="T137" fmla="*/ 747 w 747"/>
                <a:gd name="T138" fmla="*/ 323 h 3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7" h="323">
                  <a:moveTo>
                    <a:pt x="0" y="140"/>
                  </a:moveTo>
                  <a:lnTo>
                    <a:pt x="27" y="116"/>
                  </a:lnTo>
                  <a:lnTo>
                    <a:pt x="58" y="97"/>
                  </a:lnTo>
                  <a:lnTo>
                    <a:pt x="90" y="81"/>
                  </a:lnTo>
                  <a:lnTo>
                    <a:pt x="124" y="70"/>
                  </a:lnTo>
                  <a:lnTo>
                    <a:pt x="161" y="60"/>
                  </a:lnTo>
                  <a:lnTo>
                    <a:pt x="199" y="54"/>
                  </a:lnTo>
                  <a:lnTo>
                    <a:pt x="238" y="49"/>
                  </a:lnTo>
                  <a:lnTo>
                    <a:pt x="274" y="46"/>
                  </a:lnTo>
                  <a:lnTo>
                    <a:pt x="312" y="44"/>
                  </a:lnTo>
                  <a:lnTo>
                    <a:pt x="351" y="43"/>
                  </a:lnTo>
                  <a:lnTo>
                    <a:pt x="354" y="43"/>
                  </a:lnTo>
                  <a:lnTo>
                    <a:pt x="360" y="41"/>
                  </a:lnTo>
                  <a:lnTo>
                    <a:pt x="365" y="40"/>
                  </a:lnTo>
                  <a:lnTo>
                    <a:pt x="369" y="38"/>
                  </a:lnTo>
                  <a:lnTo>
                    <a:pt x="375" y="36"/>
                  </a:lnTo>
                  <a:lnTo>
                    <a:pt x="380" y="33"/>
                  </a:lnTo>
                  <a:lnTo>
                    <a:pt x="384" y="32"/>
                  </a:lnTo>
                  <a:lnTo>
                    <a:pt x="389" y="28"/>
                  </a:lnTo>
                  <a:lnTo>
                    <a:pt x="395" y="27"/>
                  </a:lnTo>
                  <a:lnTo>
                    <a:pt x="400" y="25"/>
                  </a:lnTo>
                  <a:lnTo>
                    <a:pt x="402" y="25"/>
                  </a:lnTo>
                  <a:lnTo>
                    <a:pt x="406" y="24"/>
                  </a:lnTo>
                  <a:lnTo>
                    <a:pt x="409" y="24"/>
                  </a:lnTo>
                  <a:lnTo>
                    <a:pt x="411" y="25"/>
                  </a:lnTo>
                  <a:lnTo>
                    <a:pt x="415" y="25"/>
                  </a:lnTo>
                  <a:lnTo>
                    <a:pt x="418" y="25"/>
                  </a:lnTo>
                  <a:lnTo>
                    <a:pt x="420" y="25"/>
                  </a:lnTo>
                  <a:lnTo>
                    <a:pt x="424" y="25"/>
                  </a:lnTo>
                  <a:lnTo>
                    <a:pt x="426" y="24"/>
                  </a:lnTo>
                  <a:lnTo>
                    <a:pt x="429" y="24"/>
                  </a:lnTo>
                  <a:lnTo>
                    <a:pt x="442" y="16"/>
                  </a:lnTo>
                  <a:lnTo>
                    <a:pt x="457" y="9"/>
                  </a:lnTo>
                  <a:lnTo>
                    <a:pt x="471" y="6"/>
                  </a:lnTo>
                  <a:lnTo>
                    <a:pt x="484" y="3"/>
                  </a:lnTo>
                  <a:lnTo>
                    <a:pt x="499" y="1"/>
                  </a:lnTo>
                  <a:lnTo>
                    <a:pt x="513" y="0"/>
                  </a:lnTo>
                  <a:lnTo>
                    <a:pt x="528" y="1"/>
                  </a:lnTo>
                  <a:lnTo>
                    <a:pt x="541" y="3"/>
                  </a:lnTo>
                  <a:lnTo>
                    <a:pt x="555" y="4"/>
                  </a:lnTo>
                  <a:lnTo>
                    <a:pt x="570" y="8"/>
                  </a:lnTo>
                  <a:lnTo>
                    <a:pt x="594" y="14"/>
                  </a:lnTo>
                  <a:lnTo>
                    <a:pt x="618" y="22"/>
                  </a:lnTo>
                  <a:lnTo>
                    <a:pt x="640" y="33"/>
                  </a:lnTo>
                  <a:lnTo>
                    <a:pt x="660" y="44"/>
                  </a:lnTo>
                  <a:lnTo>
                    <a:pt x="678" y="59"/>
                  </a:lnTo>
                  <a:lnTo>
                    <a:pt x="694" y="75"/>
                  </a:lnTo>
                  <a:lnTo>
                    <a:pt x="709" y="91"/>
                  </a:lnTo>
                  <a:lnTo>
                    <a:pt x="722" y="110"/>
                  </a:lnTo>
                  <a:lnTo>
                    <a:pt x="733" y="129"/>
                  </a:lnTo>
                  <a:lnTo>
                    <a:pt x="740" y="152"/>
                  </a:lnTo>
                  <a:lnTo>
                    <a:pt x="746" y="176"/>
                  </a:lnTo>
                  <a:lnTo>
                    <a:pt x="747" y="200"/>
                  </a:lnTo>
                  <a:lnTo>
                    <a:pt x="744" y="220"/>
                  </a:lnTo>
                  <a:lnTo>
                    <a:pt x="736" y="238"/>
                  </a:lnTo>
                  <a:lnTo>
                    <a:pt x="725" y="254"/>
                  </a:lnTo>
                  <a:lnTo>
                    <a:pt x="709" y="267"/>
                  </a:lnTo>
                  <a:lnTo>
                    <a:pt x="689" y="278"/>
                  </a:lnTo>
                  <a:lnTo>
                    <a:pt x="665" y="288"/>
                  </a:lnTo>
                  <a:lnTo>
                    <a:pt x="638" y="292"/>
                  </a:lnTo>
                  <a:lnTo>
                    <a:pt x="607" y="296"/>
                  </a:lnTo>
                  <a:lnTo>
                    <a:pt x="561" y="299"/>
                  </a:lnTo>
                  <a:lnTo>
                    <a:pt x="513" y="304"/>
                  </a:lnTo>
                  <a:lnTo>
                    <a:pt x="468" y="310"/>
                  </a:lnTo>
                  <a:lnTo>
                    <a:pt x="420" y="316"/>
                  </a:lnTo>
                  <a:lnTo>
                    <a:pt x="373" y="321"/>
                  </a:lnTo>
                  <a:lnTo>
                    <a:pt x="327" y="323"/>
                  </a:lnTo>
                  <a:lnTo>
                    <a:pt x="281" y="323"/>
                  </a:lnTo>
                  <a:lnTo>
                    <a:pt x="236" y="318"/>
                  </a:lnTo>
                  <a:lnTo>
                    <a:pt x="192" y="308"/>
                  </a:lnTo>
                  <a:lnTo>
                    <a:pt x="150" y="292"/>
                  </a:lnTo>
                  <a:lnTo>
                    <a:pt x="148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6" y="286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4" y="278"/>
                  </a:lnTo>
                  <a:lnTo>
                    <a:pt x="142" y="276"/>
                  </a:lnTo>
                  <a:lnTo>
                    <a:pt x="142" y="275"/>
                  </a:lnTo>
                  <a:lnTo>
                    <a:pt x="141" y="273"/>
                  </a:lnTo>
                  <a:lnTo>
                    <a:pt x="132" y="267"/>
                  </a:lnTo>
                  <a:lnTo>
                    <a:pt x="122" y="260"/>
                  </a:lnTo>
                  <a:lnTo>
                    <a:pt x="113" y="256"/>
                  </a:lnTo>
                  <a:lnTo>
                    <a:pt x="104" y="249"/>
                  </a:lnTo>
                  <a:lnTo>
                    <a:pt x="95" y="244"/>
                  </a:lnTo>
                  <a:lnTo>
                    <a:pt x="86" y="238"/>
                  </a:lnTo>
                  <a:lnTo>
                    <a:pt x="79" y="232"/>
                  </a:lnTo>
                  <a:lnTo>
                    <a:pt x="69" y="225"/>
                  </a:lnTo>
                  <a:lnTo>
                    <a:pt x="62" y="217"/>
                  </a:lnTo>
                  <a:lnTo>
                    <a:pt x="57" y="2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9" name="Freeform 268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w 435"/>
                <a:gd name="T71" fmla="*/ 0 h 4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5"/>
                <a:gd name="T109" fmla="*/ 0 h 442"/>
                <a:gd name="T110" fmla="*/ 435 w 435"/>
                <a:gd name="T111" fmla="*/ 442 h 4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0" name="Freeform 269"/>
            <p:cNvSpPr>
              <a:spLocks/>
            </p:cNvSpPr>
            <p:nvPr/>
          </p:nvSpPr>
          <p:spPr bwMode="auto">
            <a:xfrm>
              <a:off x="3862" y="3754"/>
              <a:ext cx="211" cy="221"/>
            </a:xfrm>
            <a:custGeom>
              <a:avLst/>
              <a:gdLst>
                <a:gd name="T0" fmla="*/ 0 w 435"/>
                <a:gd name="T1" fmla="*/ 1 h 442"/>
                <a:gd name="T2" fmla="*/ 0 w 435"/>
                <a:gd name="T3" fmla="*/ 1 h 442"/>
                <a:gd name="T4" fmla="*/ 0 w 435"/>
                <a:gd name="T5" fmla="*/ 1 h 442"/>
                <a:gd name="T6" fmla="*/ 0 w 435"/>
                <a:gd name="T7" fmla="*/ 1 h 442"/>
                <a:gd name="T8" fmla="*/ 0 w 435"/>
                <a:gd name="T9" fmla="*/ 1 h 442"/>
                <a:gd name="T10" fmla="*/ 0 w 435"/>
                <a:gd name="T11" fmla="*/ 1 h 442"/>
                <a:gd name="T12" fmla="*/ 0 w 435"/>
                <a:gd name="T13" fmla="*/ 1 h 442"/>
                <a:gd name="T14" fmla="*/ 0 w 435"/>
                <a:gd name="T15" fmla="*/ 1 h 442"/>
                <a:gd name="T16" fmla="*/ 0 w 435"/>
                <a:gd name="T17" fmla="*/ 1 h 442"/>
                <a:gd name="T18" fmla="*/ 0 w 435"/>
                <a:gd name="T19" fmla="*/ 1 h 442"/>
                <a:gd name="T20" fmla="*/ 0 w 435"/>
                <a:gd name="T21" fmla="*/ 1 h 442"/>
                <a:gd name="T22" fmla="*/ 0 w 435"/>
                <a:gd name="T23" fmla="*/ 1 h 442"/>
                <a:gd name="T24" fmla="*/ 0 w 435"/>
                <a:gd name="T25" fmla="*/ 1 h 442"/>
                <a:gd name="T26" fmla="*/ 0 w 435"/>
                <a:gd name="T27" fmla="*/ 1 h 442"/>
                <a:gd name="T28" fmla="*/ 0 w 435"/>
                <a:gd name="T29" fmla="*/ 1 h 442"/>
                <a:gd name="T30" fmla="*/ 0 w 435"/>
                <a:gd name="T31" fmla="*/ 1 h 442"/>
                <a:gd name="T32" fmla="*/ 1 w 435"/>
                <a:gd name="T33" fmla="*/ 1 h 442"/>
                <a:gd name="T34" fmla="*/ 1 w 435"/>
                <a:gd name="T35" fmla="*/ 1 h 442"/>
                <a:gd name="T36" fmla="*/ 1 w 435"/>
                <a:gd name="T37" fmla="*/ 1 h 442"/>
                <a:gd name="T38" fmla="*/ 1 w 435"/>
                <a:gd name="T39" fmla="*/ 1 h 442"/>
                <a:gd name="T40" fmla="*/ 1 w 435"/>
                <a:gd name="T41" fmla="*/ 2 h 442"/>
                <a:gd name="T42" fmla="*/ 1 w 435"/>
                <a:gd name="T43" fmla="*/ 2 h 442"/>
                <a:gd name="T44" fmla="*/ 1 w 435"/>
                <a:gd name="T45" fmla="*/ 2 h 442"/>
                <a:gd name="T46" fmla="*/ 1 w 435"/>
                <a:gd name="T47" fmla="*/ 2 h 442"/>
                <a:gd name="T48" fmla="*/ 1 w 435"/>
                <a:gd name="T49" fmla="*/ 2 h 442"/>
                <a:gd name="T50" fmla="*/ 1 w 435"/>
                <a:gd name="T51" fmla="*/ 2 h 442"/>
                <a:gd name="T52" fmla="*/ 1 w 435"/>
                <a:gd name="T53" fmla="*/ 2 h 442"/>
                <a:gd name="T54" fmla="*/ 1 w 435"/>
                <a:gd name="T55" fmla="*/ 2 h 442"/>
                <a:gd name="T56" fmla="*/ 0 w 435"/>
                <a:gd name="T57" fmla="*/ 2 h 442"/>
                <a:gd name="T58" fmla="*/ 0 w 435"/>
                <a:gd name="T59" fmla="*/ 2 h 442"/>
                <a:gd name="T60" fmla="*/ 0 w 435"/>
                <a:gd name="T61" fmla="*/ 2 h 442"/>
                <a:gd name="T62" fmla="*/ 0 w 435"/>
                <a:gd name="T63" fmla="*/ 2 h 442"/>
                <a:gd name="T64" fmla="*/ 0 w 435"/>
                <a:gd name="T65" fmla="*/ 1 h 442"/>
                <a:gd name="T66" fmla="*/ 0 w 435"/>
                <a:gd name="T67" fmla="*/ 1 h 442"/>
                <a:gd name="T68" fmla="*/ 0 w 435"/>
                <a:gd name="T69" fmla="*/ 1 h 4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5"/>
                <a:gd name="T106" fmla="*/ 0 h 442"/>
                <a:gd name="T107" fmla="*/ 435 w 435"/>
                <a:gd name="T108" fmla="*/ 442 h 4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5" h="442">
                  <a:moveTo>
                    <a:pt x="91" y="0"/>
                  </a:moveTo>
                  <a:lnTo>
                    <a:pt x="104" y="5"/>
                  </a:lnTo>
                  <a:lnTo>
                    <a:pt x="117" y="10"/>
                  </a:lnTo>
                  <a:lnTo>
                    <a:pt x="128" y="14"/>
                  </a:lnTo>
                  <a:lnTo>
                    <a:pt x="139" y="21"/>
                  </a:lnTo>
                  <a:lnTo>
                    <a:pt x="148" y="29"/>
                  </a:lnTo>
                  <a:lnTo>
                    <a:pt x="157" y="37"/>
                  </a:lnTo>
                  <a:lnTo>
                    <a:pt x="166" y="45"/>
                  </a:lnTo>
                  <a:lnTo>
                    <a:pt x="173" y="53"/>
                  </a:lnTo>
                  <a:lnTo>
                    <a:pt x="182" y="61"/>
                  </a:lnTo>
                  <a:lnTo>
                    <a:pt x="192" y="67"/>
                  </a:lnTo>
                  <a:lnTo>
                    <a:pt x="195" y="72"/>
                  </a:lnTo>
                  <a:lnTo>
                    <a:pt x="199" y="75"/>
                  </a:lnTo>
                  <a:lnTo>
                    <a:pt x="202" y="80"/>
                  </a:lnTo>
                  <a:lnTo>
                    <a:pt x="208" y="83"/>
                  </a:lnTo>
                  <a:lnTo>
                    <a:pt x="212" y="88"/>
                  </a:lnTo>
                  <a:lnTo>
                    <a:pt x="217" y="93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2" y="104"/>
                  </a:lnTo>
                  <a:lnTo>
                    <a:pt x="237" y="107"/>
                  </a:lnTo>
                  <a:lnTo>
                    <a:pt x="239" y="109"/>
                  </a:lnTo>
                  <a:lnTo>
                    <a:pt x="241" y="110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7"/>
                  </a:lnTo>
                  <a:lnTo>
                    <a:pt x="243" y="118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5" y="125"/>
                  </a:lnTo>
                  <a:lnTo>
                    <a:pt x="246" y="126"/>
                  </a:lnTo>
                  <a:lnTo>
                    <a:pt x="263" y="141"/>
                  </a:lnTo>
                  <a:lnTo>
                    <a:pt x="279" y="155"/>
                  </a:lnTo>
                  <a:lnTo>
                    <a:pt x="296" y="168"/>
                  </a:lnTo>
                  <a:lnTo>
                    <a:pt x="314" y="181"/>
                  </a:lnTo>
                  <a:lnTo>
                    <a:pt x="330" y="194"/>
                  </a:lnTo>
                  <a:lnTo>
                    <a:pt x="347" y="206"/>
                  </a:lnTo>
                  <a:lnTo>
                    <a:pt x="363" y="221"/>
                  </a:lnTo>
                  <a:lnTo>
                    <a:pt x="380" y="234"/>
                  </a:lnTo>
                  <a:lnTo>
                    <a:pt x="394" y="250"/>
                  </a:lnTo>
                  <a:lnTo>
                    <a:pt x="407" y="266"/>
                  </a:lnTo>
                  <a:lnTo>
                    <a:pt x="416" y="280"/>
                  </a:lnTo>
                  <a:lnTo>
                    <a:pt x="424" y="294"/>
                  </a:lnTo>
                  <a:lnTo>
                    <a:pt x="429" y="310"/>
                  </a:lnTo>
                  <a:lnTo>
                    <a:pt x="433" y="326"/>
                  </a:lnTo>
                  <a:lnTo>
                    <a:pt x="435" y="341"/>
                  </a:lnTo>
                  <a:lnTo>
                    <a:pt x="435" y="358"/>
                  </a:lnTo>
                  <a:lnTo>
                    <a:pt x="435" y="374"/>
                  </a:lnTo>
                  <a:lnTo>
                    <a:pt x="433" y="390"/>
                  </a:lnTo>
                  <a:lnTo>
                    <a:pt x="431" y="406"/>
                  </a:lnTo>
                  <a:lnTo>
                    <a:pt x="429" y="422"/>
                  </a:lnTo>
                  <a:lnTo>
                    <a:pt x="407" y="430"/>
                  </a:lnTo>
                  <a:lnTo>
                    <a:pt x="385" y="437"/>
                  </a:lnTo>
                  <a:lnTo>
                    <a:pt x="363" y="440"/>
                  </a:lnTo>
                  <a:lnTo>
                    <a:pt x="340" y="442"/>
                  </a:lnTo>
                  <a:lnTo>
                    <a:pt x="318" y="442"/>
                  </a:lnTo>
                  <a:lnTo>
                    <a:pt x="294" y="438"/>
                  </a:lnTo>
                  <a:lnTo>
                    <a:pt x="272" y="435"/>
                  </a:lnTo>
                  <a:lnTo>
                    <a:pt x="252" y="429"/>
                  </a:lnTo>
                  <a:lnTo>
                    <a:pt x="232" y="421"/>
                  </a:lnTo>
                  <a:lnTo>
                    <a:pt x="212" y="411"/>
                  </a:lnTo>
                  <a:lnTo>
                    <a:pt x="171" y="386"/>
                  </a:lnTo>
                  <a:lnTo>
                    <a:pt x="135" y="355"/>
                  </a:lnTo>
                  <a:lnTo>
                    <a:pt x="102" y="318"/>
                  </a:lnTo>
                  <a:lnTo>
                    <a:pt x="75" y="282"/>
                  </a:lnTo>
                  <a:lnTo>
                    <a:pt x="51" y="243"/>
                  </a:lnTo>
                  <a:lnTo>
                    <a:pt x="31" y="206"/>
                  </a:lnTo>
                  <a:lnTo>
                    <a:pt x="16" y="173"/>
                  </a:lnTo>
                  <a:lnTo>
                    <a:pt x="5" y="144"/>
                  </a:lnTo>
                  <a:lnTo>
                    <a:pt x="0" y="120"/>
                  </a:lnTo>
                  <a:lnTo>
                    <a:pt x="0" y="10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1" name="Freeform 270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  <a:lnTo>
                    <a:pt x="3530" y="1761"/>
                  </a:lnTo>
                  <a:close/>
                </a:path>
              </a:pathLst>
            </a:custGeom>
            <a:solidFill>
              <a:srgbClr val="8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2" name="Freeform 271"/>
            <p:cNvSpPr>
              <a:spLocks/>
            </p:cNvSpPr>
            <p:nvPr/>
          </p:nvSpPr>
          <p:spPr bwMode="auto">
            <a:xfrm>
              <a:off x="1981" y="3436"/>
              <a:ext cx="1905" cy="883"/>
            </a:xfrm>
            <a:custGeom>
              <a:avLst/>
              <a:gdLst>
                <a:gd name="T0" fmla="*/ 11 w 3916"/>
                <a:gd name="T1" fmla="*/ 7 h 1765"/>
                <a:gd name="T2" fmla="*/ 11 w 3916"/>
                <a:gd name="T3" fmla="*/ 7 h 1765"/>
                <a:gd name="T4" fmla="*/ 10 w 3916"/>
                <a:gd name="T5" fmla="*/ 7 h 1765"/>
                <a:gd name="T6" fmla="*/ 9 w 3916"/>
                <a:gd name="T7" fmla="*/ 7 h 1765"/>
                <a:gd name="T8" fmla="*/ 8 w 3916"/>
                <a:gd name="T9" fmla="*/ 7 h 1765"/>
                <a:gd name="T10" fmla="*/ 8 w 3916"/>
                <a:gd name="T11" fmla="*/ 7 h 1765"/>
                <a:gd name="T12" fmla="*/ 9 w 3916"/>
                <a:gd name="T13" fmla="*/ 6 h 1765"/>
                <a:gd name="T14" fmla="*/ 9 w 3916"/>
                <a:gd name="T15" fmla="*/ 6 h 1765"/>
                <a:gd name="T16" fmla="*/ 10 w 3916"/>
                <a:gd name="T17" fmla="*/ 6 h 1765"/>
                <a:gd name="T18" fmla="*/ 12 w 3916"/>
                <a:gd name="T19" fmla="*/ 5 h 1765"/>
                <a:gd name="T20" fmla="*/ 12 w 3916"/>
                <a:gd name="T21" fmla="*/ 5 h 1765"/>
                <a:gd name="T22" fmla="*/ 10 w 3916"/>
                <a:gd name="T23" fmla="*/ 5 h 1765"/>
                <a:gd name="T24" fmla="*/ 9 w 3916"/>
                <a:gd name="T25" fmla="*/ 5 h 1765"/>
                <a:gd name="T26" fmla="*/ 8 w 3916"/>
                <a:gd name="T27" fmla="*/ 6 h 1765"/>
                <a:gd name="T28" fmla="*/ 7 w 3916"/>
                <a:gd name="T29" fmla="*/ 6 h 1765"/>
                <a:gd name="T30" fmla="*/ 6 w 3916"/>
                <a:gd name="T31" fmla="*/ 7 h 1765"/>
                <a:gd name="T32" fmla="*/ 8 w 3916"/>
                <a:gd name="T33" fmla="*/ 5 h 1765"/>
                <a:gd name="T34" fmla="*/ 9 w 3916"/>
                <a:gd name="T35" fmla="*/ 4 h 1765"/>
                <a:gd name="T36" fmla="*/ 10 w 3916"/>
                <a:gd name="T37" fmla="*/ 3 h 1765"/>
                <a:gd name="T38" fmla="*/ 11 w 3916"/>
                <a:gd name="T39" fmla="*/ 3 h 1765"/>
                <a:gd name="T40" fmla="*/ 10 w 3916"/>
                <a:gd name="T41" fmla="*/ 3 h 1765"/>
                <a:gd name="T42" fmla="*/ 9 w 3916"/>
                <a:gd name="T43" fmla="*/ 3 h 1765"/>
                <a:gd name="T44" fmla="*/ 8 w 3916"/>
                <a:gd name="T45" fmla="*/ 4 h 1765"/>
                <a:gd name="T46" fmla="*/ 6 w 3916"/>
                <a:gd name="T47" fmla="*/ 5 h 1765"/>
                <a:gd name="T48" fmla="*/ 5 w 3916"/>
                <a:gd name="T49" fmla="*/ 7 h 1765"/>
                <a:gd name="T50" fmla="*/ 5 w 3916"/>
                <a:gd name="T51" fmla="*/ 7 h 1765"/>
                <a:gd name="T52" fmla="*/ 6 w 3916"/>
                <a:gd name="T53" fmla="*/ 6 h 1765"/>
                <a:gd name="T54" fmla="*/ 6 w 3916"/>
                <a:gd name="T55" fmla="*/ 5 h 1765"/>
                <a:gd name="T56" fmla="*/ 7 w 3916"/>
                <a:gd name="T57" fmla="*/ 3 h 1765"/>
                <a:gd name="T58" fmla="*/ 8 w 3916"/>
                <a:gd name="T59" fmla="*/ 2 h 1765"/>
                <a:gd name="T60" fmla="*/ 9 w 3916"/>
                <a:gd name="T61" fmla="*/ 1 h 1765"/>
                <a:gd name="T62" fmla="*/ 8 w 3916"/>
                <a:gd name="T63" fmla="*/ 1 h 1765"/>
                <a:gd name="T64" fmla="*/ 7 w 3916"/>
                <a:gd name="T65" fmla="*/ 2 h 1765"/>
                <a:gd name="T66" fmla="*/ 5 w 3916"/>
                <a:gd name="T67" fmla="*/ 4 h 1765"/>
                <a:gd name="T68" fmla="*/ 5 w 3916"/>
                <a:gd name="T69" fmla="*/ 4 h 1765"/>
                <a:gd name="T70" fmla="*/ 5 w 3916"/>
                <a:gd name="T71" fmla="*/ 2 h 1765"/>
                <a:gd name="T72" fmla="*/ 5 w 3916"/>
                <a:gd name="T73" fmla="*/ 1 h 1765"/>
                <a:gd name="T74" fmla="*/ 5 w 3916"/>
                <a:gd name="T75" fmla="*/ 1 h 1765"/>
                <a:gd name="T76" fmla="*/ 4 w 3916"/>
                <a:gd name="T77" fmla="*/ 3 h 1765"/>
                <a:gd name="T78" fmla="*/ 4 w 3916"/>
                <a:gd name="T79" fmla="*/ 4 h 1765"/>
                <a:gd name="T80" fmla="*/ 4 w 3916"/>
                <a:gd name="T81" fmla="*/ 4 h 1765"/>
                <a:gd name="T82" fmla="*/ 4 w 3916"/>
                <a:gd name="T83" fmla="*/ 5 h 1765"/>
                <a:gd name="T84" fmla="*/ 4 w 3916"/>
                <a:gd name="T85" fmla="*/ 6 h 1765"/>
                <a:gd name="T86" fmla="*/ 4 w 3916"/>
                <a:gd name="T87" fmla="*/ 7 h 1765"/>
                <a:gd name="T88" fmla="*/ 3 w 3916"/>
                <a:gd name="T89" fmla="*/ 6 h 1765"/>
                <a:gd name="T90" fmla="*/ 2 w 3916"/>
                <a:gd name="T91" fmla="*/ 5 h 1765"/>
                <a:gd name="T92" fmla="*/ 2 w 3916"/>
                <a:gd name="T93" fmla="*/ 6 h 1765"/>
                <a:gd name="T94" fmla="*/ 1 w 3916"/>
                <a:gd name="T95" fmla="*/ 6 h 1765"/>
                <a:gd name="T96" fmla="*/ 2 w 3916"/>
                <a:gd name="T97" fmla="*/ 6 h 1765"/>
                <a:gd name="T98" fmla="*/ 2 w 3916"/>
                <a:gd name="T99" fmla="*/ 6 h 1765"/>
                <a:gd name="T100" fmla="*/ 1 w 3916"/>
                <a:gd name="T101" fmla="*/ 6 h 1765"/>
                <a:gd name="T102" fmla="*/ 1 w 3916"/>
                <a:gd name="T103" fmla="*/ 6 h 1765"/>
                <a:gd name="T104" fmla="*/ 1 w 3916"/>
                <a:gd name="T105" fmla="*/ 6 h 1765"/>
                <a:gd name="T106" fmla="*/ 1 w 3916"/>
                <a:gd name="T107" fmla="*/ 6 h 1765"/>
                <a:gd name="T108" fmla="*/ 0 w 3916"/>
                <a:gd name="T109" fmla="*/ 6 h 1765"/>
                <a:gd name="T110" fmla="*/ 0 w 3916"/>
                <a:gd name="T111" fmla="*/ 7 h 1765"/>
                <a:gd name="T112" fmla="*/ 0 w 3916"/>
                <a:gd name="T113" fmla="*/ 7 h 1765"/>
                <a:gd name="T114" fmla="*/ 0 w 3916"/>
                <a:gd name="T115" fmla="*/ 7 h 1765"/>
                <a:gd name="T116" fmla="*/ 2 w 3916"/>
                <a:gd name="T117" fmla="*/ 7 h 1765"/>
                <a:gd name="T118" fmla="*/ 3 w 3916"/>
                <a:gd name="T119" fmla="*/ 7 h 1765"/>
                <a:gd name="T120" fmla="*/ 3 w 3916"/>
                <a:gd name="T121" fmla="*/ 7 h 1765"/>
                <a:gd name="T122" fmla="*/ 2 w 3916"/>
                <a:gd name="T123" fmla="*/ 7 h 1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16"/>
                <a:gd name="T187" fmla="*/ 0 h 1765"/>
                <a:gd name="T188" fmla="*/ 3916 w 3916"/>
                <a:gd name="T189" fmla="*/ 1765 h 17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16" h="1765">
                  <a:moveTo>
                    <a:pt x="3530" y="1761"/>
                  </a:moveTo>
                  <a:lnTo>
                    <a:pt x="3528" y="1758"/>
                  </a:lnTo>
                  <a:lnTo>
                    <a:pt x="3527" y="1755"/>
                  </a:lnTo>
                  <a:lnTo>
                    <a:pt x="3523" y="1752"/>
                  </a:lnTo>
                  <a:lnTo>
                    <a:pt x="3521" y="1747"/>
                  </a:lnTo>
                  <a:lnTo>
                    <a:pt x="3517" y="1744"/>
                  </a:lnTo>
                  <a:lnTo>
                    <a:pt x="3514" y="1741"/>
                  </a:lnTo>
                  <a:lnTo>
                    <a:pt x="3510" y="1736"/>
                  </a:lnTo>
                  <a:lnTo>
                    <a:pt x="3506" y="1733"/>
                  </a:lnTo>
                  <a:lnTo>
                    <a:pt x="3503" y="1728"/>
                  </a:lnTo>
                  <a:lnTo>
                    <a:pt x="3499" y="1725"/>
                  </a:lnTo>
                  <a:lnTo>
                    <a:pt x="3496" y="1721"/>
                  </a:lnTo>
                  <a:lnTo>
                    <a:pt x="3492" y="1717"/>
                  </a:lnTo>
                  <a:lnTo>
                    <a:pt x="3488" y="1713"/>
                  </a:lnTo>
                  <a:lnTo>
                    <a:pt x="3485" y="1712"/>
                  </a:lnTo>
                  <a:lnTo>
                    <a:pt x="3483" y="1709"/>
                  </a:lnTo>
                  <a:lnTo>
                    <a:pt x="3479" y="1705"/>
                  </a:lnTo>
                  <a:lnTo>
                    <a:pt x="3475" y="1702"/>
                  </a:lnTo>
                  <a:lnTo>
                    <a:pt x="3472" y="1699"/>
                  </a:lnTo>
                  <a:lnTo>
                    <a:pt x="3468" y="1696"/>
                  </a:lnTo>
                  <a:lnTo>
                    <a:pt x="3463" y="1693"/>
                  </a:lnTo>
                  <a:lnTo>
                    <a:pt x="3435" y="1672"/>
                  </a:lnTo>
                  <a:lnTo>
                    <a:pt x="3404" y="1651"/>
                  </a:lnTo>
                  <a:lnTo>
                    <a:pt x="3371" y="1633"/>
                  </a:lnTo>
                  <a:lnTo>
                    <a:pt x="3337" y="1616"/>
                  </a:lnTo>
                  <a:lnTo>
                    <a:pt x="3300" y="1601"/>
                  </a:lnTo>
                  <a:lnTo>
                    <a:pt x="3263" y="1587"/>
                  </a:lnTo>
                  <a:lnTo>
                    <a:pt x="3225" y="1576"/>
                  </a:lnTo>
                  <a:lnTo>
                    <a:pt x="3185" y="1566"/>
                  </a:lnTo>
                  <a:lnTo>
                    <a:pt x="3146" y="1558"/>
                  </a:lnTo>
                  <a:lnTo>
                    <a:pt x="3108" y="1553"/>
                  </a:lnTo>
                  <a:lnTo>
                    <a:pt x="3070" y="1549"/>
                  </a:lnTo>
                  <a:lnTo>
                    <a:pt x="3031" y="1544"/>
                  </a:lnTo>
                  <a:lnTo>
                    <a:pt x="2993" y="1541"/>
                  </a:lnTo>
                  <a:lnTo>
                    <a:pt x="2955" y="1539"/>
                  </a:lnTo>
                  <a:lnTo>
                    <a:pt x="2916" y="1539"/>
                  </a:lnTo>
                  <a:lnTo>
                    <a:pt x="2880" y="1539"/>
                  </a:lnTo>
                  <a:lnTo>
                    <a:pt x="2841" y="1542"/>
                  </a:lnTo>
                  <a:lnTo>
                    <a:pt x="2805" y="1545"/>
                  </a:lnTo>
                  <a:lnTo>
                    <a:pt x="2768" y="1550"/>
                  </a:lnTo>
                  <a:lnTo>
                    <a:pt x="2730" y="1557"/>
                  </a:lnTo>
                  <a:lnTo>
                    <a:pt x="2697" y="1561"/>
                  </a:lnTo>
                  <a:lnTo>
                    <a:pt x="2655" y="1568"/>
                  </a:lnTo>
                  <a:lnTo>
                    <a:pt x="2611" y="1574"/>
                  </a:lnTo>
                  <a:lnTo>
                    <a:pt x="2562" y="1581"/>
                  </a:lnTo>
                  <a:lnTo>
                    <a:pt x="2512" y="1589"/>
                  </a:lnTo>
                  <a:lnTo>
                    <a:pt x="2465" y="1597"/>
                  </a:lnTo>
                  <a:lnTo>
                    <a:pt x="2417" y="1606"/>
                  </a:lnTo>
                  <a:lnTo>
                    <a:pt x="2373" y="1617"/>
                  </a:lnTo>
                  <a:lnTo>
                    <a:pt x="2337" y="1630"/>
                  </a:lnTo>
                  <a:lnTo>
                    <a:pt x="2304" y="1646"/>
                  </a:lnTo>
                  <a:lnTo>
                    <a:pt x="2331" y="1630"/>
                  </a:lnTo>
                  <a:lnTo>
                    <a:pt x="2364" y="1613"/>
                  </a:lnTo>
                  <a:lnTo>
                    <a:pt x="2401" y="1595"/>
                  </a:lnTo>
                  <a:lnTo>
                    <a:pt x="2439" y="1577"/>
                  </a:lnTo>
                  <a:lnTo>
                    <a:pt x="2479" y="1558"/>
                  </a:lnTo>
                  <a:lnTo>
                    <a:pt x="2522" y="1541"/>
                  </a:lnTo>
                  <a:lnTo>
                    <a:pt x="2560" y="1523"/>
                  </a:lnTo>
                  <a:lnTo>
                    <a:pt x="2598" y="1505"/>
                  </a:lnTo>
                  <a:lnTo>
                    <a:pt x="2631" y="1489"/>
                  </a:lnTo>
                  <a:lnTo>
                    <a:pt x="2659" y="1475"/>
                  </a:lnTo>
                  <a:lnTo>
                    <a:pt x="2673" y="1469"/>
                  </a:lnTo>
                  <a:lnTo>
                    <a:pt x="2690" y="1464"/>
                  </a:lnTo>
                  <a:lnTo>
                    <a:pt x="2710" y="1457"/>
                  </a:lnTo>
                  <a:lnTo>
                    <a:pt x="2730" y="1453"/>
                  </a:lnTo>
                  <a:lnTo>
                    <a:pt x="2752" y="1448"/>
                  </a:lnTo>
                  <a:lnTo>
                    <a:pt x="2774" y="1441"/>
                  </a:lnTo>
                  <a:lnTo>
                    <a:pt x="2796" y="1437"/>
                  </a:lnTo>
                  <a:lnTo>
                    <a:pt x="2814" y="1432"/>
                  </a:lnTo>
                  <a:lnTo>
                    <a:pt x="2832" y="1425"/>
                  </a:lnTo>
                  <a:lnTo>
                    <a:pt x="2845" y="1421"/>
                  </a:lnTo>
                  <a:lnTo>
                    <a:pt x="2892" y="1400"/>
                  </a:lnTo>
                  <a:lnTo>
                    <a:pt x="2938" y="1385"/>
                  </a:lnTo>
                  <a:lnTo>
                    <a:pt x="2980" y="1373"/>
                  </a:lnTo>
                  <a:lnTo>
                    <a:pt x="3022" y="1363"/>
                  </a:lnTo>
                  <a:lnTo>
                    <a:pt x="3064" y="1355"/>
                  </a:lnTo>
                  <a:lnTo>
                    <a:pt x="3108" y="1347"/>
                  </a:lnTo>
                  <a:lnTo>
                    <a:pt x="3154" y="1339"/>
                  </a:lnTo>
                  <a:lnTo>
                    <a:pt x="3201" y="1328"/>
                  </a:lnTo>
                  <a:lnTo>
                    <a:pt x="3254" y="1313"/>
                  </a:lnTo>
                  <a:lnTo>
                    <a:pt x="3313" y="1294"/>
                  </a:lnTo>
                  <a:lnTo>
                    <a:pt x="3368" y="1278"/>
                  </a:lnTo>
                  <a:lnTo>
                    <a:pt x="3424" y="1267"/>
                  </a:lnTo>
                  <a:lnTo>
                    <a:pt x="3485" y="1259"/>
                  </a:lnTo>
                  <a:lnTo>
                    <a:pt x="3547" y="1254"/>
                  </a:lnTo>
                  <a:lnTo>
                    <a:pt x="3611" y="1253"/>
                  </a:lnTo>
                  <a:lnTo>
                    <a:pt x="3675" y="1251"/>
                  </a:lnTo>
                  <a:lnTo>
                    <a:pt x="3739" y="1251"/>
                  </a:lnTo>
                  <a:lnTo>
                    <a:pt x="3801" y="1249"/>
                  </a:lnTo>
                  <a:lnTo>
                    <a:pt x="3861" y="1248"/>
                  </a:lnTo>
                  <a:lnTo>
                    <a:pt x="3916" y="1245"/>
                  </a:lnTo>
                  <a:lnTo>
                    <a:pt x="3892" y="1232"/>
                  </a:lnTo>
                  <a:lnTo>
                    <a:pt x="3865" y="1219"/>
                  </a:lnTo>
                  <a:lnTo>
                    <a:pt x="3834" y="1206"/>
                  </a:lnTo>
                  <a:lnTo>
                    <a:pt x="3803" y="1193"/>
                  </a:lnTo>
                  <a:lnTo>
                    <a:pt x="3771" y="1181"/>
                  </a:lnTo>
                  <a:lnTo>
                    <a:pt x="3739" y="1169"/>
                  </a:lnTo>
                  <a:lnTo>
                    <a:pt x="3707" y="1158"/>
                  </a:lnTo>
                  <a:lnTo>
                    <a:pt x="3676" y="1149"/>
                  </a:lnTo>
                  <a:lnTo>
                    <a:pt x="3647" y="1139"/>
                  </a:lnTo>
                  <a:lnTo>
                    <a:pt x="3620" y="1131"/>
                  </a:lnTo>
                  <a:lnTo>
                    <a:pt x="3561" y="1115"/>
                  </a:lnTo>
                  <a:lnTo>
                    <a:pt x="3510" y="1104"/>
                  </a:lnTo>
                  <a:lnTo>
                    <a:pt x="3464" y="1096"/>
                  </a:lnTo>
                  <a:lnTo>
                    <a:pt x="3419" y="1091"/>
                  </a:lnTo>
                  <a:lnTo>
                    <a:pt x="3377" y="1091"/>
                  </a:lnTo>
                  <a:lnTo>
                    <a:pt x="3333" y="1091"/>
                  </a:lnTo>
                  <a:lnTo>
                    <a:pt x="3289" y="1094"/>
                  </a:lnTo>
                  <a:lnTo>
                    <a:pt x="3240" y="1097"/>
                  </a:lnTo>
                  <a:lnTo>
                    <a:pt x="3187" y="1102"/>
                  </a:lnTo>
                  <a:lnTo>
                    <a:pt x="3126" y="1107"/>
                  </a:lnTo>
                  <a:lnTo>
                    <a:pt x="3097" y="1110"/>
                  </a:lnTo>
                  <a:lnTo>
                    <a:pt x="3064" y="1117"/>
                  </a:lnTo>
                  <a:lnTo>
                    <a:pt x="3030" y="1125"/>
                  </a:lnTo>
                  <a:lnTo>
                    <a:pt x="2991" y="1134"/>
                  </a:lnTo>
                  <a:lnTo>
                    <a:pt x="2955" y="1145"/>
                  </a:lnTo>
                  <a:lnTo>
                    <a:pt x="2916" y="1157"/>
                  </a:lnTo>
                  <a:lnTo>
                    <a:pt x="2880" y="1168"/>
                  </a:lnTo>
                  <a:lnTo>
                    <a:pt x="2845" y="1179"/>
                  </a:lnTo>
                  <a:lnTo>
                    <a:pt x="2814" y="1190"/>
                  </a:lnTo>
                  <a:lnTo>
                    <a:pt x="2786" y="1200"/>
                  </a:lnTo>
                  <a:lnTo>
                    <a:pt x="2746" y="1216"/>
                  </a:lnTo>
                  <a:lnTo>
                    <a:pt x="2706" y="1233"/>
                  </a:lnTo>
                  <a:lnTo>
                    <a:pt x="2664" y="1251"/>
                  </a:lnTo>
                  <a:lnTo>
                    <a:pt x="2620" y="1269"/>
                  </a:lnTo>
                  <a:lnTo>
                    <a:pt x="2576" y="1288"/>
                  </a:lnTo>
                  <a:lnTo>
                    <a:pt x="2534" y="1307"/>
                  </a:lnTo>
                  <a:lnTo>
                    <a:pt x="2490" y="1326"/>
                  </a:lnTo>
                  <a:lnTo>
                    <a:pt x="2448" y="1344"/>
                  </a:lnTo>
                  <a:lnTo>
                    <a:pt x="2408" y="1363"/>
                  </a:lnTo>
                  <a:lnTo>
                    <a:pt x="2368" y="1379"/>
                  </a:lnTo>
                  <a:lnTo>
                    <a:pt x="2346" y="1392"/>
                  </a:lnTo>
                  <a:lnTo>
                    <a:pt x="2306" y="1416"/>
                  </a:lnTo>
                  <a:lnTo>
                    <a:pt x="2257" y="1448"/>
                  </a:lnTo>
                  <a:lnTo>
                    <a:pt x="2198" y="1486"/>
                  </a:lnTo>
                  <a:lnTo>
                    <a:pt x="2136" y="1526"/>
                  </a:lnTo>
                  <a:lnTo>
                    <a:pt x="2072" y="1568"/>
                  </a:lnTo>
                  <a:lnTo>
                    <a:pt x="2013" y="1605"/>
                  </a:lnTo>
                  <a:lnTo>
                    <a:pt x="1962" y="1637"/>
                  </a:lnTo>
                  <a:lnTo>
                    <a:pt x="1924" y="1661"/>
                  </a:lnTo>
                  <a:lnTo>
                    <a:pt x="1900" y="1672"/>
                  </a:lnTo>
                  <a:lnTo>
                    <a:pt x="1928" y="1646"/>
                  </a:lnTo>
                  <a:lnTo>
                    <a:pt x="1968" y="1606"/>
                  </a:lnTo>
                  <a:lnTo>
                    <a:pt x="2021" y="1558"/>
                  </a:lnTo>
                  <a:lnTo>
                    <a:pt x="2079" y="1504"/>
                  </a:lnTo>
                  <a:lnTo>
                    <a:pt x="2143" y="1446"/>
                  </a:lnTo>
                  <a:lnTo>
                    <a:pt x="2207" y="1389"/>
                  </a:lnTo>
                  <a:lnTo>
                    <a:pt x="2271" y="1334"/>
                  </a:lnTo>
                  <a:lnTo>
                    <a:pt x="2330" y="1288"/>
                  </a:lnTo>
                  <a:lnTo>
                    <a:pt x="2379" y="1249"/>
                  </a:lnTo>
                  <a:lnTo>
                    <a:pt x="2417" y="1225"/>
                  </a:lnTo>
                  <a:lnTo>
                    <a:pt x="2448" y="1208"/>
                  </a:lnTo>
                  <a:lnTo>
                    <a:pt x="2489" y="1181"/>
                  </a:lnTo>
                  <a:lnTo>
                    <a:pt x="2538" y="1147"/>
                  </a:lnTo>
                  <a:lnTo>
                    <a:pt x="2591" y="1110"/>
                  </a:lnTo>
                  <a:lnTo>
                    <a:pt x="2646" y="1070"/>
                  </a:lnTo>
                  <a:lnTo>
                    <a:pt x="2701" y="1032"/>
                  </a:lnTo>
                  <a:lnTo>
                    <a:pt x="2754" y="995"/>
                  </a:lnTo>
                  <a:lnTo>
                    <a:pt x="2801" y="961"/>
                  </a:lnTo>
                  <a:lnTo>
                    <a:pt x="2843" y="936"/>
                  </a:lnTo>
                  <a:lnTo>
                    <a:pt x="2872" y="918"/>
                  </a:lnTo>
                  <a:lnTo>
                    <a:pt x="2935" y="889"/>
                  </a:lnTo>
                  <a:lnTo>
                    <a:pt x="2982" y="867"/>
                  </a:lnTo>
                  <a:lnTo>
                    <a:pt x="3019" y="851"/>
                  </a:lnTo>
                  <a:lnTo>
                    <a:pt x="3050" y="837"/>
                  </a:lnTo>
                  <a:lnTo>
                    <a:pt x="3077" y="825"/>
                  </a:lnTo>
                  <a:lnTo>
                    <a:pt x="3104" y="813"/>
                  </a:lnTo>
                  <a:lnTo>
                    <a:pt x="3134" y="797"/>
                  </a:lnTo>
                  <a:lnTo>
                    <a:pt x="3172" y="777"/>
                  </a:lnTo>
                  <a:lnTo>
                    <a:pt x="3220" y="753"/>
                  </a:lnTo>
                  <a:lnTo>
                    <a:pt x="3282" y="720"/>
                  </a:lnTo>
                  <a:lnTo>
                    <a:pt x="3305" y="707"/>
                  </a:lnTo>
                  <a:lnTo>
                    <a:pt x="3333" y="694"/>
                  </a:lnTo>
                  <a:lnTo>
                    <a:pt x="3362" y="681"/>
                  </a:lnTo>
                  <a:lnTo>
                    <a:pt x="3393" y="669"/>
                  </a:lnTo>
                  <a:lnTo>
                    <a:pt x="3424" y="656"/>
                  </a:lnTo>
                  <a:lnTo>
                    <a:pt x="3455" y="643"/>
                  </a:lnTo>
                  <a:lnTo>
                    <a:pt x="3485" y="630"/>
                  </a:lnTo>
                  <a:lnTo>
                    <a:pt x="3514" y="619"/>
                  </a:lnTo>
                  <a:lnTo>
                    <a:pt x="3543" y="608"/>
                  </a:lnTo>
                  <a:lnTo>
                    <a:pt x="3567" y="597"/>
                  </a:lnTo>
                  <a:lnTo>
                    <a:pt x="3527" y="593"/>
                  </a:lnTo>
                  <a:lnTo>
                    <a:pt x="3486" y="592"/>
                  </a:lnTo>
                  <a:lnTo>
                    <a:pt x="3444" y="592"/>
                  </a:lnTo>
                  <a:lnTo>
                    <a:pt x="3404" y="592"/>
                  </a:lnTo>
                  <a:lnTo>
                    <a:pt x="3364" y="592"/>
                  </a:lnTo>
                  <a:lnTo>
                    <a:pt x="3322" y="593"/>
                  </a:lnTo>
                  <a:lnTo>
                    <a:pt x="3282" y="597"/>
                  </a:lnTo>
                  <a:lnTo>
                    <a:pt x="3242" y="600"/>
                  </a:lnTo>
                  <a:lnTo>
                    <a:pt x="3199" y="606"/>
                  </a:lnTo>
                  <a:lnTo>
                    <a:pt x="3157" y="611"/>
                  </a:lnTo>
                  <a:lnTo>
                    <a:pt x="3115" y="619"/>
                  </a:lnTo>
                  <a:lnTo>
                    <a:pt x="3068" y="629"/>
                  </a:lnTo>
                  <a:lnTo>
                    <a:pt x="3017" y="640"/>
                  </a:lnTo>
                  <a:lnTo>
                    <a:pt x="2964" y="653"/>
                  </a:lnTo>
                  <a:lnTo>
                    <a:pt x="2905" y="669"/>
                  </a:lnTo>
                  <a:lnTo>
                    <a:pt x="2841" y="689"/>
                  </a:lnTo>
                  <a:lnTo>
                    <a:pt x="2776" y="713"/>
                  </a:lnTo>
                  <a:lnTo>
                    <a:pt x="2704" y="742"/>
                  </a:lnTo>
                  <a:lnTo>
                    <a:pt x="2627" y="776"/>
                  </a:lnTo>
                  <a:lnTo>
                    <a:pt x="2545" y="816"/>
                  </a:lnTo>
                  <a:lnTo>
                    <a:pt x="2523" y="829"/>
                  </a:lnTo>
                  <a:lnTo>
                    <a:pt x="2500" y="841"/>
                  </a:lnTo>
                  <a:lnTo>
                    <a:pt x="2476" y="857"/>
                  </a:lnTo>
                  <a:lnTo>
                    <a:pt x="2452" y="873"/>
                  </a:lnTo>
                  <a:lnTo>
                    <a:pt x="2428" y="891"/>
                  </a:lnTo>
                  <a:lnTo>
                    <a:pt x="2405" y="907"/>
                  </a:lnTo>
                  <a:lnTo>
                    <a:pt x="2383" y="925"/>
                  </a:lnTo>
                  <a:lnTo>
                    <a:pt x="2359" y="941"/>
                  </a:lnTo>
                  <a:lnTo>
                    <a:pt x="2337" y="957"/>
                  </a:lnTo>
                  <a:lnTo>
                    <a:pt x="2317" y="971"/>
                  </a:lnTo>
                  <a:lnTo>
                    <a:pt x="2251" y="1017"/>
                  </a:lnTo>
                  <a:lnTo>
                    <a:pt x="2194" y="1062"/>
                  </a:lnTo>
                  <a:lnTo>
                    <a:pt x="2143" y="1107"/>
                  </a:lnTo>
                  <a:lnTo>
                    <a:pt x="2099" y="1153"/>
                  </a:lnTo>
                  <a:lnTo>
                    <a:pt x="2057" y="1198"/>
                  </a:lnTo>
                  <a:lnTo>
                    <a:pt x="2015" y="1246"/>
                  </a:lnTo>
                  <a:lnTo>
                    <a:pt x="1973" y="1294"/>
                  </a:lnTo>
                  <a:lnTo>
                    <a:pt x="1929" y="1344"/>
                  </a:lnTo>
                  <a:lnTo>
                    <a:pt x="1878" y="1395"/>
                  </a:lnTo>
                  <a:lnTo>
                    <a:pt x="1820" y="1449"/>
                  </a:lnTo>
                  <a:lnTo>
                    <a:pt x="1807" y="1465"/>
                  </a:lnTo>
                  <a:lnTo>
                    <a:pt x="1791" y="1491"/>
                  </a:lnTo>
                  <a:lnTo>
                    <a:pt x="1770" y="1525"/>
                  </a:lnTo>
                  <a:lnTo>
                    <a:pt x="1747" y="1563"/>
                  </a:lnTo>
                  <a:lnTo>
                    <a:pt x="1723" y="1601"/>
                  </a:lnTo>
                  <a:lnTo>
                    <a:pt x="1701" y="1638"/>
                  </a:lnTo>
                  <a:lnTo>
                    <a:pt x="1681" y="1669"/>
                  </a:lnTo>
                  <a:lnTo>
                    <a:pt x="1666" y="1691"/>
                  </a:lnTo>
                  <a:lnTo>
                    <a:pt x="1657" y="1699"/>
                  </a:lnTo>
                  <a:lnTo>
                    <a:pt x="1655" y="1693"/>
                  </a:lnTo>
                  <a:lnTo>
                    <a:pt x="1657" y="1683"/>
                  </a:lnTo>
                  <a:lnTo>
                    <a:pt x="1664" y="1665"/>
                  </a:lnTo>
                  <a:lnTo>
                    <a:pt x="1674" y="1645"/>
                  </a:lnTo>
                  <a:lnTo>
                    <a:pt x="1686" y="1619"/>
                  </a:lnTo>
                  <a:lnTo>
                    <a:pt x="1699" y="1592"/>
                  </a:lnTo>
                  <a:lnTo>
                    <a:pt x="1714" y="1566"/>
                  </a:lnTo>
                  <a:lnTo>
                    <a:pt x="1727" y="1541"/>
                  </a:lnTo>
                  <a:lnTo>
                    <a:pt x="1738" y="1520"/>
                  </a:lnTo>
                  <a:lnTo>
                    <a:pt x="1745" y="1504"/>
                  </a:lnTo>
                  <a:lnTo>
                    <a:pt x="1750" y="1494"/>
                  </a:lnTo>
                  <a:lnTo>
                    <a:pt x="1772" y="1446"/>
                  </a:lnTo>
                  <a:lnTo>
                    <a:pt x="1785" y="1416"/>
                  </a:lnTo>
                  <a:lnTo>
                    <a:pt x="1792" y="1398"/>
                  </a:lnTo>
                  <a:lnTo>
                    <a:pt x="1794" y="1389"/>
                  </a:lnTo>
                  <a:lnTo>
                    <a:pt x="1794" y="1382"/>
                  </a:lnTo>
                  <a:lnTo>
                    <a:pt x="1794" y="1377"/>
                  </a:lnTo>
                  <a:lnTo>
                    <a:pt x="1796" y="1368"/>
                  </a:lnTo>
                  <a:lnTo>
                    <a:pt x="1802" y="1349"/>
                  </a:lnTo>
                  <a:lnTo>
                    <a:pt x="1812" y="1318"/>
                  </a:lnTo>
                  <a:lnTo>
                    <a:pt x="1833" y="1270"/>
                  </a:lnTo>
                  <a:lnTo>
                    <a:pt x="1853" y="1227"/>
                  </a:lnTo>
                  <a:lnTo>
                    <a:pt x="1880" y="1174"/>
                  </a:lnTo>
                  <a:lnTo>
                    <a:pt x="1913" y="1117"/>
                  </a:lnTo>
                  <a:lnTo>
                    <a:pt x="1950" y="1054"/>
                  </a:lnTo>
                  <a:lnTo>
                    <a:pt x="1990" y="989"/>
                  </a:lnTo>
                  <a:lnTo>
                    <a:pt x="2030" y="925"/>
                  </a:lnTo>
                  <a:lnTo>
                    <a:pt x="2072" y="864"/>
                  </a:lnTo>
                  <a:lnTo>
                    <a:pt x="2110" y="808"/>
                  </a:lnTo>
                  <a:lnTo>
                    <a:pt x="2147" y="758"/>
                  </a:lnTo>
                  <a:lnTo>
                    <a:pt x="2180" y="718"/>
                  </a:lnTo>
                  <a:lnTo>
                    <a:pt x="2222" y="669"/>
                  </a:lnTo>
                  <a:lnTo>
                    <a:pt x="2264" y="621"/>
                  </a:lnTo>
                  <a:lnTo>
                    <a:pt x="2304" y="573"/>
                  </a:lnTo>
                  <a:lnTo>
                    <a:pt x="2346" y="528"/>
                  </a:lnTo>
                  <a:lnTo>
                    <a:pt x="2388" y="481"/>
                  </a:lnTo>
                  <a:lnTo>
                    <a:pt x="2430" y="437"/>
                  </a:lnTo>
                  <a:lnTo>
                    <a:pt x="2474" y="390"/>
                  </a:lnTo>
                  <a:lnTo>
                    <a:pt x="2518" y="344"/>
                  </a:lnTo>
                  <a:lnTo>
                    <a:pt x="2562" y="297"/>
                  </a:lnTo>
                  <a:lnTo>
                    <a:pt x="2609" y="251"/>
                  </a:lnTo>
                  <a:lnTo>
                    <a:pt x="2629" y="230"/>
                  </a:lnTo>
                  <a:lnTo>
                    <a:pt x="2657" y="206"/>
                  </a:lnTo>
                  <a:lnTo>
                    <a:pt x="2688" y="179"/>
                  </a:lnTo>
                  <a:lnTo>
                    <a:pt x="2724" y="150"/>
                  </a:lnTo>
                  <a:lnTo>
                    <a:pt x="2761" y="120"/>
                  </a:lnTo>
                  <a:lnTo>
                    <a:pt x="2797" y="91"/>
                  </a:lnTo>
                  <a:lnTo>
                    <a:pt x="2834" y="64"/>
                  </a:lnTo>
                  <a:lnTo>
                    <a:pt x="2869" y="38"/>
                  </a:lnTo>
                  <a:lnTo>
                    <a:pt x="2898" y="17"/>
                  </a:lnTo>
                  <a:lnTo>
                    <a:pt x="2924" y="0"/>
                  </a:lnTo>
                  <a:lnTo>
                    <a:pt x="2883" y="1"/>
                  </a:lnTo>
                  <a:lnTo>
                    <a:pt x="2834" y="8"/>
                  </a:lnTo>
                  <a:lnTo>
                    <a:pt x="2783" y="17"/>
                  </a:lnTo>
                  <a:lnTo>
                    <a:pt x="2728" y="29"/>
                  </a:lnTo>
                  <a:lnTo>
                    <a:pt x="2671" y="43"/>
                  </a:lnTo>
                  <a:lnTo>
                    <a:pt x="2617" y="61"/>
                  </a:lnTo>
                  <a:lnTo>
                    <a:pt x="2564" y="80"/>
                  </a:lnTo>
                  <a:lnTo>
                    <a:pt x="2516" y="99"/>
                  </a:lnTo>
                  <a:lnTo>
                    <a:pt x="2474" y="120"/>
                  </a:lnTo>
                  <a:lnTo>
                    <a:pt x="2441" y="141"/>
                  </a:lnTo>
                  <a:lnTo>
                    <a:pt x="2395" y="171"/>
                  </a:lnTo>
                  <a:lnTo>
                    <a:pt x="2357" y="195"/>
                  </a:lnTo>
                  <a:lnTo>
                    <a:pt x="2324" y="216"/>
                  </a:lnTo>
                  <a:lnTo>
                    <a:pt x="2295" y="232"/>
                  </a:lnTo>
                  <a:lnTo>
                    <a:pt x="2269" y="246"/>
                  </a:lnTo>
                  <a:lnTo>
                    <a:pt x="2242" y="262"/>
                  </a:lnTo>
                  <a:lnTo>
                    <a:pt x="2213" y="278"/>
                  </a:lnTo>
                  <a:lnTo>
                    <a:pt x="2182" y="299"/>
                  </a:lnTo>
                  <a:lnTo>
                    <a:pt x="2143" y="325"/>
                  </a:lnTo>
                  <a:lnTo>
                    <a:pt x="2099" y="357"/>
                  </a:lnTo>
                  <a:lnTo>
                    <a:pt x="2026" y="421"/>
                  </a:lnTo>
                  <a:lnTo>
                    <a:pt x="1955" y="497"/>
                  </a:lnTo>
                  <a:lnTo>
                    <a:pt x="1886" y="585"/>
                  </a:lnTo>
                  <a:lnTo>
                    <a:pt x="1820" y="681"/>
                  </a:lnTo>
                  <a:lnTo>
                    <a:pt x="1758" y="782"/>
                  </a:lnTo>
                  <a:lnTo>
                    <a:pt x="1703" y="886"/>
                  </a:lnTo>
                  <a:lnTo>
                    <a:pt x="1652" y="989"/>
                  </a:lnTo>
                  <a:lnTo>
                    <a:pt x="1610" y="1088"/>
                  </a:lnTo>
                  <a:lnTo>
                    <a:pt x="1577" y="1182"/>
                  </a:lnTo>
                  <a:lnTo>
                    <a:pt x="1551" y="1265"/>
                  </a:lnTo>
                  <a:lnTo>
                    <a:pt x="1557" y="1190"/>
                  </a:lnTo>
                  <a:lnTo>
                    <a:pt x="1564" y="1113"/>
                  </a:lnTo>
                  <a:lnTo>
                    <a:pt x="1573" y="1033"/>
                  </a:lnTo>
                  <a:lnTo>
                    <a:pt x="1584" y="952"/>
                  </a:lnTo>
                  <a:lnTo>
                    <a:pt x="1597" y="869"/>
                  </a:lnTo>
                  <a:lnTo>
                    <a:pt x="1611" y="787"/>
                  </a:lnTo>
                  <a:lnTo>
                    <a:pt x="1626" y="705"/>
                  </a:lnTo>
                  <a:lnTo>
                    <a:pt x="1641" y="625"/>
                  </a:lnTo>
                  <a:lnTo>
                    <a:pt x="1655" y="547"/>
                  </a:lnTo>
                  <a:lnTo>
                    <a:pt x="1670" y="470"/>
                  </a:lnTo>
                  <a:lnTo>
                    <a:pt x="1674" y="445"/>
                  </a:lnTo>
                  <a:lnTo>
                    <a:pt x="1677" y="419"/>
                  </a:lnTo>
                  <a:lnTo>
                    <a:pt x="1681" y="397"/>
                  </a:lnTo>
                  <a:lnTo>
                    <a:pt x="1683" y="374"/>
                  </a:lnTo>
                  <a:lnTo>
                    <a:pt x="1686" y="353"/>
                  </a:lnTo>
                  <a:lnTo>
                    <a:pt x="1688" y="333"/>
                  </a:lnTo>
                  <a:lnTo>
                    <a:pt x="1692" y="310"/>
                  </a:lnTo>
                  <a:lnTo>
                    <a:pt x="1696" y="288"/>
                  </a:lnTo>
                  <a:lnTo>
                    <a:pt x="1703" y="262"/>
                  </a:lnTo>
                  <a:lnTo>
                    <a:pt x="1710" y="237"/>
                  </a:lnTo>
                  <a:lnTo>
                    <a:pt x="1716" y="216"/>
                  </a:lnTo>
                  <a:lnTo>
                    <a:pt x="1719" y="205"/>
                  </a:lnTo>
                  <a:lnTo>
                    <a:pt x="1721" y="201"/>
                  </a:lnTo>
                  <a:lnTo>
                    <a:pt x="1719" y="201"/>
                  </a:lnTo>
                  <a:lnTo>
                    <a:pt x="1717" y="198"/>
                  </a:lnTo>
                  <a:lnTo>
                    <a:pt x="1717" y="189"/>
                  </a:lnTo>
                  <a:lnTo>
                    <a:pt x="1717" y="169"/>
                  </a:lnTo>
                  <a:lnTo>
                    <a:pt x="1719" y="136"/>
                  </a:lnTo>
                  <a:lnTo>
                    <a:pt x="1723" y="85"/>
                  </a:lnTo>
                  <a:lnTo>
                    <a:pt x="1685" y="125"/>
                  </a:lnTo>
                  <a:lnTo>
                    <a:pt x="1648" y="165"/>
                  </a:lnTo>
                  <a:lnTo>
                    <a:pt x="1610" y="208"/>
                  </a:lnTo>
                  <a:lnTo>
                    <a:pt x="1571" y="254"/>
                  </a:lnTo>
                  <a:lnTo>
                    <a:pt x="1533" y="307"/>
                  </a:lnTo>
                  <a:lnTo>
                    <a:pt x="1496" y="368"/>
                  </a:lnTo>
                  <a:lnTo>
                    <a:pt x="1460" y="438"/>
                  </a:lnTo>
                  <a:lnTo>
                    <a:pt x="1423" y="518"/>
                  </a:lnTo>
                  <a:lnTo>
                    <a:pt x="1387" y="609"/>
                  </a:lnTo>
                  <a:lnTo>
                    <a:pt x="1354" y="717"/>
                  </a:lnTo>
                  <a:lnTo>
                    <a:pt x="1348" y="729"/>
                  </a:lnTo>
                  <a:lnTo>
                    <a:pt x="1345" y="742"/>
                  </a:lnTo>
                  <a:lnTo>
                    <a:pt x="1341" y="757"/>
                  </a:lnTo>
                  <a:lnTo>
                    <a:pt x="1336" y="771"/>
                  </a:lnTo>
                  <a:lnTo>
                    <a:pt x="1332" y="785"/>
                  </a:lnTo>
                  <a:lnTo>
                    <a:pt x="1326" y="800"/>
                  </a:lnTo>
                  <a:lnTo>
                    <a:pt x="1323" y="814"/>
                  </a:lnTo>
                  <a:lnTo>
                    <a:pt x="1319" y="829"/>
                  </a:lnTo>
                  <a:lnTo>
                    <a:pt x="1314" y="843"/>
                  </a:lnTo>
                  <a:lnTo>
                    <a:pt x="1310" y="859"/>
                  </a:lnTo>
                  <a:lnTo>
                    <a:pt x="1308" y="865"/>
                  </a:lnTo>
                  <a:lnTo>
                    <a:pt x="1306" y="873"/>
                  </a:lnTo>
                  <a:lnTo>
                    <a:pt x="1301" y="880"/>
                  </a:lnTo>
                  <a:lnTo>
                    <a:pt x="1297" y="888"/>
                  </a:lnTo>
                  <a:lnTo>
                    <a:pt x="1292" y="894"/>
                  </a:lnTo>
                  <a:lnTo>
                    <a:pt x="1286" y="902"/>
                  </a:lnTo>
                  <a:lnTo>
                    <a:pt x="1283" y="910"/>
                  </a:lnTo>
                  <a:lnTo>
                    <a:pt x="1277" y="917"/>
                  </a:lnTo>
                  <a:lnTo>
                    <a:pt x="1272" y="925"/>
                  </a:lnTo>
                  <a:lnTo>
                    <a:pt x="1268" y="933"/>
                  </a:lnTo>
                  <a:lnTo>
                    <a:pt x="1255" y="958"/>
                  </a:lnTo>
                  <a:lnTo>
                    <a:pt x="1246" y="985"/>
                  </a:lnTo>
                  <a:lnTo>
                    <a:pt x="1239" y="1011"/>
                  </a:lnTo>
                  <a:lnTo>
                    <a:pt x="1231" y="1038"/>
                  </a:lnTo>
                  <a:lnTo>
                    <a:pt x="1228" y="1064"/>
                  </a:lnTo>
                  <a:lnTo>
                    <a:pt x="1224" y="1091"/>
                  </a:lnTo>
                  <a:lnTo>
                    <a:pt x="1220" y="1118"/>
                  </a:lnTo>
                  <a:lnTo>
                    <a:pt x="1217" y="1145"/>
                  </a:lnTo>
                  <a:lnTo>
                    <a:pt x="1213" y="1173"/>
                  </a:lnTo>
                  <a:lnTo>
                    <a:pt x="1208" y="1200"/>
                  </a:lnTo>
                  <a:lnTo>
                    <a:pt x="1198" y="1243"/>
                  </a:lnTo>
                  <a:lnTo>
                    <a:pt x="1191" y="1288"/>
                  </a:lnTo>
                  <a:lnTo>
                    <a:pt x="1184" y="1331"/>
                  </a:lnTo>
                  <a:lnTo>
                    <a:pt x="1178" y="1376"/>
                  </a:lnTo>
                  <a:lnTo>
                    <a:pt x="1173" y="1419"/>
                  </a:lnTo>
                  <a:lnTo>
                    <a:pt x="1169" y="1464"/>
                  </a:lnTo>
                  <a:lnTo>
                    <a:pt x="1167" y="1507"/>
                  </a:lnTo>
                  <a:lnTo>
                    <a:pt x="1167" y="1552"/>
                  </a:lnTo>
                  <a:lnTo>
                    <a:pt x="1169" y="1597"/>
                  </a:lnTo>
                  <a:lnTo>
                    <a:pt x="1171" y="1640"/>
                  </a:lnTo>
                  <a:lnTo>
                    <a:pt x="1171" y="1637"/>
                  </a:lnTo>
                  <a:lnTo>
                    <a:pt x="1173" y="1637"/>
                  </a:lnTo>
                  <a:lnTo>
                    <a:pt x="1175" y="1638"/>
                  </a:lnTo>
                  <a:lnTo>
                    <a:pt x="1175" y="1641"/>
                  </a:lnTo>
                  <a:lnTo>
                    <a:pt x="1175" y="1643"/>
                  </a:lnTo>
                  <a:lnTo>
                    <a:pt x="1173" y="1643"/>
                  </a:lnTo>
                  <a:lnTo>
                    <a:pt x="1171" y="1640"/>
                  </a:lnTo>
                  <a:lnTo>
                    <a:pt x="1140" y="1600"/>
                  </a:lnTo>
                  <a:lnTo>
                    <a:pt x="1113" y="1560"/>
                  </a:lnTo>
                  <a:lnTo>
                    <a:pt x="1087" y="1523"/>
                  </a:lnTo>
                  <a:lnTo>
                    <a:pt x="1065" y="1486"/>
                  </a:lnTo>
                  <a:lnTo>
                    <a:pt x="1041" y="1449"/>
                  </a:lnTo>
                  <a:lnTo>
                    <a:pt x="1019" y="1414"/>
                  </a:lnTo>
                  <a:lnTo>
                    <a:pt x="994" y="1379"/>
                  </a:lnTo>
                  <a:lnTo>
                    <a:pt x="966" y="1345"/>
                  </a:lnTo>
                  <a:lnTo>
                    <a:pt x="937" y="1310"/>
                  </a:lnTo>
                  <a:lnTo>
                    <a:pt x="902" y="1275"/>
                  </a:lnTo>
                  <a:lnTo>
                    <a:pt x="888" y="1265"/>
                  </a:lnTo>
                  <a:lnTo>
                    <a:pt x="868" y="1257"/>
                  </a:lnTo>
                  <a:lnTo>
                    <a:pt x="844" y="1254"/>
                  </a:lnTo>
                  <a:lnTo>
                    <a:pt x="818" y="1253"/>
                  </a:lnTo>
                  <a:lnTo>
                    <a:pt x="793" y="1253"/>
                  </a:lnTo>
                  <a:lnTo>
                    <a:pt x="764" y="1256"/>
                  </a:lnTo>
                  <a:lnTo>
                    <a:pt x="738" y="1262"/>
                  </a:lnTo>
                  <a:lnTo>
                    <a:pt x="711" y="1269"/>
                  </a:lnTo>
                  <a:lnTo>
                    <a:pt x="687" y="1278"/>
                  </a:lnTo>
                  <a:lnTo>
                    <a:pt x="667" y="1289"/>
                  </a:lnTo>
                  <a:lnTo>
                    <a:pt x="656" y="1294"/>
                  </a:lnTo>
                  <a:lnTo>
                    <a:pt x="645" y="1297"/>
                  </a:lnTo>
                  <a:lnTo>
                    <a:pt x="630" y="1299"/>
                  </a:lnTo>
                  <a:lnTo>
                    <a:pt x="616" y="1301"/>
                  </a:lnTo>
                  <a:lnTo>
                    <a:pt x="601" y="1302"/>
                  </a:lnTo>
                  <a:lnTo>
                    <a:pt x="586" y="1305"/>
                  </a:lnTo>
                  <a:lnTo>
                    <a:pt x="573" y="1309"/>
                  </a:lnTo>
                  <a:lnTo>
                    <a:pt x="561" y="1315"/>
                  </a:lnTo>
                  <a:lnTo>
                    <a:pt x="552" y="1323"/>
                  </a:lnTo>
                  <a:lnTo>
                    <a:pt x="546" y="1334"/>
                  </a:lnTo>
                  <a:lnTo>
                    <a:pt x="553" y="1334"/>
                  </a:lnTo>
                  <a:lnTo>
                    <a:pt x="561" y="1334"/>
                  </a:lnTo>
                  <a:lnTo>
                    <a:pt x="568" y="1334"/>
                  </a:lnTo>
                  <a:lnTo>
                    <a:pt x="575" y="1334"/>
                  </a:lnTo>
                  <a:lnTo>
                    <a:pt x="583" y="1334"/>
                  </a:lnTo>
                  <a:lnTo>
                    <a:pt x="590" y="1334"/>
                  </a:lnTo>
                  <a:lnTo>
                    <a:pt x="597" y="1334"/>
                  </a:lnTo>
                  <a:lnTo>
                    <a:pt x="605" y="1334"/>
                  </a:lnTo>
                  <a:lnTo>
                    <a:pt x="612" y="1334"/>
                  </a:lnTo>
                  <a:lnTo>
                    <a:pt x="619" y="1334"/>
                  </a:lnTo>
                  <a:lnTo>
                    <a:pt x="617" y="1341"/>
                  </a:lnTo>
                  <a:lnTo>
                    <a:pt x="614" y="1347"/>
                  </a:lnTo>
                  <a:lnTo>
                    <a:pt x="610" y="1352"/>
                  </a:lnTo>
                  <a:lnTo>
                    <a:pt x="605" y="1357"/>
                  </a:lnTo>
                  <a:lnTo>
                    <a:pt x="599" y="1361"/>
                  </a:lnTo>
                  <a:lnTo>
                    <a:pt x="594" y="1365"/>
                  </a:lnTo>
                  <a:lnTo>
                    <a:pt x="588" y="1368"/>
                  </a:lnTo>
                  <a:lnTo>
                    <a:pt x="583" y="1371"/>
                  </a:lnTo>
                  <a:lnTo>
                    <a:pt x="577" y="1373"/>
                  </a:lnTo>
                  <a:lnTo>
                    <a:pt x="570" y="1374"/>
                  </a:lnTo>
                  <a:lnTo>
                    <a:pt x="557" y="1376"/>
                  </a:lnTo>
                  <a:lnTo>
                    <a:pt x="544" y="1379"/>
                  </a:lnTo>
                  <a:lnTo>
                    <a:pt x="533" y="1384"/>
                  </a:lnTo>
                  <a:lnTo>
                    <a:pt x="522" y="1389"/>
                  </a:lnTo>
                  <a:lnTo>
                    <a:pt x="513" y="1393"/>
                  </a:lnTo>
                  <a:lnTo>
                    <a:pt x="502" y="1400"/>
                  </a:lnTo>
                  <a:lnTo>
                    <a:pt x="493" y="1406"/>
                  </a:lnTo>
                  <a:lnTo>
                    <a:pt x="484" y="1413"/>
                  </a:lnTo>
                  <a:lnTo>
                    <a:pt x="473" y="1417"/>
                  </a:lnTo>
                  <a:lnTo>
                    <a:pt x="464" y="1424"/>
                  </a:lnTo>
                  <a:lnTo>
                    <a:pt x="458" y="1425"/>
                  </a:lnTo>
                  <a:lnTo>
                    <a:pt x="455" y="1429"/>
                  </a:lnTo>
                  <a:lnTo>
                    <a:pt x="449" y="1432"/>
                  </a:lnTo>
                  <a:lnTo>
                    <a:pt x="446" y="1435"/>
                  </a:lnTo>
                  <a:lnTo>
                    <a:pt x="440" y="1440"/>
                  </a:lnTo>
                  <a:lnTo>
                    <a:pt x="436" y="1443"/>
                  </a:lnTo>
                  <a:lnTo>
                    <a:pt x="431" y="1446"/>
                  </a:lnTo>
                  <a:lnTo>
                    <a:pt x="427" y="1451"/>
                  </a:lnTo>
                  <a:lnTo>
                    <a:pt x="424" y="1453"/>
                  </a:lnTo>
                  <a:lnTo>
                    <a:pt x="420" y="1456"/>
                  </a:lnTo>
                  <a:lnTo>
                    <a:pt x="404" y="1464"/>
                  </a:lnTo>
                  <a:lnTo>
                    <a:pt x="391" y="1469"/>
                  </a:lnTo>
                  <a:lnTo>
                    <a:pt x="380" y="1470"/>
                  </a:lnTo>
                  <a:lnTo>
                    <a:pt x="371" y="1472"/>
                  </a:lnTo>
                  <a:lnTo>
                    <a:pt x="363" y="1472"/>
                  </a:lnTo>
                  <a:lnTo>
                    <a:pt x="356" y="1472"/>
                  </a:lnTo>
                  <a:lnTo>
                    <a:pt x="349" y="1473"/>
                  </a:lnTo>
                  <a:lnTo>
                    <a:pt x="340" y="1477"/>
                  </a:lnTo>
                  <a:lnTo>
                    <a:pt x="329" y="1483"/>
                  </a:lnTo>
                  <a:lnTo>
                    <a:pt x="316" y="1493"/>
                  </a:lnTo>
                  <a:lnTo>
                    <a:pt x="312" y="1496"/>
                  </a:lnTo>
                  <a:lnTo>
                    <a:pt x="307" y="1499"/>
                  </a:lnTo>
                  <a:lnTo>
                    <a:pt x="299" y="1502"/>
                  </a:lnTo>
                  <a:lnTo>
                    <a:pt x="294" y="1505"/>
                  </a:lnTo>
                  <a:lnTo>
                    <a:pt x="287" y="1509"/>
                  </a:lnTo>
                  <a:lnTo>
                    <a:pt x="279" y="1512"/>
                  </a:lnTo>
                  <a:lnTo>
                    <a:pt x="272" y="1515"/>
                  </a:lnTo>
                  <a:lnTo>
                    <a:pt x="265" y="1517"/>
                  </a:lnTo>
                  <a:lnTo>
                    <a:pt x="257" y="1520"/>
                  </a:lnTo>
                  <a:lnTo>
                    <a:pt x="250" y="1521"/>
                  </a:lnTo>
                  <a:lnTo>
                    <a:pt x="243" y="1523"/>
                  </a:lnTo>
                  <a:lnTo>
                    <a:pt x="234" y="1526"/>
                  </a:lnTo>
                  <a:lnTo>
                    <a:pt x="224" y="1528"/>
                  </a:lnTo>
                  <a:lnTo>
                    <a:pt x="217" y="1529"/>
                  </a:lnTo>
                  <a:lnTo>
                    <a:pt x="208" y="1533"/>
                  </a:lnTo>
                  <a:lnTo>
                    <a:pt x="199" y="1534"/>
                  </a:lnTo>
                  <a:lnTo>
                    <a:pt x="192" y="1536"/>
                  </a:lnTo>
                  <a:lnTo>
                    <a:pt x="182" y="1537"/>
                  </a:lnTo>
                  <a:lnTo>
                    <a:pt x="173" y="1539"/>
                  </a:lnTo>
                  <a:lnTo>
                    <a:pt x="166" y="1541"/>
                  </a:lnTo>
                  <a:lnTo>
                    <a:pt x="148" y="1542"/>
                  </a:lnTo>
                  <a:lnTo>
                    <a:pt x="129" y="1544"/>
                  </a:lnTo>
                  <a:lnTo>
                    <a:pt x="113" y="1545"/>
                  </a:lnTo>
                  <a:lnTo>
                    <a:pt x="97" y="1547"/>
                  </a:lnTo>
                  <a:lnTo>
                    <a:pt x="80" y="1549"/>
                  </a:lnTo>
                  <a:lnTo>
                    <a:pt x="65" y="1552"/>
                  </a:lnTo>
                  <a:lnTo>
                    <a:pt x="51" y="1555"/>
                  </a:lnTo>
                  <a:lnTo>
                    <a:pt x="36" y="1561"/>
                  </a:lnTo>
                  <a:lnTo>
                    <a:pt x="22" y="1569"/>
                  </a:lnTo>
                  <a:lnTo>
                    <a:pt x="9" y="1579"/>
                  </a:lnTo>
                  <a:lnTo>
                    <a:pt x="0" y="1592"/>
                  </a:lnTo>
                  <a:lnTo>
                    <a:pt x="7" y="1600"/>
                  </a:lnTo>
                  <a:lnTo>
                    <a:pt x="25" y="1605"/>
                  </a:lnTo>
                  <a:lnTo>
                    <a:pt x="53" y="1605"/>
                  </a:lnTo>
                  <a:lnTo>
                    <a:pt x="82" y="1605"/>
                  </a:lnTo>
                  <a:lnTo>
                    <a:pt x="109" y="1601"/>
                  </a:lnTo>
                  <a:lnTo>
                    <a:pt x="133" y="1598"/>
                  </a:lnTo>
                  <a:lnTo>
                    <a:pt x="146" y="1595"/>
                  </a:lnTo>
                  <a:lnTo>
                    <a:pt x="146" y="1592"/>
                  </a:lnTo>
                  <a:lnTo>
                    <a:pt x="129" y="1590"/>
                  </a:lnTo>
                  <a:lnTo>
                    <a:pt x="199" y="1592"/>
                  </a:lnTo>
                  <a:lnTo>
                    <a:pt x="263" y="1595"/>
                  </a:lnTo>
                  <a:lnTo>
                    <a:pt x="321" y="1598"/>
                  </a:lnTo>
                  <a:lnTo>
                    <a:pt x="378" y="1601"/>
                  </a:lnTo>
                  <a:lnTo>
                    <a:pt x="435" y="1606"/>
                  </a:lnTo>
                  <a:lnTo>
                    <a:pt x="489" y="1613"/>
                  </a:lnTo>
                  <a:lnTo>
                    <a:pt x="546" y="1621"/>
                  </a:lnTo>
                  <a:lnTo>
                    <a:pt x="606" y="1629"/>
                  </a:lnTo>
                  <a:lnTo>
                    <a:pt x="670" y="1638"/>
                  </a:lnTo>
                  <a:lnTo>
                    <a:pt x="740" y="1651"/>
                  </a:lnTo>
                  <a:lnTo>
                    <a:pt x="747" y="1653"/>
                  </a:lnTo>
                  <a:lnTo>
                    <a:pt x="756" y="1654"/>
                  </a:lnTo>
                  <a:lnTo>
                    <a:pt x="771" y="1659"/>
                  </a:lnTo>
                  <a:lnTo>
                    <a:pt x="787" y="1665"/>
                  </a:lnTo>
                  <a:lnTo>
                    <a:pt x="806" y="1672"/>
                  </a:lnTo>
                  <a:lnTo>
                    <a:pt x="826" y="1681"/>
                  </a:lnTo>
                  <a:lnTo>
                    <a:pt x="844" y="1693"/>
                  </a:lnTo>
                  <a:lnTo>
                    <a:pt x="860" y="1705"/>
                  </a:lnTo>
                  <a:lnTo>
                    <a:pt x="875" y="1720"/>
                  </a:lnTo>
                  <a:lnTo>
                    <a:pt x="886" y="1736"/>
                  </a:lnTo>
                  <a:lnTo>
                    <a:pt x="888" y="1741"/>
                  </a:lnTo>
                  <a:lnTo>
                    <a:pt x="888" y="1742"/>
                  </a:lnTo>
                  <a:lnTo>
                    <a:pt x="888" y="1741"/>
                  </a:lnTo>
                  <a:lnTo>
                    <a:pt x="888" y="1739"/>
                  </a:lnTo>
                  <a:lnTo>
                    <a:pt x="886" y="1736"/>
                  </a:lnTo>
                  <a:lnTo>
                    <a:pt x="884" y="1734"/>
                  </a:lnTo>
                  <a:lnTo>
                    <a:pt x="882" y="1733"/>
                  </a:lnTo>
                  <a:lnTo>
                    <a:pt x="880" y="1733"/>
                  </a:lnTo>
                  <a:lnTo>
                    <a:pt x="880" y="1734"/>
                  </a:lnTo>
                  <a:lnTo>
                    <a:pt x="880" y="1741"/>
                  </a:lnTo>
                  <a:lnTo>
                    <a:pt x="846" y="1741"/>
                  </a:lnTo>
                  <a:lnTo>
                    <a:pt x="811" y="1742"/>
                  </a:lnTo>
                  <a:lnTo>
                    <a:pt x="778" y="1742"/>
                  </a:lnTo>
                  <a:lnTo>
                    <a:pt x="743" y="1745"/>
                  </a:lnTo>
                  <a:lnTo>
                    <a:pt x="711" y="1747"/>
                  </a:lnTo>
                  <a:lnTo>
                    <a:pt x="678" y="1750"/>
                  </a:lnTo>
                  <a:lnTo>
                    <a:pt x="645" y="1753"/>
                  </a:lnTo>
                  <a:lnTo>
                    <a:pt x="612" y="1757"/>
                  </a:lnTo>
                  <a:lnTo>
                    <a:pt x="579" y="1761"/>
                  </a:lnTo>
                  <a:lnTo>
                    <a:pt x="546" y="1765"/>
                  </a:lnTo>
                  <a:lnTo>
                    <a:pt x="3530" y="1763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3" name="Freeform 272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w 1572"/>
                <a:gd name="T103" fmla="*/ 1 h 1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72"/>
                <a:gd name="T157" fmla="*/ 0 h 174"/>
                <a:gd name="T158" fmla="*/ 1572 w 1572"/>
                <a:gd name="T159" fmla="*/ 174 h 1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4" name="Freeform 273"/>
            <p:cNvSpPr>
              <a:spLocks/>
            </p:cNvSpPr>
            <p:nvPr/>
          </p:nvSpPr>
          <p:spPr bwMode="auto">
            <a:xfrm>
              <a:off x="1649" y="4230"/>
              <a:ext cx="764" cy="87"/>
            </a:xfrm>
            <a:custGeom>
              <a:avLst/>
              <a:gdLst>
                <a:gd name="T0" fmla="*/ 0 w 1572"/>
                <a:gd name="T1" fmla="*/ 1 h 174"/>
                <a:gd name="T2" fmla="*/ 0 w 1572"/>
                <a:gd name="T3" fmla="*/ 1 h 174"/>
                <a:gd name="T4" fmla="*/ 0 w 1572"/>
                <a:gd name="T5" fmla="*/ 1 h 174"/>
                <a:gd name="T6" fmla="*/ 0 w 1572"/>
                <a:gd name="T7" fmla="*/ 1 h 174"/>
                <a:gd name="T8" fmla="*/ 0 w 1572"/>
                <a:gd name="T9" fmla="*/ 1 h 174"/>
                <a:gd name="T10" fmla="*/ 0 w 1572"/>
                <a:gd name="T11" fmla="*/ 1 h 174"/>
                <a:gd name="T12" fmla="*/ 0 w 1572"/>
                <a:gd name="T13" fmla="*/ 1 h 174"/>
                <a:gd name="T14" fmla="*/ 0 w 1572"/>
                <a:gd name="T15" fmla="*/ 1 h 174"/>
                <a:gd name="T16" fmla="*/ 0 w 1572"/>
                <a:gd name="T17" fmla="*/ 1 h 174"/>
                <a:gd name="T18" fmla="*/ 0 w 1572"/>
                <a:gd name="T19" fmla="*/ 1 h 174"/>
                <a:gd name="T20" fmla="*/ 1 w 1572"/>
                <a:gd name="T21" fmla="*/ 1 h 174"/>
                <a:gd name="T22" fmla="*/ 1 w 1572"/>
                <a:gd name="T23" fmla="*/ 1 h 174"/>
                <a:gd name="T24" fmla="*/ 1 w 1572"/>
                <a:gd name="T25" fmla="*/ 1 h 174"/>
                <a:gd name="T26" fmla="*/ 1 w 1572"/>
                <a:gd name="T27" fmla="*/ 1 h 174"/>
                <a:gd name="T28" fmla="*/ 1 w 1572"/>
                <a:gd name="T29" fmla="*/ 1 h 174"/>
                <a:gd name="T30" fmla="*/ 1 w 1572"/>
                <a:gd name="T31" fmla="*/ 1 h 174"/>
                <a:gd name="T32" fmla="*/ 2 w 1572"/>
                <a:gd name="T33" fmla="*/ 1 h 174"/>
                <a:gd name="T34" fmla="*/ 2 w 1572"/>
                <a:gd name="T35" fmla="*/ 0 h 174"/>
                <a:gd name="T36" fmla="*/ 3 w 1572"/>
                <a:gd name="T37" fmla="*/ 0 h 174"/>
                <a:gd name="T38" fmla="*/ 3 w 1572"/>
                <a:gd name="T39" fmla="*/ 1 h 174"/>
                <a:gd name="T40" fmla="*/ 3 w 1572"/>
                <a:gd name="T41" fmla="*/ 1 h 174"/>
                <a:gd name="T42" fmla="*/ 3 w 1572"/>
                <a:gd name="T43" fmla="*/ 1 h 174"/>
                <a:gd name="T44" fmla="*/ 3 w 1572"/>
                <a:gd name="T45" fmla="*/ 1 h 174"/>
                <a:gd name="T46" fmla="*/ 4 w 1572"/>
                <a:gd name="T47" fmla="*/ 1 h 174"/>
                <a:gd name="T48" fmla="*/ 4 w 1572"/>
                <a:gd name="T49" fmla="*/ 1 h 174"/>
                <a:gd name="T50" fmla="*/ 4 w 1572"/>
                <a:gd name="T51" fmla="*/ 1 h 174"/>
                <a:gd name="T52" fmla="*/ 4 w 1572"/>
                <a:gd name="T53" fmla="*/ 1 h 174"/>
                <a:gd name="T54" fmla="*/ 4 w 1572"/>
                <a:gd name="T55" fmla="*/ 1 h 174"/>
                <a:gd name="T56" fmla="*/ 4 w 1572"/>
                <a:gd name="T57" fmla="*/ 1 h 174"/>
                <a:gd name="T58" fmla="*/ 4 w 1572"/>
                <a:gd name="T59" fmla="*/ 1 h 174"/>
                <a:gd name="T60" fmla="*/ 4 w 1572"/>
                <a:gd name="T61" fmla="*/ 1 h 174"/>
                <a:gd name="T62" fmla="*/ 4 w 1572"/>
                <a:gd name="T63" fmla="*/ 1 h 174"/>
                <a:gd name="T64" fmla="*/ 4 w 1572"/>
                <a:gd name="T65" fmla="*/ 1 h 174"/>
                <a:gd name="T66" fmla="*/ 4 w 1572"/>
                <a:gd name="T67" fmla="*/ 1 h 174"/>
                <a:gd name="T68" fmla="*/ 5 w 1572"/>
                <a:gd name="T69" fmla="*/ 1 h 174"/>
                <a:gd name="T70" fmla="*/ 5 w 1572"/>
                <a:gd name="T71" fmla="*/ 1 h 174"/>
                <a:gd name="T72" fmla="*/ 5 w 1572"/>
                <a:gd name="T73" fmla="*/ 1 h 174"/>
                <a:gd name="T74" fmla="*/ 5 w 1572"/>
                <a:gd name="T75" fmla="*/ 1 h 174"/>
                <a:gd name="T76" fmla="*/ 5 w 1572"/>
                <a:gd name="T77" fmla="*/ 1 h 174"/>
                <a:gd name="T78" fmla="*/ 5 w 1572"/>
                <a:gd name="T79" fmla="*/ 1 h 174"/>
                <a:gd name="T80" fmla="*/ 5 w 1572"/>
                <a:gd name="T81" fmla="*/ 1 h 174"/>
                <a:gd name="T82" fmla="*/ 5 w 1572"/>
                <a:gd name="T83" fmla="*/ 1 h 174"/>
                <a:gd name="T84" fmla="*/ 5 w 1572"/>
                <a:gd name="T85" fmla="*/ 1 h 174"/>
                <a:gd name="T86" fmla="*/ 5 w 1572"/>
                <a:gd name="T87" fmla="*/ 1 h 174"/>
                <a:gd name="T88" fmla="*/ 5 w 1572"/>
                <a:gd name="T89" fmla="*/ 1 h 174"/>
                <a:gd name="T90" fmla="*/ 5 w 1572"/>
                <a:gd name="T91" fmla="*/ 1 h 174"/>
                <a:gd name="T92" fmla="*/ 4 w 1572"/>
                <a:gd name="T93" fmla="*/ 1 h 174"/>
                <a:gd name="T94" fmla="*/ 4 w 1572"/>
                <a:gd name="T95" fmla="*/ 1 h 174"/>
                <a:gd name="T96" fmla="*/ 4 w 1572"/>
                <a:gd name="T97" fmla="*/ 1 h 174"/>
                <a:gd name="T98" fmla="*/ 4 w 1572"/>
                <a:gd name="T99" fmla="*/ 1 h 174"/>
                <a:gd name="T100" fmla="*/ 0 w 1572"/>
                <a:gd name="T101" fmla="*/ 1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72"/>
                <a:gd name="T154" fmla="*/ 0 h 174"/>
                <a:gd name="T155" fmla="*/ 1572 w 1572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72" h="174">
                  <a:moveTo>
                    <a:pt x="0" y="173"/>
                  </a:moveTo>
                  <a:lnTo>
                    <a:pt x="31" y="155"/>
                  </a:lnTo>
                  <a:lnTo>
                    <a:pt x="59" y="139"/>
                  </a:lnTo>
                  <a:lnTo>
                    <a:pt x="82" y="126"/>
                  </a:lnTo>
                  <a:lnTo>
                    <a:pt x="101" y="115"/>
                  </a:lnTo>
                  <a:lnTo>
                    <a:pt x="112" y="110"/>
                  </a:lnTo>
                  <a:lnTo>
                    <a:pt x="117" y="109"/>
                  </a:lnTo>
                  <a:lnTo>
                    <a:pt x="114" y="112"/>
                  </a:lnTo>
                  <a:lnTo>
                    <a:pt x="99" y="122"/>
                  </a:lnTo>
                  <a:lnTo>
                    <a:pt x="77" y="138"/>
                  </a:lnTo>
                  <a:lnTo>
                    <a:pt x="42" y="160"/>
                  </a:lnTo>
                  <a:lnTo>
                    <a:pt x="82" y="134"/>
                  </a:lnTo>
                  <a:lnTo>
                    <a:pt x="112" y="115"/>
                  </a:lnTo>
                  <a:lnTo>
                    <a:pt x="132" y="104"/>
                  </a:lnTo>
                  <a:lnTo>
                    <a:pt x="146" y="98"/>
                  </a:lnTo>
                  <a:lnTo>
                    <a:pt x="159" y="93"/>
                  </a:lnTo>
                  <a:lnTo>
                    <a:pt x="172" y="90"/>
                  </a:lnTo>
                  <a:lnTo>
                    <a:pt x="187" y="85"/>
                  </a:lnTo>
                  <a:lnTo>
                    <a:pt x="210" y="77"/>
                  </a:lnTo>
                  <a:lnTo>
                    <a:pt x="243" y="64"/>
                  </a:lnTo>
                  <a:lnTo>
                    <a:pt x="289" y="45"/>
                  </a:lnTo>
                  <a:lnTo>
                    <a:pt x="300" y="42"/>
                  </a:lnTo>
                  <a:lnTo>
                    <a:pt x="315" y="37"/>
                  </a:lnTo>
                  <a:lnTo>
                    <a:pt x="331" y="34"/>
                  </a:lnTo>
                  <a:lnTo>
                    <a:pt x="351" y="32"/>
                  </a:lnTo>
                  <a:lnTo>
                    <a:pt x="371" y="29"/>
                  </a:lnTo>
                  <a:lnTo>
                    <a:pt x="391" y="27"/>
                  </a:lnTo>
                  <a:lnTo>
                    <a:pt x="411" y="24"/>
                  </a:lnTo>
                  <a:lnTo>
                    <a:pt x="428" y="22"/>
                  </a:lnTo>
                  <a:lnTo>
                    <a:pt x="442" y="21"/>
                  </a:lnTo>
                  <a:lnTo>
                    <a:pt x="455" y="19"/>
                  </a:lnTo>
                  <a:lnTo>
                    <a:pt x="516" y="13"/>
                  </a:lnTo>
                  <a:lnTo>
                    <a:pt x="576" y="8"/>
                  </a:lnTo>
                  <a:lnTo>
                    <a:pt x="634" y="3"/>
                  </a:lnTo>
                  <a:lnTo>
                    <a:pt x="695" y="2"/>
                  </a:lnTo>
                  <a:lnTo>
                    <a:pt x="753" y="0"/>
                  </a:lnTo>
                  <a:lnTo>
                    <a:pt x="812" y="0"/>
                  </a:lnTo>
                  <a:lnTo>
                    <a:pt x="872" y="0"/>
                  </a:lnTo>
                  <a:lnTo>
                    <a:pt x="930" y="2"/>
                  </a:lnTo>
                  <a:lnTo>
                    <a:pt x="989" y="5"/>
                  </a:lnTo>
                  <a:lnTo>
                    <a:pt x="1049" y="8"/>
                  </a:lnTo>
                  <a:lnTo>
                    <a:pt x="1067" y="10"/>
                  </a:lnTo>
                  <a:lnTo>
                    <a:pt x="1086" y="11"/>
                  </a:lnTo>
                  <a:lnTo>
                    <a:pt x="1104" y="11"/>
                  </a:lnTo>
                  <a:lnTo>
                    <a:pt x="1122" y="13"/>
                  </a:lnTo>
                  <a:lnTo>
                    <a:pt x="1141" y="14"/>
                  </a:lnTo>
                  <a:lnTo>
                    <a:pt x="1159" y="16"/>
                  </a:lnTo>
                  <a:lnTo>
                    <a:pt x="1177" y="16"/>
                  </a:lnTo>
                  <a:lnTo>
                    <a:pt x="1195" y="18"/>
                  </a:lnTo>
                  <a:lnTo>
                    <a:pt x="1214" y="19"/>
                  </a:lnTo>
                  <a:lnTo>
                    <a:pt x="1234" y="21"/>
                  </a:lnTo>
                  <a:lnTo>
                    <a:pt x="1248" y="22"/>
                  </a:lnTo>
                  <a:lnTo>
                    <a:pt x="1265" y="24"/>
                  </a:lnTo>
                  <a:lnTo>
                    <a:pt x="1281" y="27"/>
                  </a:lnTo>
                  <a:lnTo>
                    <a:pt x="1298" y="30"/>
                  </a:lnTo>
                  <a:lnTo>
                    <a:pt x="1312" y="34"/>
                  </a:lnTo>
                  <a:lnTo>
                    <a:pt x="1329" y="37"/>
                  </a:lnTo>
                  <a:lnTo>
                    <a:pt x="1343" y="42"/>
                  </a:lnTo>
                  <a:lnTo>
                    <a:pt x="1360" y="45"/>
                  </a:lnTo>
                  <a:lnTo>
                    <a:pt x="1376" y="50"/>
                  </a:lnTo>
                  <a:lnTo>
                    <a:pt x="1393" y="53"/>
                  </a:lnTo>
                  <a:lnTo>
                    <a:pt x="1406" y="56"/>
                  </a:lnTo>
                  <a:lnTo>
                    <a:pt x="1420" y="59"/>
                  </a:lnTo>
                  <a:lnTo>
                    <a:pt x="1435" y="62"/>
                  </a:lnTo>
                  <a:lnTo>
                    <a:pt x="1448" y="67"/>
                  </a:lnTo>
                  <a:lnTo>
                    <a:pt x="1460" y="72"/>
                  </a:lnTo>
                  <a:lnTo>
                    <a:pt x="1475" y="77"/>
                  </a:lnTo>
                  <a:lnTo>
                    <a:pt x="1488" y="83"/>
                  </a:lnTo>
                  <a:lnTo>
                    <a:pt x="1499" y="90"/>
                  </a:lnTo>
                  <a:lnTo>
                    <a:pt x="1511" y="96"/>
                  </a:lnTo>
                  <a:lnTo>
                    <a:pt x="1524" y="102"/>
                  </a:lnTo>
                  <a:lnTo>
                    <a:pt x="1539" y="112"/>
                  </a:lnTo>
                  <a:lnTo>
                    <a:pt x="1550" y="120"/>
                  </a:lnTo>
                  <a:lnTo>
                    <a:pt x="1559" y="128"/>
                  </a:lnTo>
                  <a:lnTo>
                    <a:pt x="1564" y="134"/>
                  </a:lnTo>
                  <a:lnTo>
                    <a:pt x="1570" y="139"/>
                  </a:lnTo>
                  <a:lnTo>
                    <a:pt x="1572" y="144"/>
                  </a:lnTo>
                  <a:lnTo>
                    <a:pt x="1572" y="146"/>
                  </a:lnTo>
                  <a:lnTo>
                    <a:pt x="1572" y="144"/>
                  </a:lnTo>
                  <a:lnTo>
                    <a:pt x="1570" y="139"/>
                  </a:lnTo>
                  <a:lnTo>
                    <a:pt x="1570" y="147"/>
                  </a:lnTo>
                  <a:lnTo>
                    <a:pt x="1568" y="152"/>
                  </a:lnTo>
                  <a:lnTo>
                    <a:pt x="1563" y="157"/>
                  </a:lnTo>
                  <a:lnTo>
                    <a:pt x="1559" y="158"/>
                  </a:lnTo>
                  <a:lnTo>
                    <a:pt x="1554" y="160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7" y="157"/>
                  </a:lnTo>
                  <a:lnTo>
                    <a:pt x="1570" y="154"/>
                  </a:lnTo>
                  <a:lnTo>
                    <a:pt x="1544" y="158"/>
                  </a:lnTo>
                  <a:lnTo>
                    <a:pt x="1519" y="162"/>
                  </a:lnTo>
                  <a:lnTo>
                    <a:pt x="1491" y="163"/>
                  </a:lnTo>
                  <a:lnTo>
                    <a:pt x="1466" y="165"/>
                  </a:lnTo>
                  <a:lnTo>
                    <a:pt x="1437" y="166"/>
                  </a:lnTo>
                  <a:lnTo>
                    <a:pt x="1409" y="166"/>
                  </a:lnTo>
                  <a:lnTo>
                    <a:pt x="1380" y="168"/>
                  </a:lnTo>
                  <a:lnTo>
                    <a:pt x="1351" y="170"/>
                  </a:lnTo>
                  <a:lnTo>
                    <a:pt x="1321" y="171"/>
                  </a:lnTo>
                  <a:lnTo>
                    <a:pt x="1292" y="174"/>
                  </a:lnTo>
                  <a:lnTo>
                    <a:pt x="0" y="174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5" name="Freeform 274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6" name="Freeform 275"/>
            <p:cNvSpPr>
              <a:spLocks/>
            </p:cNvSpPr>
            <p:nvPr/>
          </p:nvSpPr>
          <p:spPr bwMode="auto">
            <a:xfrm>
              <a:off x="1361" y="3819"/>
              <a:ext cx="1340" cy="500"/>
            </a:xfrm>
            <a:custGeom>
              <a:avLst/>
              <a:gdLst>
                <a:gd name="T0" fmla="*/ 0 w 2756"/>
                <a:gd name="T1" fmla="*/ 4 h 1000"/>
                <a:gd name="T2" fmla="*/ 0 w 2756"/>
                <a:gd name="T3" fmla="*/ 4 h 1000"/>
                <a:gd name="T4" fmla="*/ 0 w 2756"/>
                <a:gd name="T5" fmla="*/ 3 h 1000"/>
                <a:gd name="T6" fmla="*/ 0 w 2756"/>
                <a:gd name="T7" fmla="*/ 3 h 1000"/>
                <a:gd name="T8" fmla="*/ 0 w 2756"/>
                <a:gd name="T9" fmla="*/ 3 h 1000"/>
                <a:gd name="T10" fmla="*/ 1 w 2756"/>
                <a:gd name="T11" fmla="*/ 3 h 1000"/>
                <a:gd name="T12" fmla="*/ 1 w 2756"/>
                <a:gd name="T13" fmla="*/ 2 h 1000"/>
                <a:gd name="T14" fmla="*/ 2 w 2756"/>
                <a:gd name="T15" fmla="*/ 2 h 1000"/>
                <a:gd name="T16" fmla="*/ 2 w 2756"/>
                <a:gd name="T17" fmla="*/ 2 h 1000"/>
                <a:gd name="T18" fmla="*/ 2 w 2756"/>
                <a:gd name="T19" fmla="*/ 2 h 1000"/>
                <a:gd name="T20" fmla="*/ 2 w 2756"/>
                <a:gd name="T21" fmla="*/ 2 h 1000"/>
                <a:gd name="T22" fmla="*/ 2 w 2756"/>
                <a:gd name="T23" fmla="*/ 2 h 1000"/>
                <a:gd name="T24" fmla="*/ 2 w 2756"/>
                <a:gd name="T25" fmla="*/ 2 h 1000"/>
                <a:gd name="T26" fmla="*/ 2 w 2756"/>
                <a:gd name="T27" fmla="*/ 1 h 1000"/>
                <a:gd name="T28" fmla="*/ 3 w 2756"/>
                <a:gd name="T29" fmla="*/ 1 h 1000"/>
                <a:gd name="T30" fmla="*/ 3 w 2756"/>
                <a:gd name="T31" fmla="*/ 1 h 1000"/>
                <a:gd name="T32" fmla="*/ 4 w 2756"/>
                <a:gd name="T33" fmla="*/ 1 h 1000"/>
                <a:gd name="T34" fmla="*/ 4 w 2756"/>
                <a:gd name="T35" fmla="*/ 1 h 1000"/>
                <a:gd name="T36" fmla="*/ 4 w 2756"/>
                <a:gd name="T37" fmla="*/ 1 h 1000"/>
                <a:gd name="T38" fmla="*/ 4 w 2756"/>
                <a:gd name="T39" fmla="*/ 1 h 1000"/>
                <a:gd name="T40" fmla="*/ 5 w 2756"/>
                <a:gd name="T41" fmla="*/ 1 h 1000"/>
                <a:gd name="T42" fmla="*/ 5 w 2756"/>
                <a:gd name="T43" fmla="*/ 1 h 1000"/>
                <a:gd name="T44" fmla="*/ 6 w 2756"/>
                <a:gd name="T45" fmla="*/ 1 h 1000"/>
                <a:gd name="T46" fmla="*/ 7 w 2756"/>
                <a:gd name="T47" fmla="*/ 1 h 1000"/>
                <a:gd name="T48" fmla="*/ 8 w 2756"/>
                <a:gd name="T49" fmla="*/ 1 h 1000"/>
                <a:gd name="T50" fmla="*/ 8 w 2756"/>
                <a:gd name="T51" fmla="*/ 1 h 1000"/>
                <a:gd name="T52" fmla="*/ 8 w 2756"/>
                <a:gd name="T53" fmla="*/ 1 h 1000"/>
                <a:gd name="T54" fmla="*/ 8 w 2756"/>
                <a:gd name="T55" fmla="*/ 1 h 1000"/>
                <a:gd name="T56" fmla="*/ 9 w 2756"/>
                <a:gd name="T57" fmla="*/ 1 h 1000"/>
                <a:gd name="T58" fmla="*/ 9 w 2756"/>
                <a:gd name="T59" fmla="*/ 1 h 1000"/>
                <a:gd name="T60" fmla="*/ 8 w 2756"/>
                <a:gd name="T61" fmla="*/ 1 h 1000"/>
                <a:gd name="T62" fmla="*/ 8 w 2756"/>
                <a:gd name="T63" fmla="*/ 1 h 1000"/>
                <a:gd name="T64" fmla="*/ 8 w 2756"/>
                <a:gd name="T65" fmla="*/ 1 h 1000"/>
                <a:gd name="T66" fmla="*/ 8 w 2756"/>
                <a:gd name="T67" fmla="*/ 1 h 1000"/>
                <a:gd name="T68" fmla="*/ 7 w 2756"/>
                <a:gd name="T69" fmla="*/ 1 h 1000"/>
                <a:gd name="T70" fmla="*/ 6 w 2756"/>
                <a:gd name="T71" fmla="*/ 2 h 1000"/>
                <a:gd name="T72" fmla="*/ 6 w 2756"/>
                <a:gd name="T73" fmla="*/ 2 h 1000"/>
                <a:gd name="T74" fmla="*/ 5 w 2756"/>
                <a:gd name="T75" fmla="*/ 2 h 1000"/>
                <a:gd name="T76" fmla="*/ 5 w 2756"/>
                <a:gd name="T77" fmla="*/ 2 h 1000"/>
                <a:gd name="T78" fmla="*/ 5 w 2756"/>
                <a:gd name="T79" fmla="*/ 2 h 1000"/>
                <a:gd name="T80" fmla="*/ 5 w 2756"/>
                <a:gd name="T81" fmla="*/ 2 h 1000"/>
                <a:gd name="T82" fmla="*/ 4 w 2756"/>
                <a:gd name="T83" fmla="*/ 2 h 1000"/>
                <a:gd name="T84" fmla="*/ 4 w 2756"/>
                <a:gd name="T85" fmla="*/ 3 h 1000"/>
                <a:gd name="T86" fmla="*/ 3 w 2756"/>
                <a:gd name="T87" fmla="*/ 3 h 1000"/>
                <a:gd name="T88" fmla="*/ 3 w 2756"/>
                <a:gd name="T89" fmla="*/ 3 h 1000"/>
                <a:gd name="T90" fmla="*/ 2 w 2756"/>
                <a:gd name="T91" fmla="*/ 4 h 1000"/>
                <a:gd name="T92" fmla="*/ 2 w 2756"/>
                <a:gd name="T93" fmla="*/ 4 h 1000"/>
                <a:gd name="T94" fmla="*/ 2 w 2756"/>
                <a:gd name="T95" fmla="*/ 4 h 1000"/>
                <a:gd name="T96" fmla="*/ 2 w 2756"/>
                <a:gd name="T97" fmla="*/ 4 h 1000"/>
                <a:gd name="T98" fmla="*/ 2 w 2756"/>
                <a:gd name="T99" fmla="*/ 4 h 1000"/>
                <a:gd name="T100" fmla="*/ 2 w 2756"/>
                <a:gd name="T101" fmla="*/ 4 h 1000"/>
                <a:gd name="T102" fmla="*/ 2 w 2756"/>
                <a:gd name="T103" fmla="*/ 4 h 1000"/>
                <a:gd name="T104" fmla="*/ 1 w 2756"/>
                <a:gd name="T105" fmla="*/ 4 h 10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6"/>
                <a:gd name="T160" fmla="*/ 0 h 1000"/>
                <a:gd name="T161" fmla="*/ 2756 w 2756"/>
                <a:gd name="T162" fmla="*/ 1000 h 10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6" h="1000">
                  <a:moveTo>
                    <a:pt x="0" y="996"/>
                  </a:moveTo>
                  <a:lnTo>
                    <a:pt x="2" y="996"/>
                  </a:lnTo>
                  <a:lnTo>
                    <a:pt x="4" y="996"/>
                  </a:lnTo>
                  <a:lnTo>
                    <a:pt x="6" y="998"/>
                  </a:lnTo>
                  <a:lnTo>
                    <a:pt x="7" y="998"/>
                  </a:lnTo>
                  <a:lnTo>
                    <a:pt x="7" y="1000"/>
                  </a:lnTo>
                  <a:lnTo>
                    <a:pt x="9" y="998"/>
                  </a:lnTo>
                  <a:lnTo>
                    <a:pt x="31" y="966"/>
                  </a:lnTo>
                  <a:lnTo>
                    <a:pt x="49" y="932"/>
                  </a:lnTo>
                  <a:lnTo>
                    <a:pt x="68" y="899"/>
                  </a:lnTo>
                  <a:lnTo>
                    <a:pt x="86" y="865"/>
                  </a:lnTo>
                  <a:lnTo>
                    <a:pt x="102" y="832"/>
                  </a:lnTo>
                  <a:lnTo>
                    <a:pt x="121" y="800"/>
                  </a:lnTo>
                  <a:lnTo>
                    <a:pt x="139" y="766"/>
                  </a:lnTo>
                  <a:lnTo>
                    <a:pt x="159" y="736"/>
                  </a:lnTo>
                  <a:lnTo>
                    <a:pt x="183" y="704"/>
                  </a:lnTo>
                  <a:lnTo>
                    <a:pt x="210" y="675"/>
                  </a:lnTo>
                  <a:lnTo>
                    <a:pt x="212" y="673"/>
                  </a:lnTo>
                  <a:lnTo>
                    <a:pt x="216" y="672"/>
                  </a:lnTo>
                  <a:lnTo>
                    <a:pt x="219" y="668"/>
                  </a:lnTo>
                  <a:lnTo>
                    <a:pt x="223" y="667"/>
                  </a:lnTo>
                  <a:lnTo>
                    <a:pt x="225" y="665"/>
                  </a:lnTo>
                  <a:lnTo>
                    <a:pt x="229" y="664"/>
                  </a:lnTo>
                  <a:lnTo>
                    <a:pt x="232" y="662"/>
                  </a:lnTo>
                  <a:lnTo>
                    <a:pt x="236" y="659"/>
                  </a:lnTo>
                  <a:lnTo>
                    <a:pt x="240" y="657"/>
                  </a:lnTo>
                  <a:lnTo>
                    <a:pt x="241" y="656"/>
                  </a:lnTo>
                  <a:lnTo>
                    <a:pt x="274" y="620"/>
                  </a:lnTo>
                  <a:lnTo>
                    <a:pt x="305" y="590"/>
                  </a:lnTo>
                  <a:lnTo>
                    <a:pt x="336" y="563"/>
                  </a:lnTo>
                  <a:lnTo>
                    <a:pt x="369" y="537"/>
                  </a:lnTo>
                  <a:lnTo>
                    <a:pt x="399" y="513"/>
                  </a:lnTo>
                  <a:lnTo>
                    <a:pt x="430" y="491"/>
                  </a:lnTo>
                  <a:lnTo>
                    <a:pt x="461" y="468"/>
                  </a:lnTo>
                  <a:lnTo>
                    <a:pt x="490" y="448"/>
                  </a:lnTo>
                  <a:lnTo>
                    <a:pt x="517" y="427"/>
                  </a:lnTo>
                  <a:lnTo>
                    <a:pt x="545" y="404"/>
                  </a:lnTo>
                  <a:lnTo>
                    <a:pt x="548" y="401"/>
                  </a:lnTo>
                  <a:lnTo>
                    <a:pt x="554" y="400"/>
                  </a:lnTo>
                  <a:lnTo>
                    <a:pt x="559" y="398"/>
                  </a:lnTo>
                  <a:lnTo>
                    <a:pt x="563" y="398"/>
                  </a:lnTo>
                  <a:lnTo>
                    <a:pt x="568" y="398"/>
                  </a:lnTo>
                  <a:lnTo>
                    <a:pt x="574" y="398"/>
                  </a:lnTo>
                  <a:lnTo>
                    <a:pt x="579" y="398"/>
                  </a:lnTo>
                  <a:lnTo>
                    <a:pt x="583" y="396"/>
                  </a:lnTo>
                  <a:lnTo>
                    <a:pt x="589" y="395"/>
                  </a:lnTo>
                  <a:lnTo>
                    <a:pt x="592" y="392"/>
                  </a:lnTo>
                  <a:lnTo>
                    <a:pt x="603" y="382"/>
                  </a:lnTo>
                  <a:lnTo>
                    <a:pt x="616" y="372"/>
                  </a:lnTo>
                  <a:lnTo>
                    <a:pt x="629" y="363"/>
                  </a:lnTo>
                  <a:lnTo>
                    <a:pt x="642" y="355"/>
                  </a:lnTo>
                  <a:lnTo>
                    <a:pt x="654" y="348"/>
                  </a:lnTo>
                  <a:lnTo>
                    <a:pt x="667" y="340"/>
                  </a:lnTo>
                  <a:lnTo>
                    <a:pt x="680" y="334"/>
                  </a:lnTo>
                  <a:lnTo>
                    <a:pt x="695" y="328"/>
                  </a:lnTo>
                  <a:lnTo>
                    <a:pt x="709" y="321"/>
                  </a:lnTo>
                  <a:lnTo>
                    <a:pt x="724" y="315"/>
                  </a:lnTo>
                  <a:lnTo>
                    <a:pt x="726" y="315"/>
                  </a:lnTo>
                  <a:lnTo>
                    <a:pt x="729" y="313"/>
                  </a:lnTo>
                  <a:lnTo>
                    <a:pt x="733" y="313"/>
                  </a:lnTo>
                  <a:lnTo>
                    <a:pt x="737" y="312"/>
                  </a:lnTo>
                  <a:lnTo>
                    <a:pt x="740" y="312"/>
                  </a:lnTo>
                  <a:lnTo>
                    <a:pt x="744" y="312"/>
                  </a:lnTo>
                  <a:lnTo>
                    <a:pt x="748" y="310"/>
                  </a:lnTo>
                  <a:lnTo>
                    <a:pt x="751" y="310"/>
                  </a:lnTo>
                  <a:lnTo>
                    <a:pt x="755" y="308"/>
                  </a:lnTo>
                  <a:lnTo>
                    <a:pt x="759" y="307"/>
                  </a:lnTo>
                  <a:lnTo>
                    <a:pt x="759" y="305"/>
                  </a:lnTo>
                  <a:lnTo>
                    <a:pt x="760" y="304"/>
                  </a:lnTo>
                  <a:lnTo>
                    <a:pt x="760" y="302"/>
                  </a:lnTo>
                  <a:lnTo>
                    <a:pt x="762" y="300"/>
                  </a:lnTo>
                  <a:lnTo>
                    <a:pt x="762" y="297"/>
                  </a:lnTo>
                  <a:lnTo>
                    <a:pt x="762" y="296"/>
                  </a:lnTo>
                  <a:lnTo>
                    <a:pt x="762" y="294"/>
                  </a:lnTo>
                  <a:lnTo>
                    <a:pt x="764" y="291"/>
                  </a:lnTo>
                  <a:lnTo>
                    <a:pt x="766" y="289"/>
                  </a:lnTo>
                  <a:lnTo>
                    <a:pt x="795" y="276"/>
                  </a:lnTo>
                  <a:lnTo>
                    <a:pt x="824" y="265"/>
                  </a:lnTo>
                  <a:lnTo>
                    <a:pt x="854" y="252"/>
                  </a:lnTo>
                  <a:lnTo>
                    <a:pt x="881" y="241"/>
                  </a:lnTo>
                  <a:lnTo>
                    <a:pt x="908" y="230"/>
                  </a:lnTo>
                  <a:lnTo>
                    <a:pt x="936" y="219"/>
                  </a:lnTo>
                  <a:lnTo>
                    <a:pt x="963" y="208"/>
                  </a:lnTo>
                  <a:lnTo>
                    <a:pt x="992" y="196"/>
                  </a:lnTo>
                  <a:lnTo>
                    <a:pt x="1022" y="185"/>
                  </a:lnTo>
                  <a:lnTo>
                    <a:pt x="1051" y="174"/>
                  </a:lnTo>
                  <a:lnTo>
                    <a:pt x="1062" y="171"/>
                  </a:lnTo>
                  <a:lnTo>
                    <a:pt x="1075" y="166"/>
                  </a:lnTo>
                  <a:lnTo>
                    <a:pt x="1089" y="161"/>
                  </a:lnTo>
                  <a:lnTo>
                    <a:pt x="1108" y="156"/>
                  </a:lnTo>
                  <a:lnTo>
                    <a:pt x="1124" y="152"/>
                  </a:lnTo>
                  <a:lnTo>
                    <a:pt x="1142" y="147"/>
                  </a:lnTo>
                  <a:lnTo>
                    <a:pt x="1159" y="142"/>
                  </a:lnTo>
                  <a:lnTo>
                    <a:pt x="1173" y="137"/>
                  </a:lnTo>
                  <a:lnTo>
                    <a:pt x="1186" y="132"/>
                  </a:lnTo>
                  <a:lnTo>
                    <a:pt x="1197" y="128"/>
                  </a:lnTo>
                  <a:lnTo>
                    <a:pt x="1210" y="123"/>
                  </a:lnTo>
                  <a:lnTo>
                    <a:pt x="1223" y="118"/>
                  </a:lnTo>
                  <a:lnTo>
                    <a:pt x="1235" y="115"/>
                  </a:lnTo>
                  <a:lnTo>
                    <a:pt x="1246" y="112"/>
                  </a:lnTo>
                  <a:lnTo>
                    <a:pt x="1257" y="110"/>
                  </a:lnTo>
                  <a:lnTo>
                    <a:pt x="1268" y="108"/>
                  </a:lnTo>
                  <a:lnTo>
                    <a:pt x="1279" y="107"/>
                  </a:lnTo>
                  <a:lnTo>
                    <a:pt x="1292" y="105"/>
                  </a:lnTo>
                  <a:lnTo>
                    <a:pt x="1305" y="102"/>
                  </a:lnTo>
                  <a:lnTo>
                    <a:pt x="1321" y="97"/>
                  </a:lnTo>
                  <a:lnTo>
                    <a:pt x="1329" y="96"/>
                  </a:lnTo>
                  <a:lnTo>
                    <a:pt x="1336" y="92"/>
                  </a:lnTo>
                  <a:lnTo>
                    <a:pt x="1345" y="88"/>
                  </a:lnTo>
                  <a:lnTo>
                    <a:pt x="1352" y="84"/>
                  </a:lnTo>
                  <a:lnTo>
                    <a:pt x="1360" y="80"/>
                  </a:lnTo>
                  <a:lnTo>
                    <a:pt x="1369" y="76"/>
                  </a:lnTo>
                  <a:lnTo>
                    <a:pt x="1376" y="72"/>
                  </a:lnTo>
                  <a:lnTo>
                    <a:pt x="1385" y="68"/>
                  </a:lnTo>
                  <a:lnTo>
                    <a:pt x="1394" y="65"/>
                  </a:lnTo>
                  <a:lnTo>
                    <a:pt x="1404" y="62"/>
                  </a:lnTo>
                  <a:lnTo>
                    <a:pt x="1433" y="54"/>
                  </a:lnTo>
                  <a:lnTo>
                    <a:pt x="1462" y="48"/>
                  </a:lnTo>
                  <a:lnTo>
                    <a:pt x="1489" y="41"/>
                  </a:lnTo>
                  <a:lnTo>
                    <a:pt x="1519" y="36"/>
                  </a:lnTo>
                  <a:lnTo>
                    <a:pt x="1548" y="30"/>
                  </a:lnTo>
                  <a:lnTo>
                    <a:pt x="1577" y="25"/>
                  </a:lnTo>
                  <a:lnTo>
                    <a:pt x="1606" y="20"/>
                  </a:lnTo>
                  <a:lnTo>
                    <a:pt x="1638" y="16"/>
                  </a:lnTo>
                  <a:lnTo>
                    <a:pt x="1667" y="11"/>
                  </a:lnTo>
                  <a:lnTo>
                    <a:pt x="1698" y="6"/>
                  </a:lnTo>
                  <a:lnTo>
                    <a:pt x="1727" y="3"/>
                  </a:lnTo>
                  <a:lnTo>
                    <a:pt x="1760" y="0"/>
                  </a:lnTo>
                  <a:lnTo>
                    <a:pt x="1793" y="0"/>
                  </a:lnTo>
                  <a:lnTo>
                    <a:pt x="1828" y="0"/>
                  </a:lnTo>
                  <a:lnTo>
                    <a:pt x="1862" y="1"/>
                  </a:lnTo>
                  <a:lnTo>
                    <a:pt x="1897" y="3"/>
                  </a:lnTo>
                  <a:lnTo>
                    <a:pt x="1932" y="3"/>
                  </a:lnTo>
                  <a:lnTo>
                    <a:pt x="1965" y="4"/>
                  </a:lnTo>
                  <a:lnTo>
                    <a:pt x="1998" y="4"/>
                  </a:lnTo>
                  <a:lnTo>
                    <a:pt x="2029" y="3"/>
                  </a:lnTo>
                  <a:lnTo>
                    <a:pt x="2076" y="1"/>
                  </a:lnTo>
                  <a:lnTo>
                    <a:pt x="2129" y="3"/>
                  </a:lnTo>
                  <a:lnTo>
                    <a:pt x="2188" y="9"/>
                  </a:lnTo>
                  <a:lnTo>
                    <a:pt x="2248" y="17"/>
                  </a:lnTo>
                  <a:lnTo>
                    <a:pt x="2310" y="27"/>
                  </a:lnTo>
                  <a:lnTo>
                    <a:pt x="2372" y="40"/>
                  </a:lnTo>
                  <a:lnTo>
                    <a:pt x="2432" y="52"/>
                  </a:lnTo>
                  <a:lnTo>
                    <a:pt x="2489" y="67"/>
                  </a:lnTo>
                  <a:lnTo>
                    <a:pt x="2540" y="80"/>
                  </a:lnTo>
                  <a:lnTo>
                    <a:pt x="2586" y="94"/>
                  </a:lnTo>
                  <a:lnTo>
                    <a:pt x="2591" y="96"/>
                  </a:lnTo>
                  <a:lnTo>
                    <a:pt x="2590" y="96"/>
                  </a:lnTo>
                  <a:lnTo>
                    <a:pt x="2580" y="94"/>
                  </a:lnTo>
                  <a:lnTo>
                    <a:pt x="2568" y="92"/>
                  </a:lnTo>
                  <a:lnTo>
                    <a:pt x="2551" y="89"/>
                  </a:lnTo>
                  <a:lnTo>
                    <a:pt x="2537" y="86"/>
                  </a:lnTo>
                  <a:lnTo>
                    <a:pt x="2524" y="84"/>
                  </a:lnTo>
                  <a:lnTo>
                    <a:pt x="2515" y="83"/>
                  </a:lnTo>
                  <a:lnTo>
                    <a:pt x="2511" y="83"/>
                  </a:lnTo>
                  <a:lnTo>
                    <a:pt x="2516" y="86"/>
                  </a:lnTo>
                  <a:lnTo>
                    <a:pt x="2531" y="91"/>
                  </a:lnTo>
                  <a:lnTo>
                    <a:pt x="2549" y="97"/>
                  </a:lnTo>
                  <a:lnTo>
                    <a:pt x="2568" y="102"/>
                  </a:lnTo>
                  <a:lnTo>
                    <a:pt x="2586" y="108"/>
                  </a:lnTo>
                  <a:lnTo>
                    <a:pt x="2606" y="116"/>
                  </a:lnTo>
                  <a:lnTo>
                    <a:pt x="2624" y="123"/>
                  </a:lnTo>
                  <a:lnTo>
                    <a:pt x="2643" y="131"/>
                  </a:lnTo>
                  <a:lnTo>
                    <a:pt x="2659" y="139"/>
                  </a:lnTo>
                  <a:lnTo>
                    <a:pt x="2674" y="148"/>
                  </a:lnTo>
                  <a:lnTo>
                    <a:pt x="2686" y="158"/>
                  </a:lnTo>
                  <a:lnTo>
                    <a:pt x="2694" y="164"/>
                  </a:lnTo>
                  <a:lnTo>
                    <a:pt x="2703" y="171"/>
                  </a:lnTo>
                  <a:lnTo>
                    <a:pt x="2710" y="176"/>
                  </a:lnTo>
                  <a:lnTo>
                    <a:pt x="2718" y="179"/>
                  </a:lnTo>
                  <a:lnTo>
                    <a:pt x="2725" y="184"/>
                  </a:lnTo>
                  <a:lnTo>
                    <a:pt x="2730" y="188"/>
                  </a:lnTo>
                  <a:lnTo>
                    <a:pt x="2738" y="193"/>
                  </a:lnTo>
                  <a:lnTo>
                    <a:pt x="2745" y="198"/>
                  </a:lnTo>
                  <a:lnTo>
                    <a:pt x="2750" y="206"/>
                  </a:lnTo>
                  <a:lnTo>
                    <a:pt x="2756" y="214"/>
                  </a:lnTo>
                  <a:lnTo>
                    <a:pt x="2741" y="212"/>
                  </a:lnTo>
                  <a:lnTo>
                    <a:pt x="2727" y="212"/>
                  </a:lnTo>
                  <a:lnTo>
                    <a:pt x="2714" y="211"/>
                  </a:lnTo>
                  <a:lnTo>
                    <a:pt x="2703" y="211"/>
                  </a:lnTo>
                  <a:lnTo>
                    <a:pt x="2692" y="211"/>
                  </a:lnTo>
                  <a:lnTo>
                    <a:pt x="2681" y="211"/>
                  </a:lnTo>
                  <a:lnTo>
                    <a:pt x="2670" y="212"/>
                  </a:lnTo>
                  <a:lnTo>
                    <a:pt x="2657" y="214"/>
                  </a:lnTo>
                  <a:lnTo>
                    <a:pt x="2643" y="214"/>
                  </a:lnTo>
                  <a:lnTo>
                    <a:pt x="2628" y="217"/>
                  </a:lnTo>
                  <a:lnTo>
                    <a:pt x="2612" y="219"/>
                  </a:lnTo>
                  <a:lnTo>
                    <a:pt x="2595" y="220"/>
                  </a:lnTo>
                  <a:lnTo>
                    <a:pt x="2579" y="222"/>
                  </a:lnTo>
                  <a:lnTo>
                    <a:pt x="2562" y="222"/>
                  </a:lnTo>
                  <a:lnTo>
                    <a:pt x="2546" y="224"/>
                  </a:lnTo>
                  <a:lnTo>
                    <a:pt x="2529" y="225"/>
                  </a:lnTo>
                  <a:lnTo>
                    <a:pt x="2513" y="227"/>
                  </a:lnTo>
                  <a:lnTo>
                    <a:pt x="2496" y="228"/>
                  </a:lnTo>
                  <a:lnTo>
                    <a:pt x="2480" y="230"/>
                  </a:lnTo>
                  <a:lnTo>
                    <a:pt x="2463" y="232"/>
                  </a:lnTo>
                  <a:lnTo>
                    <a:pt x="2447" y="235"/>
                  </a:lnTo>
                  <a:lnTo>
                    <a:pt x="2429" y="236"/>
                  </a:lnTo>
                  <a:lnTo>
                    <a:pt x="2407" y="240"/>
                  </a:lnTo>
                  <a:lnTo>
                    <a:pt x="2385" y="241"/>
                  </a:lnTo>
                  <a:lnTo>
                    <a:pt x="2361" y="243"/>
                  </a:lnTo>
                  <a:lnTo>
                    <a:pt x="2337" y="244"/>
                  </a:lnTo>
                  <a:lnTo>
                    <a:pt x="2315" y="248"/>
                  </a:lnTo>
                  <a:lnTo>
                    <a:pt x="2294" y="249"/>
                  </a:lnTo>
                  <a:lnTo>
                    <a:pt x="2275" y="251"/>
                  </a:lnTo>
                  <a:lnTo>
                    <a:pt x="2259" y="252"/>
                  </a:lnTo>
                  <a:lnTo>
                    <a:pt x="2222" y="256"/>
                  </a:lnTo>
                  <a:lnTo>
                    <a:pt x="2186" y="260"/>
                  </a:lnTo>
                  <a:lnTo>
                    <a:pt x="2147" y="264"/>
                  </a:lnTo>
                  <a:lnTo>
                    <a:pt x="2109" y="268"/>
                  </a:lnTo>
                  <a:lnTo>
                    <a:pt x="2071" y="273"/>
                  </a:lnTo>
                  <a:lnTo>
                    <a:pt x="2032" y="276"/>
                  </a:lnTo>
                  <a:lnTo>
                    <a:pt x="1994" y="281"/>
                  </a:lnTo>
                  <a:lnTo>
                    <a:pt x="1955" y="288"/>
                  </a:lnTo>
                  <a:lnTo>
                    <a:pt x="1919" y="292"/>
                  </a:lnTo>
                  <a:lnTo>
                    <a:pt x="1882" y="299"/>
                  </a:lnTo>
                  <a:lnTo>
                    <a:pt x="1849" y="304"/>
                  </a:lnTo>
                  <a:lnTo>
                    <a:pt x="1822" y="310"/>
                  </a:lnTo>
                  <a:lnTo>
                    <a:pt x="1795" y="315"/>
                  </a:lnTo>
                  <a:lnTo>
                    <a:pt x="1771" y="321"/>
                  </a:lnTo>
                  <a:lnTo>
                    <a:pt x="1747" y="326"/>
                  </a:lnTo>
                  <a:lnTo>
                    <a:pt x="1723" y="334"/>
                  </a:lnTo>
                  <a:lnTo>
                    <a:pt x="1698" y="340"/>
                  </a:lnTo>
                  <a:lnTo>
                    <a:pt x="1674" y="348"/>
                  </a:lnTo>
                  <a:lnTo>
                    <a:pt x="1647" y="356"/>
                  </a:lnTo>
                  <a:lnTo>
                    <a:pt x="1617" y="366"/>
                  </a:lnTo>
                  <a:lnTo>
                    <a:pt x="1619" y="366"/>
                  </a:lnTo>
                  <a:lnTo>
                    <a:pt x="1621" y="366"/>
                  </a:lnTo>
                  <a:lnTo>
                    <a:pt x="1623" y="366"/>
                  </a:lnTo>
                  <a:lnTo>
                    <a:pt x="1625" y="368"/>
                  </a:lnTo>
                  <a:lnTo>
                    <a:pt x="1627" y="369"/>
                  </a:lnTo>
                  <a:lnTo>
                    <a:pt x="1627" y="371"/>
                  </a:lnTo>
                  <a:lnTo>
                    <a:pt x="1628" y="371"/>
                  </a:lnTo>
                  <a:lnTo>
                    <a:pt x="1628" y="372"/>
                  </a:lnTo>
                  <a:lnTo>
                    <a:pt x="1616" y="372"/>
                  </a:lnTo>
                  <a:lnTo>
                    <a:pt x="1603" y="376"/>
                  </a:lnTo>
                  <a:lnTo>
                    <a:pt x="1590" y="379"/>
                  </a:lnTo>
                  <a:lnTo>
                    <a:pt x="1577" y="382"/>
                  </a:lnTo>
                  <a:lnTo>
                    <a:pt x="1566" y="385"/>
                  </a:lnTo>
                  <a:lnTo>
                    <a:pt x="1553" y="390"/>
                  </a:lnTo>
                  <a:lnTo>
                    <a:pt x="1542" y="395"/>
                  </a:lnTo>
                  <a:lnTo>
                    <a:pt x="1532" y="400"/>
                  </a:lnTo>
                  <a:lnTo>
                    <a:pt x="1519" y="406"/>
                  </a:lnTo>
                  <a:lnTo>
                    <a:pt x="1508" y="411"/>
                  </a:lnTo>
                  <a:lnTo>
                    <a:pt x="1468" y="432"/>
                  </a:lnTo>
                  <a:lnTo>
                    <a:pt x="1427" y="451"/>
                  </a:lnTo>
                  <a:lnTo>
                    <a:pt x="1391" y="468"/>
                  </a:lnTo>
                  <a:lnTo>
                    <a:pt x="1356" y="484"/>
                  </a:lnTo>
                  <a:lnTo>
                    <a:pt x="1321" y="500"/>
                  </a:lnTo>
                  <a:lnTo>
                    <a:pt x="1285" y="516"/>
                  </a:lnTo>
                  <a:lnTo>
                    <a:pt x="1250" y="532"/>
                  </a:lnTo>
                  <a:lnTo>
                    <a:pt x="1212" y="548"/>
                  </a:lnTo>
                  <a:lnTo>
                    <a:pt x="1173" y="566"/>
                  </a:lnTo>
                  <a:lnTo>
                    <a:pt x="1131" y="585"/>
                  </a:lnTo>
                  <a:lnTo>
                    <a:pt x="1108" y="598"/>
                  </a:lnTo>
                  <a:lnTo>
                    <a:pt x="1086" y="611"/>
                  </a:lnTo>
                  <a:lnTo>
                    <a:pt x="1067" y="624"/>
                  </a:lnTo>
                  <a:lnTo>
                    <a:pt x="1047" y="636"/>
                  </a:lnTo>
                  <a:lnTo>
                    <a:pt x="1031" y="651"/>
                  </a:lnTo>
                  <a:lnTo>
                    <a:pt x="1013" y="664"/>
                  </a:lnTo>
                  <a:lnTo>
                    <a:pt x="994" y="678"/>
                  </a:lnTo>
                  <a:lnTo>
                    <a:pt x="974" y="691"/>
                  </a:lnTo>
                  <a:lnTo>
                    <a:pt x="952" y="705"/>
                  </a:lnTo>
                  <a:lnTo>
                    <a:pt x="930" y="718"/>
                  </a:lnTo>
                  <a:lnTo>
                    <a:pt x="912" y="728"/>
                  </a:lnTo>
                  <a:lnTo>
                    <a:pt x="892" y="740"/>
                  </a:lnTo>
                  <a:lnTo>
                    <a:pt x="870" y="753"/>
                  </a:lnTo>
                  <a:lnTo>
                    <a:pt x="848" y="768"/>
                  </a:lnTo>
                  <a:lnTo>
                    <a:pt x="824" y="782"/>
                  </a:lnTo>
                  <a:lnTo>
                    <a:pt x="801" y="796"/>
                  </a:lnTo>
                  <a:lnTo>
                    <a:pt x="779" y="811"/>
                  </a:lnTo>
                  <a:lnTo>
                    <a:pt x="757" y="824"/>
                  </a:lnTo>
                  <a:lnTo>
                    <a:pt x="738" y="83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2" y="843"/>
                  </a:lnTo>
                  <a:lnTo>
                    <a:pt x="722" y="841"/>
                  </a:lnTo>
                  <a:lnTo>
                    <a:pt x="722" y="843"/>
                  </a:lnTo>
                  <a:lnTo>
                    <a:pt x="724" y="844"/>
                  </a:lnTo>
                  <a:lnTo>
                    <a:pt x="724" y="846"/>
                  </a:lnTo>
                  <a:lnTo>
                    <a:pt x="726" y="846"/>
                  </a:lnTo>
                  <a:lnTo>
                    <a:pt x="727" y="846"/>
                  </a:lnTo>
                  <a:lnTo>
                    <a:pt x="729" y="846"/>
                  </a:lnTo>
                  <a:lnTo>
                    <a:pt x="731" y="846"/>
                  </a:lnTo>
                  <a:lnTo>
                    <a:pt x="733" y="846"/>
                  </a:lnTo>
                  <a:lnTo>
                    <a:pt x="735" y="846"/>
                  </a:lnTo>
                  <a:lnTo>
                    <a:pt x="720" y="851"/>
                  </a:lnTo>
                  <a:lnTo>
                    <a:pt x="707" y="857"/>
                  </a:lnTo>
                  <a:lnTo>
                    <a:pt x="696" y="864"/>
                  </a:lnTo>
                  <a:lnTo>
                    <a:pt x="684" y="870"/>
                  </a:lnTo>
                  <a:lnTo>
                    <a:pt x="673" y="876"/>
                  </a:lnTo>
                  <a:lnTo>
                    <a:pt x="662" y="884"/>
                  </a:lnTo>
                  <a:lnTo>
                    <a:pt x="653" y="892"/>
                  </a:lnTo>
                  <a:lnTo>
                    <a:pt x="642" y="900"/>
                  </a:lnTo>
                  <a:lnTo>
                    <a:pt x="631" y="910"/>
                  </a:lnTo>
                  <a:lnTo>
                    <a:pt x="621" y="918"/>
                  </a:lnTo>
                  <a:lnTo>
                    <a:pt x="611" y="926"/>
                  </a:lnTo>
                  <a:lnTo>
                    <a:pt x="601" y="934"/>
                  </a:lnTo>
                  <a:lnTo>
                    <a:pt x="590" y="942"/>
                  </a:lnTo>
                  <a:lnTo>
                    <a:pt x="581" y="950"/>
                  </a:lnTo>
                  <a:lnTo>
                    <a:pt x="572" y="956"/>
                  </a:lnTo>
                  <a:lnTo>
                    <a:pt x="561" y="964"/>
                  </a:lnTo>
                  <a:lnTo>
                    <a:pt x="552" y="972"/>
                  </a:lnTo>
                  <a:lnTo>
                    <a:pt x="543" y="980"/>
                  </a:lnTo>
                  <a:lnTo>
                    <a:pt x="532" y="988"/>
                  </a:lnTo>
                  <a:lnTo>
                    <a:pt x="523" y="996"/>
                  </a:lnTo>
                  <a:lnTo>
                    <a:pt x="0" y="99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7" name="Freeform 276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  <a:lnTo>
                    <a:pt x="485" y="255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8" name="Freeform 277"/>
            <p:cNvSpPr>
              <a:spLocks/>
            </p:cNvSpPr>
            <p:nvPr/>
          </p:nvSpPr>
          <p:spPr bwMode="auto">
            <a:xfrm>
              <a:off x="1154" y="3925"/>
              <a:ext cx="237" cy="237"/>
            </a:xfrm>
            <a:custGeom>
              <a:avLst/>
              <a:gdLst>
                <a:gd name="T0" fmla="*/ 1 w 488"/>
                <a:gd name="T1" fmla="*/ 1 h 474"/>
                <a:gd name="T2" fmla="*/ 1 w 488"/>
                <a:gd name="T3" fmla="*/ 1 h 474"/>
                <a:gd name="T4" fmla="*/ 1 w 488"/>
                <a:gd name="T5" fmla="*/ 1 h 474"/>
                <a:gd name="T6" fmla="*/ 1 w 488"/>
                <a:gd name="T7" fmla="*/ 1 h 474"/>
                <a:gd name="T8" fmla="*/ 1 w 488"/>
                <a:gd name="T9" fmla="*/ 1 h 474"/>
                <a:gd name="T10" fmla="*/ 1 w 488"/>
                <a:gd name="T11" fmla="*/ 1 h 474"/>
                <a:gd name="T12" fmla="*/ 1 w 488"/>
                <a:gd name="T13" fmla="*/ 1 h 474"/>
                <a:gd name="T14" fmla="*/ 1 w 488"/>
                <a:gd name="T15" fmla="*/ 1 h 474"/>
                <a:gd name="T16" fmla="*/ 1 w 488"/>
                <a:gd name="T17" fmla="*/ 1 h 474"/>
                <a:gd name="T18" fmla="*/ 0 w 488"/>
                <a:gd name="T19" fmla="*/ 1 h 474"/>
                <a:gd name="T20" fmla="*/ 0 w 488"/>
                <a:gd name="T21" fmla="*/ 1 h 474"/>
                <a:gd name="T22" fmla="*/ 0 w 488"/>
                <a:gd name="T23" fmla="*/ 1 h 474"/>
                <a:gd name="T24" fmla="*/ 0 w 488"/>
                <a:gd name="T25" fmla="*/ 1 h 474"/>
                <a:gd name="T26" fmla="*/ 0 w 488"/>
                <a:gd name="T27" fmla="*/ 1 h 474"/>
                <a:gd name="T28" fmla="*/ 0 w 488"/>
                <a:gd name="T29" fmla="*/ 1 h 474"/>
                <a:gd name="T30" fmla="*/ 1 w 488"/>
                <a:gd name="T31" fmla="*/ 1 h 474"/>
                <a:gd name="T32" fmla="*/ 1 w 488"/>
                <a:gd name="T33" fmla="*/ 1 h 474"/>
                <a:gd name="T34" fmla="*/ 0 w 488"/>
                <a:gd name="T35" fmla="*/ 1 h 474"/>
                <a:gd name="T36" fmla="*/ 0 w 488"/>
                <a:gd name="T37" fmla="*/ 1 h 474"/>
                <a:gd name="T38" fmla="*/ 0 w 488"/>
                <a:gd name="T39" fmla="*/ 1 h 474"/>
                <a:gd name="T40" fmla="*/ 0 w 488"/>
                <a:gd name="T41" fmla="*/ 1 h 474"/>
                <a:gd name="T42" fmla="*/ 0 w 488"/>
                <a:gd name="T43" fmla="*/ 1 h 474"/>
                <a:gd name="T44" fmla="*/ 0 w 488"/>
                <a:gd name="T45" fmla="*/ 1 h 474"/>
                <a:gd name="T46" fmla="*/ 0 w 488"/>
                <a:gd name="T47" fmla="*/ 1 h 474"/>
                <a:gd name="T48" fmla="*/ 0 w 488"/>
                <a:gd name="T49" fmla="*/ 1 h 474"/>
                <a:gd name="T50" fmla="*/ 0 w 488"/>
                <a:gd name="T51" fmla="*/ 1 h 474"/>
                <a:gd name="T52" fmla="*/ 0 w 488"/>
                <a:gd name="T53" fmla="*/ 1 h 474"/>
                <a:gd name="T54" fmla="*/ 0 w 488"/>
                <a:gd name="T55" fmla="*/ 1 h 474"/>
                <a:gd name="T56" fmla="*/ 0 w 488"/>
                <a:gd name="T57" fmla="*/ 1 h 474"/>
                <a:gd name="T58" fmla="*/ 0 w 488"/>
                <a:gd name="T59" fmla="*/ 1 h 474"/>
                <a:gd name="T60" fmla="*/ 0 w 488"/>
                <a:gd name="T61" fmla="*/ 1 h 474"/>
                <a:gd name="T62" fmla="*/ 0 w 488"/>
                <a:gd name="T63" fmla="*/ 2 h 474"/>
                <a:gd name="T64" fmla="*/ 0 w 488"/>
                <a:gd name="T65" fmla="*/ 2 h 474"/>
                <a:gd name="T66" fmla="*/ 0 w 488"/>
                <a:gd name="T67" fmla="*/ 2 h 474"/>
                <a:gd name="T68" fmla="*/ 0 w 488"/>
                <a:gd name="T69" fmla="*/ 2 h 474"/>
                <a:gd name="T70" fmla="*/ 0 w 488"/>
                <a:gd name="T71" fmla="*/ 2 h 474"/>
                <a:gd name="T72" fmla="*/ 0 w 488"/>
                <a:gd name="T73" fmla="*/ 2 h 474"/>
                <a:gd name="T74" fmla="*/ 0 w 488"/>
                <a:gd name="T75" fmla="*/ 2 h 474"/>
                <a:gd name="T76" fmla="*/ 0 w 488"/>
                <a:gd name="T77" fmla="*/ 2 h 474"/>
                <a:gd name="T78" fmla="*/ 0 w 488"/>
                <a:gd name="T79" fmla="*/ 2 h 474"/>
                <a:gd name="T80" fmla="*/ 0 w 488"/>
                <a:gd name="T81" fmla="*/ 2 h 474"/>
                <a:gd name="T82" fmla="*/ 0 w 488"/>
                <a:gd name="T83" fmla="*/ 2 h 474"/>
                <a:gd name="T84" fmla="*/ 0 w 488"/>
                <a:gd name="T85" fmla="*/ 2 h 474"/>
                <a:gd name="T86" fmla="*/ 0 w 488"/>
                <a:gd name="T87" fmla="*/ 2 h 474"/>
                <a:gd name="T88" fmla="*/ 0 w 488"/>
                <a:gd name="T89" fmla="*/ 2 h 474"/>
                <a:gd name="T90" fmla="*/ 0 w 488"/>
                <a:gd name="T91" fmla="*/ 2 h 474"/>
                <a:gd name="T92" fmla="*/ 0 w 488"/>
                <a:gd name="T93" fmla="*/ 2 h 474"/>
                <a:gd name="T94" fmla="*/ 0 w 488"/>
                <a:gd name="T95" fmla="*/ 2 h 474"/>
                <a:gd name="T96" fmla="*/ 0 w 488"/>
                <a:gd name="T97" fmla="*/ 2 h 474"/>
                <a:gd name="T98" fmla="*/ 0 w 488"/>
                <a:gd name="T99" fmla="*/ 2 h 474"/>
                <a:gd name="T100" fmla="*/ 0 w 488"/>
                <a:gd name="T101" fmla="*/ 2 h 474"/>
                <a:gd name="T102" fmla="*/ 1 w 488"/>
                <a:gd name="T103" fmla="*/ 2 h 474"/>
                <a:gd name="T104" fmla="*/ 1 w 488"/>
                <a:gd name="T105" fmla="*/ 2 h 474"/>
                <a:gd name="T106" fmla="*/ 1 w 488"/>
                <a:gd name="T107" fmla="*/ 2 h 474"/>
                <a:gd name="T108" fmla="*/ 1 w 488"/>
                <a:gd name="T109" fmla="*/ 2 h 474"/>
                <a:gd name="T110" fmla="*/ 1 w 488"/>
                <a:gd name="T111" fmla="*/ 2 h 474"/>
                <a:gd name="T112" fmla="*/ 1 w 488"/>
                <a:gd name="T113" fmla="*/ 2 h 474"/>
                <a:gd name="T114" fmla="*/ 1 w 488"/>
                <a:gd name="T115" fmla="*/ 2 h 474"/>
                <a:gd name="T116" fmla="*/ 1 w 488"/>
                <a:gd name="T117" fmla="*/ 2 h 474"/>
                <a:gd name="T118" fmla="*/ 1 w 488"/>
                <a:gd name="T119" fmla="*/ 1 h 4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8"/>
                <a:gd name="T181" fmla="*/ 0 h 474"/>
                <a:gd name="T182" fmla="*/ 488 w 488"/>
                <a:gd name="T183" fmla="*/ 474 h 4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8" h="474">
                  <a:moveTo>
                    <a:pt x="485" y="255"/>
                  </a:moveTo>
                  <a:lnTo>
                    <a:pt x="485" y="252"/>
                  </a:lnTo>
                  <a:lnTo>
                    <a:pt x="485" y="247"/>
                  </a:lnTo>
                  <a:lnTo>
                    <a:pt x="485" y="244"/>
                  </a:lnTo>
                  <a:lnTo>
                    <a:pt x="485" y="239"/>
                  </a:lnTo>
                  <a:lnTo>
                    <a:pt x="483" y="234"/>
                  </a:lnTo>
                  <a:lnTo>
                    <a:pt x="483" y="231"/>
                  </a:lnTo>
                  <a:lnTo>
                    <a:pt x="483" y="226"/>
                  </a:lnTo>
                  <a:lnTo>
                    <a:pt x="481" y="221"/>
                  </a:lnTo>
                  <a:lnTo>
                    <a:pt x="479" y="218"/>
                  </a:lnTo>
                  <a:lnTo>
                    <a:pt x="477" y="213"/>
                  </a:lnTo>
                  <a:lnTo>
                    <a:pt x="472" y="202"/>
                  </a:lnTo>
                  <a:lnTo>
                    <a:pt x="466" y="192"/>
                  </a:lnTo>
                  <a:lnTo>
                    <a:pt x="461" y="181"/>
                  </a:lnTo>
                  <a:lnTo>
                    <a:pt x="455" y="170"/>
                  </a:lnTo>
                  <a:lnTo>
                    <a:pt x="450" y="159"/>
                  </a:lnTo>
                  <a:lnTo>
                    <a:pt x="444" y="149"/>
                  </a:lnTo>
                  <a:lnTo>
                    <a:pt x="439" y="138"/>
                  </a:lnTo>
                  <a:lnTo>
                    <a:pt x="432" y="128"/>
                  </a:lnTo>
                  <a:lnTo>
                    <a:pt x="424" y="119"/>
                  </a:lnTo>
                  <a:lnTo>
                    <a:pt x="415" y="109"/>
                  </a:lnTo>
                  <a:lnTo>
                    <a:pt x="401" y="95"/>
                  </a:lnTo>
                  <a:lnTo>
                    <a:pt x="386" y="82"/>
                  </a:lnTo>
                  <a:lnTo>
                    <a:pt x="371" y="69"/>
                  </a:lnTo>
                  <a:lnTo>
                    <a:pt x="355" y="58"/>
                  </a:lnTo>
                  <a:lnTo>
                    <a:pt x="337" y="47"/>
                  </a:lnTo>
                  <a:lnTo>
                    <a:pt x="320" y="36"/>
                  </a:lnTo>
                  <a:lnTo>
                    <a:pt x="302" y="26"/>
                  </a:lnTo>
                  <a:lnTo>
                    <a:pt x="284" y="16"/>
                  </a:lnTo>
                  <a:lnTo>
                    <a:pt x="265" y="8"/>
                  </a:lnTo>
                  <a:lnTo>
                    <a:pt x="245" y="0"/>
                  </a:lnTo>
                  <a:lnTo>
                    <a:pt x="245" y="5"/>
                  </a:lnTo>
                  <a:lnTo>
                    <a:pt x="245" y="10"/>
                  </a:lnTo>
                  <a:lnTo>
                    <a:pt x="245" y="15"/>
                  </a:lnTo>
                  <a:lnTo>
                    <a:pt x="245" y="20"/>
                  </a:lnTo>
                  <a:lnTo>
                    <a:pt x="245" y="24"/>
                  </a:lnTo>
                  <a:lnTo>
                    <a:pt x="245" y="29"/>
                  </a:lnTo>
                  <a:lnTo>
                    <a:pt x="245" y="34"/>
                  </a:lnTo>
                  <a:lnTo>
                    <a:pt x="245" y="39"/>
                  </a:lnTo>
                  <a:lnTo>
                    <a:pt x="245" y="44"/>
                  </a:lnTo>
                  <a:lnTo>
                    <a:pt x="247" y="47"/>
                  </a:lnTo>
                  <a:lnTo>
                    <a:pt x="251" y="61"/>
                  </a:lnTo>
                  <a:lnTo>
                    <a:pt x="258" y="77"/>
                  </a:lnTo>
                  <a:lnTo>
                    <a:pt x="264" y="93"/>
                  </a:lnTo>
                  <a:lnTo>
                    <a:pt x="271" y="111"/>
                  </a:lnTo>
                  <a:lnTo>
                    <a:pt x="280" y="130"/>
                  </a:lnTo>
                  <a:lnTo>
                    <a:pt x="287" y="148"/>
                  </a:lnTo>
                  <a:lnTo>
                    <a:pt x="296" y="165"/>
                  </a:lnTo>
                  <a:lnTo>
                    <a:pt x="306" y="181"/>
                  </a:lnTo>
                  <a:lnTo>
                    <a:pt x="315" y="196"/>
                  </a:lnTo>
                  <a:lnTo>
                    <a:pt x="322" y="208"/>
                  </a:lnTo>
                  <a:lnTo>
                    <a:pt x="302" y="196"/>
                  </a:lnTo>
                  <a:lnTo>
                    <a:pt x="280" y="184"/>
                  </a:lnTo>
                  <a:lnTo>
                    <a:pt x="254" y="172"/>
                  </a:lnTo>
                  <a:lnTo>
                    <a:pt x="227" y="160"/>
                  </a:lnTo>
                  <a:lnTo>
                    <a:pt x="200" y="151"/>
                  </a:lnTo>
                  <a:lnTo>
                    <a:pt x="172" y="143"/>
                  </a:lnTo>
                  <a:lnTo>
                    <a:pt x="143" y="135"/>
                  </a:lnTo>
                  <a:lnTo>
                    <a:pt x="117" y="130"/>
                  </a:lnTo>
                  <a:lnTo>
                    <a:pt x="92" y="125"/>
                  </a:lnTo>
                  <a:lnTo>
                    <a:pt x="68" y="124"/>
                  </a:lnTo>
                  <a:lnTo>
                    <a:pt x="72" y="132"/>
                  </a:lnTo>
                  <a:lnTo>
                    <a:pt x="75" y="138"/>
                  </a:lnTo>
                  <a:lnTo>
                    <a:pt x="81" y="144"/>
                  </a:lnTo>
                  <a:lnTo>
                    <a:pt x="84" y="152"/>
                  </a:lnTo>
                  <a:lnTo>
                    <a:pt x="88" y="159"/>
                  </a:lnTo>
                  <a:lnTo>
                    <a:pt x="94" y="165"/>
                  </a:lnTo>
                  <a:lnTo>
                    <a:pt x="97" y="172"/>
                  </a:lnTo>
                  <a:lnTo>
                    <a:pt x="103" y="178"/>
                  </a:lnTo>
                  <a:lnTo>
                    <a:pt x="106" y="186"/>
                  </a:lnTo>
                  <a:lnTo>
                    <a:pt x="112" y="192"/>
                  </a:lnTo>
                  <a:lnTo>
                    <a:pt x="114" y="194"/>
                  </a:lnTo>
                  <a:lnTo>
                    <a:pt x="115" y="194"/>
                  </a:lnTo>
                  <a:lnTo>
                    <a:pt x="117" y="194"/>
                  </a:lnTo>
                  <a:lnTo>
                    <a:pt x="119" y="194"/>
                  </a:lnTo>
                  <a:lnTo>
                    <a:pt x="121" y="196"/>
                  </a:lnTo>
                  <a:lnTo>
                    <a:pt x="123" y="196"/>
                  </a:lnTo>
                  <a:lnTo>
                    <a:pt x="126" y="200"/>
                  </a:lnTo>
                  <a:lnTo>
                    <a:pt x="130" y="204"/>
                  </a:lnTo>
                  <a:lnTo>
                    <a:pt x="134" y="208"/>
                  </a:lnTo>
                  <a:lnTo>
                    <a:pt x="136" y="213"/>
                  </a:lnTo>
                  <a:lnTo>
                    <a:pt x="139" y="220"/>
                  </a:lnTo>
                  <a:lnTo>
                    <a:pt x="141" y="224"/>
                  </a:lnTo>
                  <a:lnTo>
                    <a:pt x="143" y="229"/>
                  </a:lnTo>
                  <a:lnTo>
                    <a:pt x="147" y="234"/>
                  </a:lnTo>
                  <a:lnTo>
                    <a:pt x="150" y="239"/>
                  </a:lnTo>
                  <a:lnTo>
                    <a:pt x="154" y="242"/>
                  </a:lnTo>
                  <a:lnTo>
                    <a:pt x="161" y="248"/>
                  </a:lnTo>
                  <a:lnTo>
                    <a:pt x="168" y="256"/>
                  </a:lnTo>
                  <a:lnTo>
                    <a:pt x="179" y="264"/>
                  </a:lnTo>
                  <a:lnTo>
                    <a:pt x="190" y="272"/>
                  </a:lnTo>
                  <a:lnTo>
                    <a:pt x="201" y="282"/>
                  </a:lnTo>
                  <a:lnTo>
                    <a:pt x="212" y="290"/>
                  </a:lnTo>
                  <a:lnTo>
                    <a:pt x="223" y="298"/>
                  </a:lnTo>
                  <a:lnTo>
                    <a:pt x="232" y="306"/>
                  </a:lnTo>
                  <a:lnTo>
                    <a:pt x="242" y="314"/>
                  </a:lnTo>
                  <a:lnTo>
                    <a:pt x="249" y="319"/>
                  </a:lnTo>
                  <a:lnTo>
                    <a:pt x="227" y="314"/>
                  </a:lnTo>
                  <a:lnTo>
                    <a:pt x="203" y="309"/>
                  </a:lnTo>
                  <a:lnTo>
                    <a:pt x="178" y="304"/>
                  </a:lnTo>
                  <a:lnTo>
                    <a:pt x="152" y="298"/>
                  </a:lnTo>
                  <a:lnTo>
                    <a:pt x="125" y="293"/>
                  </a:lnTo>
                  <a:lnTo>
                    <a:pt x="99" y="290"/>
                  </a:lnTo>
                  <a:lnTo>
                    <a:pt x="72" y="285"/>
                  </a:lnTo>
                  <a:lnTo>
                    <a:pt x="48" y="284"/>
                  </a:lnTo>
                  <a:lnTo>
                    <a:pt x="22" y="280"/>
                  </a:lnTo>
                  <a:lnTo>
                    <a:pt x="0" y="280"/>
                  </a:lnTo>
                  <a:lnTo>
                    <a:pt x="2" y="285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3"/>
                  </a:lnTo>
                  <a:lnTo>
                    <a:pt x="6" y="308"/>
                  </a:lnTo>
                  <a:lnTo>
                    <a:pt x="8" y="312"/>
                  </a:lnTo>
                  <a:lnTo>
                    <a:pt x="9" y="317"/>
                  </a:lnTo>
                  <a:lnTo>
                    <a:pt x="13" y="322"/>
                  </a:lnTo>
                  <a:lnTo>
                    <a:pt x="15" y="327"/>
                  </a:lnTo>
                  <a:lnTo>
                    <a:pt x="20" y="332"/>
                  </a:lnTo>
                  <a:lnTo>
                    <a:pt x="37" y="344"/>
                  </a:lnTo>
                  <a:lnTo>
                    <a:pt x="53" y="357"/>
                  </a:lnTo>
                  <a:lnTo>
                    <a:pt x="70" y="370"/>
                  </a:lnTo>
                  <a:lnTo>
                    <a:pt x="86" y="381"/>
                  </a:lnTo>
                  <a:lnTo>
                    <a:pt x="105" y="392"/>
                  </a:lnTo>
                  <a:lnTo>
                    <a:pt x="121" y="404"/>
                  </a:lnTo>
                  <a:lnTo>
                    <a:pt x="139" y="415"/>
                  </a:lnTo>
                  <a:lnTo>
                    <a:pt x="158" y="426"/>
                  </a:lnTo>
                  <a:lnTo>
                    <a:pt x="176" y="437"/>
                  </a:lnTo>
                  <a:lnTo>
                    <a:pt x="194" y="448"/>
                  </a:lnTo>
                  <a:lnTo>
                    <a:pt x="196" y="450"/>
                  </a:lnTo>
                  <a:lnTo>
                    <a:pt x="200" y="450"/>
                  </a:lnTo>
                  <a:lnTo>
                    <a:pt x="203" y="452"/>
                  </a:lnTo>
                  <a:lnTo>
                    <a:pt x="205" y="453"/>
                  </a:lnTo>
                  <a:lnTo>
                    <a:pt x="209" y="453"/>
                  </a:lnTo>
                  <a:lnTo>
                    <a:pt x="212" y="455"/>
                  </a:lnTo>
                  <a:lnTo>
                    <a:pt x="214" y="455"/>
                  </a:lnTo>
                  <a:lnTo>
                    <a:pt x="218" y="455"/>
                  </a:lnTo>
                  <a:lnTo>
                    <a:pt x="221" y="456"/>
                  </a:lnTo>
                  <a:lnTo>
                    <a:pt x="223" y="456"/>
                  </a:lnTo>
                  <a:lnTo>
                    <a:pt x="223" y="460"/>
                  </a:lnTo>
                  <a:lnTo>
                    <a:pt x="223" y="463"/>
                  </a:lnTo>
                  <a:lnTo>
                    <a:pt x="225" y="464"/>
                  </a:lnTo>
                  <a:lnTo>
                    <a:pt x="227" y="466"/>
                  </a:lnTo>
                  <a:lnTo>
                    <a:pt x="229" y="468"/>
                  </a:lnTo>
                  <a:lnTo>
                    <a:pt x="232" y="468"/>
                  </a:lnTo>
                  <a:lnTo>
                    <a:pt x="234" y="469"/>
                  </a:lnTo>
                  <a:lnTo>
                    <a:pt x="238" y="469"/>
                  </a:lnTo>
                  <a:lnTo>
                    <a:pt x="240" y="469"/>
                  </a:lnTo>
                  <a:lnTo>
                    <a:pt x="243" y="471"/>
                  </a:lnTo>
                  <a:lnTo>
                    <a:pt x="251" y="472"/>
                  </a:lnTo>
                  <a:lnTo>
                    <a:pt x="256" y="474"/>
                  </a:lnTo>
                  <a:lnTo>
                    <a:pt x="264" y="474"/>
                  </a:lnTo>
                  <a:lnTo>
                    <a:pt x="269" y="472"/>
                  </a:lnTo>
                  <a:lnTo>
                    <a:pt x="276" y="471"/>
                  </a:lnTo>
                  <a:lnTo>
                    <a:pt x="282" y="469"/>
                  </a:lnTo>
                  <a:lnTo>
                    <a:pt x="287" y="466"/>
                  </a:lnTo>
                  <a:lnTo>
                    <a:pt x="293" y="461"/>
                  </a:lnTo>
                  <a:lnTo>
                    <a:pt x="298" y="458"/>
                  </a:lnTo>
                  <a:lnTo>
                    <a:pt x="304" y="453"/>
                  </a:lnTo>
                  <a:lnTo>
                    <a:pt x="313" y="442"/>
                  </a:lnTo>
                  <a:lnTo>
                    <a:pt x="324" y="432"/>
                  </a:lnTo>
                  <a:lnTo>
                    <a:pt x="335" y="423"/>
                  </a:lnTo>
                  <a:lnTo>
                    <a:pt x="346" y="415"/>
                  </a:lnTo>
                  <a:lnTo>
                    <a:pt x="357" y="405"/>
                  </a:lnTo>
                  <a:lnTo>
                    <a:pt x="368" y="396"/>
                  </a:lnTo>
                  <a:lnTo>
                    <a:pt x="379" y="388"/>
                  </a:lnTo>
                  <a:lnTo>
                    <a:pt x="390" y="378"/>
                  </a:lnTo>
                  <a:lnTo>
                    <a:pt x="401" y="368"/>
                  </a:lnTo>
                  <a:lnTo>
                    <a:pt x="410" y="359"/>
                  </a:lnTo>
                  <a:lnTo>
                    <a:pt x="421" y="348"/>
                  </a:lnTo>
                  <a:lnTo>
                    <a:pt x="430" y="336"/>
                  </a:lnTo>
                  <a:lnTo>
                    <a:pt x="439" y="327"/>
                  </a:lnTo>
                  <a:lnTo>
                    <a:pt x="448" y="316"/>
                  </a:lnTo>
                  <a:lnTo>
                    <a:pt x="455" y="303"/>
                  </a:lnTo>
                  <a:lnTo>
                    <a:pt x="463" y="292"/>
                  </a:lnTo>
                  <a:lnTo>
                    <a:pt x="470" y="280"/>
                  </a:lnTo>
                  <a:lnTo>
                    <a:pt x="475" y="268"/>
                  </a:lnTo>
                  <a:lnTo>
                    <a:pt x="483" y="255"/>
                  </a:lnTo>
                  <a:lnTo>
                    <a:pt x="488" y="244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9" name="Freeform 278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0" name="Freeform 279"/>
            <p:cNvSpPr>
              <a:spLocks/>
            </p:cNvSpPr>
            <p:nvPr/>
          </p:nvSpPr>
          <p:spPr bwMode="auto">
            <a:xfrm>
              <a:off x="1271" y="4050"/>
              <a:ext cx="157" cy="149"/>
            </a:xfrm>
            <a:custGeom>
              <a:avLst/>
              <a:gdLst>
                <a:gd name="T0" fmla="*/ 0 w 323"/>
                <a:gd name="T1" fmla="*/ 1 h 298"/>
                <a:gd name="T2" fmla="*/ 0 w 323"/>
                <a:gd name="T3" fmla="*/ 1 h 298"/>
                <a:gd name="T4" fmla="*/ 0 w 323"/>
                <a:gd name="T5" fmla="*/ 1 h 298"/>
                <a:gd name="T6" fmla="*/ 0 w 323"/>
                <a:gd name="T7" fmla="*/ 1 h 298"/>
                <a:gd name="T8" fmla="*/ 0 w 323"/>
                <a:gd name="T9" fmla="*/ 1 h 298"/>
                <a:gd name="T10" fmla="*/ 0 w 323"/>
                <a:gd name="T11" fmla="*/ 1 h 298"/>
                <a:gd name="T12" fmla="*/ 0 w 323"/>
                <a:gd name="T13" fmla="*/ 1 h 298"/>
                <a:gd name="T14" fmla="*/ 0 w 323"/>
                <a:gd name="T15" fmla="*/ 1 h 298"/>
                <a:gd name="T16" fmla="*/ 0 w 323"/>
                <a:gd name="T17" fmla="*/ 1 h 298"/>
                <a:gd name="T18" fmla="*/ 0 w 323"/>
                <a:gd name="T19" fmla="*/ 1 h 298"/>
                <a:gd name="T20" fmla="*/ 0 w 323"/>
                <a:gd name="T21" fmla="*/ 1 h 298"/>
                <a:gd name="T22" fmla="*/ 0 w 323"/>
                <a:gd name="T23" fmla="*/ 1 h 298"/>
                <a:gd name="T24" fmla="*/ 0 w 323"/>
                <a:gd name="T25" fmla="*/ 1 h 298"/>
                <a:gd name="T26" fmla="*/ 0 w 323"/>
                <a:gd name="T27" fmla="*/ 1 h 298"/>
                <a:gd name="T28" fmla="*/ 0 w 323"/>
                <a:gd name="T29" fmla="*/ 1 h 298"/>
                <a:gd name="T30" fmla="*/ 0 w 323"/>
                <a:gd name="T31" fmla="*/ 1 h 298"/>
                <a:gd name="T32" fmla="*/ 0 w 323"/>
                <a:gd name="T33" fmla="*/ 1 h 298"/>
                <a:gd name="T34" fmla="*/ 0 w 323"/>
                <a:gd name="T35" fmla="*/ 0 h 298"/>
                <a:gd name="T36" fmla="*/ 0 w 323"/>
                <a:gd name="T37" fmla="*/ 0 h 298"/>
                <a:gd name="T38" fmla="*/ 0 w 323"/>
                <a:gd name="T39" fmla="*/ 1 h 298"/>
                <a:gd name="T40" fmla="*/ 1 w 323"/>
                <a:gd name="T41" fmla="*/ 1 h 298"/>
                <a:gd name="T42" fmla="*/ 1 w 323"/>
                <a:gd name="T43" fmla="*/ 1 h 298"/>
                <a:gd name="T44" fmla="*/ 1 w 323"/>
                <a:gd name="T45" fmla="*/ 1 h 298"/>
                <a:gd name="T46" fmla="*/ 1 w 323"/>
                <a:gd name="T47" fmla="*/ 1 h 298"/>
                <a:gd name="T48" fmla="*/ 1 w 323"/>
                <a:gd name="T49" fmla="*/ 1 h 298"/>
                <a:gd name="T50" fmla="*/ 1 w 323"/>
                <a:gd name="T51" fmla="*/ 1 h 298"/>
                <a:gd name="T52" fmla="*/ 1 w 323"/>
                <a:gd name="T53" fmla="*/ 1 h 298"/>
                <a:gd name="T54" fmla="*/ 1 w 323"/>
                <a:gd name="T55" fmla="*/ 1 h 298"/>
                <a:gd name="T56" fmla="*/ 1 w 323"/>
                <a:gd name="T57" fmla="*/ 1 h 298"/>
                <a:gd name="T58" fmla="*/ 1 w 323"/>
                <a:gd name="T59" fmla="*/ 2 h 298"/>
                <a:gd name="T60" fmla="*/ 0 w 323"/>
                <a:gd name="T61" fmla="*/ 2 h 298"/>
                <a:gd name="T62" fmla="*/ 0 w 323"/>
                <a:gd name="T63" fmla="*/ 2 h 298"/>
                <a:gd name="T64" fmla="*/ 0 w 323"/>
                <a:gd name="T65" fmla="*/ 2 h 298"/>
                <a:gd name="T66" fmla="*/ 0 w 323"/>
                <a:gd name="T67" fmla="*/ 2 h 298"/>
                <a:gd name="T68" fmla="*/ 0 w 323"/>
                <a:gd name="T69" fmla="*/ 2 h 298"/>
                <a:gd name="T70" fmla="*/ 0 w 323"/>
                <a:gd name="T71" fmla="*/ 2 h 298"/>
                <a:gd name="T72" fmla="*/ 0 w 323"/>
                <a:gd name="T73" fmla="*/ 2 h 298"/>
                <a:gd name="T74" fmla="*/ 0 w 323"/>
                <a:gd name="T75" fmla="*/ 2 h 298"/>
                <a:gd name="T76" fmla="*/ 0 w 323"/>
                <a:gd name="T77" fmla="*/ 2 h 298"/>
                <a:gd name="T78" fmla="*/ 0 w 323"/>
                <a:gd name="T79" fmla="*/ 2 h 298"/>
                <a:gd name="T80" fmla="*/ 0 w 323"/>
                <a:gd name="T81" fmla="*/ 1 h 298"/>
                <a:gd name="T82" fmla="*/ 0 w 323"/>
                <a:gd name="T83" fmla="*/ 1 h 298"/>
                <a:gd name="T84" fmla="*/ 0 w 323"/>
                <a:gd name="T85" fmla="*/ 1 h 298"/>
                <a:gd name="T86" fmla="*/ 0 w 323"/>
                <a:gd name="T87" fmla="*/ 1 h 298"/>
                <a:gd name="T88" fmla="*/ 0 w 323"/>
                <a:gd name="T89" fmla="*/ 1 h 298"/>
                <a:gd name="T90" fmla="*/ 0 w 323"/>
                <a:gd name="T91" fmla="*/ 1 h 298"/>
                <a:gd name="T92" fmla="*/ 0 w 323"/>
                <a:gd name="T93" fmla="*/ 1 h 29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3"/>
                <a:gd name="T142" fmla="*/ 0 h 298"/>
                <a:gd name="T143" fmla="*/ 323 w 323"/>
                <a:gd name="T144" fmla="*/ 298 h 29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3" h="298">
                  <a:moveTo>
                    <a:pt x="0" y="232"/>
                  </a:moveTo>
                  <a:lnTo>
                    <a:pt x="1" y="234"/>
                  </a:lnTo>
                  <a:lnTo>
                    <a:pt x="3" y="234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1" y="229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4" y="222"/>
                  </a:lnTo>
                  <a:lnTo>
                    <a:pt x="14" y="221"/>
                  </a:lnTo>
                  <a:lnTo>
                    <a:pt x="16" y="219"/>
                  </a:lnTo>
                  <a:lnTo>
                    <a:pt x="18" y="218"/>
                  </a:lnTo>
                  <a:lnTo>
                    <a:pt x="20" y="216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1"/>
                  </a:lnTo>
                  <a:lnTo>
                    <a:pt x="25" y="210"/>
                  </a:lnTo>
                  <a:lnTo>
                    <a:pt x="29" y="208"/>
                  </a:lnTo>
                  <a:lnTo>
                    <a:pt x="34" y="203"/>
                  </a:lnTo>
                  <a:lnTo>
                    <a:pt x="38" y="197"/>
                  </a:lnTo>
                  <a:lnTo>
                    <a:pt x="43" y="190"/>
                  </a:lnTo>
                  <a:lnTo>
                    <a:pt x="49" y="182"/>
                  </a:lnTo>
                  <a:lnTo>
                    <a:pt x="53" y="176"/>
                  </a:lnTo>
                  <a:lnTo>
                    <a:pt x="58" y="168"/>
                  </a:lnTo>
                  <a:lnTo>
                    <a:pt x="62" y="162"/>
                  </a:lnTo>
                  <a:lnTo>
                    <a:pt x="65" y="157"/>
                  </a:lnTo>
                  <a:lnTo>
                    <a:pt x="69" y="155"/>
                  </a:lnTo>
                  <a:lnTo>
                    <a:pt x="84" y="142"/>
                  </a:lnTo>
                  <a:lnTo>
                    <a:pt x="95" y="133"/>
                  </a:lnTo>
                  <a:lnTo>
                    <a:pt x="106" y="123"/>
                  </a:lnTo>
                  <a:lnTo>
                    <a:pt x="115" y="114"/>
                  </a:lnTo>
                  <a:lnTo>
                    <a:pt x="124" y="106"/>
                  </a:lnTo>
                  <a:lnTo>
                    <a:pt x="133" y="98"/>
                  </a:lnTo>
                  <a:lnTo>
                    <a:pt x="140" y="90"/>
                  </a:lnTo>
                  <a:lnTo>
                    <a:pt x="151" y="80"/>
                  </a:lnTo>
                  <a:lnTo>
                    <a:pt x="162" y="70"/>
                  </a:lnTo>
                  <a:lnTo>
                    <a:pt x="175" y="58"/>
                  </a:lnTo>
                  <a:lnTo>
                    <a:pt x="180" y="51"/>
                  </a:lnTo>
                  <a:lnTo>
                    <a:pt x="188" y="46"/>
                  </a:lnTo>
                  <a:lnTo>
                    <a:pt x="197" y="40"/>
                  </a:lnTo>
                  <a:lnTo>
                    <a:pt x="204" y="34"/>
                  </a:lnTo>
                  <a:lnTo>
                    <a:pt x="213" y="29"/>
                  </a:lnTo>
                  <a:lnTo>
                    <a:pt x="221" y="22"/>
                  </a:lnTo>
                  <a:lnTo>
                    <a:pt x="230" y="18"/>
                  </a:lnTo>
                  <a:lnTo>
                    <a:pt x="239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57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3" y="2"/>
                  </a:lnTo>
                  <a:lnTo>
                    <a:pt x="268" y="10"/>
                  </a:lnTo>
                  <a:lnTo>
                    <a:pt x="276" y="18"/>
                  </a:lnTo>
                  <a:lnTo>
                    <a:pt x="281" y="26"/>
                  </a:lnTo>
                  <a:lnTo>
                    <a:pt x="286" y="34"/>
                  </a:lnTo>
                  <a:lnTo>
                    <a:pt x="292" y="40"/>
                  </a:lnTo>
                  <a:lnTo>
                    <a:pt x="296" y="48"/>
                  </a:lnTo>
                  <a:lnTo>
                    <a:pt x="301" y="58"/>
                  </a:lnTo>
                  <a:lnTo>
                    <a:pt x="305" y="66"/>
                  </a:lnTo>
                  <a:lnTo>
                    <a:pt x="308" y="74"/>
                  </a:lnTo>
                  <a:lnTo>
                    <a:pt x="312" y="83"/>
                  </a:lnTo>
                  <a:lnTo>
                    <a:pt x="316" y="96"/>
                  </a:lnTo>
                  <a:lnTo>
                    <a:pt x="318" y="109"/>
                  </a:lnTo>
                  <a:lnTo>
                    <a:pt x="321" y="122"/>
                  </a:lnTo>
                  <a:lnTo>
                    <a:pt x="321" y="134"/>
                  </a:lnTo>
                  <a:lnTo>
                    <a:pt x="323" y="147"/>
                  </a:lnTo>
                  <a:lnTo>
                    <a:pt x="323" y="160"/>
                  </a:lnTo>
                  <a:lnTo>
                    <a:pt x="321" y="173"/>
                  </a:lnTo>
                  <a:lnTo>
                    <a:pt x="319" y="186"/>
                  </a:lnTo>
                  <a:lnTo>
                    <a:pt x="318" y="198"/>
                  </a:lnTo>
                  <a:lnTo>
                    <a:pt x="314" y="211"/>
                  </a:lnTo>
                  <a:lnTo>
                    <a:pt x="310" y="218"/>
                  </a:lnTo>
                  <a:lnTo>
                    <a:pt x="308" y="224"/>
                  </a:lnTo>
                  <a:lnTo>
                    <a:pt x="305" y="230"/>
                  </a:lnTo>
                  <a:lnTo>
                    <a:pt x="299" y="237"/>
                  </a:lnTo>
                  <a:lnTo>
                    <a:pt x="296" y="243"/>
                  </a:lnTo>
                  <a:lnTo>
                    <a:pt x="290" y="250"/>
                  </a:lnTo>
                  <a:lnTo>
                    <a:pt x="285" y="256"/>
                  </a:lnTo>
                  <a:lnTo>
                    <a:pt x="279" y="262"/>
                  </a:lnTo>
                  <a:lnTo>
                    <a:pt x="276" y="269"/>
                  </a:lnTo>
                  <a:lnTo>
                    <a:pt x="270" y="275"/>
                  </a:lnTo>
                  <a:lnTo>
                    <a:pt x="265" y="278"/>
                  </a:lnTo>
                  <a:lnTo>
                    <a:pt x="261" y="283"/>
                  </a:lnTo>
                  <a:lnTo>
                    <a:pt x="255" y="285"/>
                  </a:lnTo>
                  <a:lnTo>
                    <a:pt x="250" y="288"/>
                  </a:lnTo>
                  <a:lnTo>
                    <a:pt x="244" y="290"/>
                  </a:lnTo>
                  <a:lnTo>
                    <a:pt x="239" y="291"/>
                  </a:lnTo>
                  <a:lnTo>
                    <a:pt x="233" y="293"/>
                  </a:lnTo>
                  <a:lnTo>
                    <a:pt x="226" y="293"/>
                  </a:lnTo>
                  <a:lnTo>
                    <a:pt x="221" y="294"/>
                  </a:lnTo>
                  <a:lnTo>
                    <a:pt x="215" y="294"/>
                  </a:lnTo>
                  <a:lnTo>
                    <a:pt x="206" y="296"/>
                  </a:lnTo>
                  <a:lnTo>
                    <a:pt x="197" y="298"/>
                  </a:lnTo>
                  <a:lnTo>
                    <a:pt x="188" y="298"/>
                  </a:lnTo>
                  <a:lnTo>
                    <a:pt x="179" y="298"/>
                  </a:lnTo>
                  <a:lnTo>
                    <a:pt x="170" y="298"/>
                  </a:lnTo>
                  <a:lnTo>
                    <a:pt x="160" y="298"/>
                  </a:lnTo>
                  <a:lnTo>
                    <a:pt x="151" y="296"/>
                  </a:lnTo>
                  <a:lnTo>
                    <a:pt x="142" y="296"/>
                  </a:lnTo>
                  <a:lnTo>
                    <a:pt x="133" y="294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15" y="288"/>
                  </a:lnTo>
                  <a:lnTo>
                    <a:pt x="107" y="285"/>
                  </a:lnTo>
                  <a:lnTo>
                    <a:pt x="96" y="280"/>
                  </a:lnTo>
                  <a:lnTo>
                    <a:pt x="85" y="275"/>
                  </a:lnTo>
                  <a:lnTo>
                    <a:pt x="75" y="270"/>
                  </a:lnTo>
                  <a:lnTo>
                    <a:pt x="64" y="266"/>
                  </a:lnTo>
                  <a:lnTo>
                    <a:pt x="54" y="262"/>
                  </a:lnTo>
                  <a:lnTo>
                    <a:pt x="49" y="259"/>
                  </a:lnTo>
                  <a:lnTo>
                    <a:pt x="45" y="258"/>
                  </a:lnTo>
                  <a:lnTo>
                    <a:pt x="42" y="256"/>
                  </a:lnTo>
                  <a:lnTo>
                    <a:pt x="38" y="253"/>
                  </a:lnTo>
                  <a:lnTo>
                    <a:pt x="34" y="251"/>
                  </a:lnTo>
                  <a:lnTo>
                    <a:pt x="31" y="250"/>
                  </a:lnTo>
                  <a:lnTo>
                    <a:pt x="27" y="248"/>
                  </a:lnTo>
                  <a:lnTo>
                    <a:pt x="23" y="246"/>
                  </a:lnTo>
                  <a:lnTo>
                    <a:pt x="22" y="245"/>
                  </a:lnTo>
                  <a:lnTo>
                    <a:pt x="18" y="243"/>
                  </a:lnTo>
                  <a:lnTo>
                    <a:pt x="16" y="240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2" y="232"/>
                  </a:lnTo>
                  <a:lnTo>
                    <a:pt x="12" y="230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4"/>
                  </a:lnTo>
                  <a:lnTo>
                    <a:pt x="12" y="22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1" name="Freeform 280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w 20"/>
                <a:gd name="T63" fmla="*/ 0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20"/>
                <a:gd name="T98" fmla="*/ 20 w 20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2" name="Freeform 281"/>
            <p:cNvSpPr>
              <a:spLocks/>
            </p:cNvSpPr>
            <p:nvPr/>
          </p:nvSpPr>
          <p:spPr bwMode="auto">
            <a:xfrm>
              <a:off x="1384" y="4079"/>
              <a:ext cx="9" cy="10"/>
            </a:xfrm>
            <a:custGeom>
              <a:avLst/>
              <a:gdLst>
                <a:gd name="T0" fmla="*/ 0 w 20"/>
                <a:gd name="T1" fmla="*/ 0 h 20"/>
                <a:gd name="T2" fmla="*/ 0 w 20"/>
                <a:gd name="T3" fmla="*/ 0 h 20"/>
                <a:gd name="T4" fmla="*/ 0 w 20"/>
                <a:gd name="T5" fmla="*/ 0 h 20"/>
                <a:gd name="T6" fmla="*/ 0 w 20"/>
                <a:gd name="T7" fmla="*/ 1 h 20"/>
                <a:gd name="T8" fmla="*/ 0 w 20"/>
                <a:gd name="T9" fmla="*/ 1 h 20"/>
                <a:gd name="T10" fmla="*/ 0 w 20"/>
                <a:gd name="T11" fmla="*/ 1 h 20"/>
                <a:gd name="T12" fmla="*/ 0 w 20"/>
                <a:gd name="T13" fmla="*/ 1 h 20"/>
                <a:gd name="T14" fmla="*/ 0 w 20"/>
                <a:gd name="T15" fmla="*/ 1 h 20"/>
                <a:gd name="T16" fmla="*/ 0 w 20"/>
                <a:gd name="T17" fmla="*/ 1 h 20"/>
                <a:gd name="T18" fmla="*/ 0 w 20"/>
                <a:gd name="T19" fmla="*/ 1 h 20"/>
                <a:gd name="T20" fmla="*/ 0 w 20"/>
                <a:gd name="T21" fmla="*/ 1 h 20"/>
                <a:gd name="T22" fmla="*/ 0 w 20"/>
                <a:gd name="T23" fmla="*/ 1 h 20"/>
                <a:gd name="T24" fmla="*/ 0 w 20"/>
                <a:gd name="T25" fmla="*/ 1 h 20"/>
                <a:gd name="T26" fmla="*/ 0 w 20"/>
                <a:gd name="T27" fmla="*/ 1 h 20"/>
                <a:gd name="T28" fmla="*/ 0 w 20"/>
                <a:gd name="T29" fmla="*/ 1 h 20"/>
                <a:gd name="T30" fmla="*/ 0 w 20"/>
                <a:gd name="T31" fmla="*/ 1 h 20"/>
                <a:gd name="T32" fmla="*/ 0 w 20"/>
                <a:gd name="T33" fmla="*/ 1 h 20"/>
                <a:gd name="T34" fmla="*/ 0 w 20"/>
                <a:gd name="T35" fmla="*/ 1 h 20"/>
                <a:gd name="T36" fmla="*/ 0 w 20"/>
                <a:gd name="T37" fmla="*/ 1 h 20"/>
                <a:gd name="T38" fmla="*/ 0 w 20"/>
                <a:gd name="T39" fmla="*/ 1 h 20"/>
                <a:gd name="T40" fmla="*/ 0 w 20"/>
                <a:gd name="T41" fmla="*/ 1 h 20"/>
                <a:gd name="T42" fmla="*/ 0 w 20"/>
                <a:gd name="T43" fmla="*/ 1 h 20"/>
                <a:gd name="T44" fmla="*/ 0 w 20"/>
                <a:gd name="T45" fmla="*/ 1 h 20"/>
                <a:gd name="T46" fmla="*/ 0 w 20"/>
                <a:gd name="T47" fmla="*/ 1 h 20"/>
                <a:gd name="T48" fmla="*/ 0 w 20"/>
                <a:gd name="T49" fmla="*/ 1 h 20"/>
                <a:gd name="T50" fmla="*/ 0 w 20"/>
                <a:gd name="T51" fmla="*/ 1 h 20"/>
                <a:gd name="T52" fmla="*/ 0 w 20"/>
                <a:gd name="T53" fmla="*/ 1 h 20"/>
                <a:gd name="T54" fmla="*/ 0 w 20"/>
                <a:gd name="T55" fmla="*/ 1 h 20"/>
                <a:gd name="T56" fmla="*/ 0 w 20"/>
                <a:gd name="T57" fmla="*/ 1 h 20"/>
                <a:gd name="T58" fmla="*/ 0 w 20"/>
                <a:gd name="T59" fmla="*/ 1 h 20"/>
                <a:gd name="T60" fmla="*/ 0 w 20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"/>
                <a:gd name="T94" fmla="*/ 0 h 20"/>
                <a:gd name="T95" fmla="*/ 20 w 2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" h="20">
                  <a:moveTo>
                    <a:pt x="16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3" name="Freeform 282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1 w 2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28"/>
                <a:gd name="T68" fmla="*/ 23 w 2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4" name="Freeform 283"/>
            <p:cNvSpPr>
              <a:spLocks/>
            </p:cNvSpPr>
            <p:nvPr/>
          </p:nvSpPr>
          <p:spPr bwMode="auto">
            <a:xfrm>
              <a:off x="1358" y="4097"/>
              <a:ext cx="12" cy="14"/>
            </a:xfrm>
            <a:custGeom>
              <a:avLst/>
              <a:gdLst>
                <a:gd name="T0" fmla="*/ 1 w 23"/>
                <a:gd name="T1" fmla="*/ 0 h 28"/>
                <a:gd name="T2" fmla="*/ 1 w 23"/>
                <a:gd name="T3" fmla="*/ 0 h 28"/>
                <a:gd name="T4" fmla="*/ 1 w 23"/>
                <a:gd name="T5" fmla="*/ 1 h 28"/>
                <a:gd name="T6" fmla="*/ 1 w 23"/>
                <a:gd name="T7" fmla="*/ 1 h 28"/>
                <a:gd name="T8" fmla="*/ 1 w 23"/>
                <a:gd name="T9" fmla="*/ 1 h 28"/>
                <a:gd name="T10" fmla="*/ 1 w 23"/>
                <a:gd name="T11" fmla="*/ 1 h 28"/>
                <a:gd name="T12" fmla="*/ 1 w 23"/>
                <a:gd name="T13" fmla="*/ 1 h 28"/>
                <a:gd name="T14" fmla="*/ 0 w 23"/>
                <a:gd name="T15" fmla="*/ 1 h 28"/>
                <a:gd name="T16" fmla="*/ 0 w 23"/>
                <a:gd name="T17" fmla="*/ 1 h 28"/>
                <a:gd name="T18" fmla="*/ 0 w 23"/>
                <a:gd name="T19" fmla="*/ 1 h 28"/>
                <a:gd name="T20" fmla="*/ 0 w 23"/>
                <a:gd name="T21" fmla="*/ 1 h 28"/>
                <a:gd name="T22" fmla="*/ 0 w 23"/>
                <a:gd name="T23" fmla="*/ 1 h 28"/>
                <a:gd name="T24" fmla="*/ 0 w 23"/>
                <a:gd name="T25" fmla="*/ 1 h 28"/>
                <a:gd name="T26" fmla="*/ 1 w 23"/>
                <a:gd name="T27" fmla="*/ 1 h 28"/>
                <a:gd name="T28" fmla="*/ 1 w 23"/>
                <a:gd name="T29" fmla="*/ 1 h 28"/>
                <a:gd name="T30" fmla="*/ 1 w 23"/>
                <a:gd name="T31" fmla="*/ 1 h 28"/>
                <a:gd name="T32" fmla="*/ 1 w 23"/>
                <a:gd name="T33" fmla="*/ 1 h 28"/>
                <a:gd name="T34" fmla="*/ 1 w 23"/>
                <a:gd name="T35" fmla="*/ 1 h 28"/>
                <a:gd name="T36" fmla="*/ 1 w 23"/>
                <a:gd name="T37" fmla="*/ 1 h 28"/>
                <a:gd name="T38" fmla="*/ 1 w 23"/>
                <a:gd name="T39" fmla="*/ 1 h 28"/>
                <a:gd name="T40" fmla="*/ 1 w 2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28"/>
                <a:gd name="T65" fmla="*/ 23 w 2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28">
                  <a:moveTo>
                    <a:pt x="23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9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5" name="Freeform 284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1 w 49"/>
                <a:gd name="T43" fmla="*/ 1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9"/>
                <a:gd name="T67" fmla="*/ 0 h 25"/>
                <a:gd name="T68" fmla="*/ 49 w 49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6" name="Freeform 285"/>
            <p:cNvSpPr>
              <a:spLocks/>
            </p:cNvSpPr>
            <p:nvPr/>
          </p:nvSpPr>
          <p:spPr bwMode="auto">
            <a:xfrm>
              <a:off x="1320" y="4124"/>
              <a:ext cx="25" cy="13"/>
            </a:xfrm>
            <a:custGeom>
              <a:avLst/>
              <a:gdLst>
                <a:gd name="T0" fmla="*/ 1 w 49"/>
                <a:gd name="T1" fmla="*/ 1 h 25"/>
                <a:gd name="T2" fmla="*/ 1 w 49"/>
                <a:gd name="T3" fmla="*/ 1 h 25"/>
                <a:gd name="T4" fmla="*/ 1 w 49"/>
                <a:gd name="T5" fmla="*/ 0 h 25"/>
                <a:gd name="T6" fmla="*/ 1 w 49"/>
                <a:gd name="T7" fmla="*/ 0 h 25"/>
                <a:gd name="T8" fmla="*/ 1 w 49"/>
                <a:gd name="T9" fmla="*/ 0 h 25"/>
                <a:gd name="T10" fmla="*/ 1 w 49"/>
                <a:gd name="T11" fmla="*/ 1 h 25"/>
                <a:gd name="T12" fmla="*/ 1 w 49"/>
                <a:gd name="T13" fmla="*/ 1 h 25"/>
                <a:gd name="T14" fmla="*/ 1 w 49"/>
                <a:gd name="T15" fmla="*/ 1 h 25"/>
                <a:gd name="T16" fmla="*/ 1 w 49"/>
                <a:gd name="T17" fmla="*/ 1 h 25"/>
                <a:gd name="T18" fmla="*/ 1 w 49"/>
                <a:gd name="T19" fmla="*/ 1 h 25"/>
                <a:gd name="T20" fmla="*/ 0 w 49"/>
                <a:gd name="T21" fmla="*/ 1 h 25"/>
                <a:gd name="T22" fmla="*/ 0 w 49"/>
                <a:gd name="T23" fmla="*/ 1 h 25"/>
                <a:gd name="T24" fmla="*/ 0 w 49"/>
                <a:gd name="T25" fmla="*/ 1 h 25"/>
                <a:gd name="T26" fmla="*/ 0 w 49"/>
                <a:gd name="T27" fmla="*/ 1 h 25"/>
                <a:gd name="T28" fmla="*/ 0 w 49"/>
                <a:gd name="T29" fmla="*/ 1 h 25"/>
                <a:gd name="T30" fmla="*/ 1 w 49"/>
                <a:gd name="T31" fmla="*/ 1 h 25"/>
                <a:gd name="T32" fmla="*/ 1 w 49"/>
                <a:gd name="T33" fmla="*/ 1 h 25"/>
                <a:gd name="T34" fmla="*/ 1 w 49"/>
                <a:gd name="T35" fmla="*/ 1 h 25"/>
                <a:gd name="T36" fmla="*/ 1 w 49"/>
                <a:gd name="T37" fmla="*/ 1 h 25"/>
                <a:gd name="T38" fmla="*/ 1 w 49"/>
                <a:gd name="T39" fmla="*/ 1 h 25"/>
                <a:gd name="T40" fmla="*/ 1 w 49"/>
                <a:gd name="T41" fmla="*/ 1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9"/>
                <a:gd name="T64" fmla="*/ 0 h 25"/>
                <a:gd name="T65" fmla="*/ 49 w 49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9" h="25">
                  <a:moveTo>
                    <a:pt x="49" y="1"/>
                  </a:moveTo>
                  <a:lnTo>
                    <a:pt x="46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7" name="Freeform 286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3"/>
                <a:gd name="T68" fmla="*/ 25 w 25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8" name="Freeform 287"/>
            <p:cNvSpPr>
              <a:spLocks/>
            </p:cNvSpPr>
            <p:nvPr/>
          </p:nvSpPr>
          <p:spPr bwMode="auto">
            <a:xfrm>
              <a:off x="1318" y="4157"/>
              <a:ext cx="12" cy="11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"/>
                <a:gd name="T64" fmla="*/ 0 h 23"/>
                <a:gd name="T65" fmla="*/ 25 w 2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" h="23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9" name="Freeform 288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w 2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14"/>
                <a:gd name="T38" fmla="*/ 29 w 29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0" name="Freeform 289"/>
            <p:cNvSpPr>
              <a:spLocks/>
            </p:cNvSpPr>
            <p:nvPr/>
          </p:nvSpPr>
          <p:spPr bwMode="auto">
            <a:xfrm>
              <a:off x="1357" y="4170"/>
              <a:ext cx="15" cy="7"/>
            </a:xfrm>
            <a:custGeom>
              <a:avLst/>
              <a:gdLst>
                <a:gd name="T0" fmla="*/ 0 w 29"/>
                <a:gd name="T1" fmla="*/ 0 h 14"/>
                <a:gd name="T2" fmla="*/ 1 w 29"/>
                <a:gd name="T3" fmla="*/ 1 h 14"/>
                <a:gd name="T4" fmla="*/ 1 w 29"/>
                <a:gd name="T5" fmla="*/ 1 h 14"/>
                <a:gd name="T6" fmla="*/ 1 w 29"/>
                <a:gd name="T7" fmla="*/ 1 h 14"/>
                <a:gd name="T8" fmla="*/ 1 w 29"/>
                <a:gd name="T9" fmla="*/ 1 h 14"/>
                <a:gd name="T10" fmla="*/ 1 w 29"/>
                <a:gd name="T11" fmla="*/ 1 h 14"/>
                <a:gd name="T12" fmla="*/ 1 w 29"/>
                <a:gd name="T13" fmla="*/ 1 h 14"/>
                <a:gd name="T14" fmla="*/ 1 w 29"/>
                <a:gd name="T15" fmla="*/ 1 h 14"/>
                <a:gd name="T16" fmla="*/ 1 w 29"/>
                <a:gd name="T17" fmla="*/ 1 h 14"/>
                <a:gd name="T18" fmla="*/ 1 w 29"/>
                <a:gd name="T19" fmla="*/ 1 h 14"/>
                <a:gd name="T20" fmla="*/ 1 w 2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4"/>
                <a:gd name="T35" fmla="*/ 29 w 2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4">
                  <a:moveTo>
                    <a:pt x="0" y="0"/>
                  </a:moveTo>
                  <a:lnTo>
                    <a:pt x="3" y="3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9" y="1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1" name="Freeform 290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w 18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24"/>
                <a:gd name="T38" fmla="*/ 18 w 18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2" name="Freeform 291"/>
            <p:cNvSpPr>
              <a:spLocks/>
            </p:cNvSpPr>
            <p:nvPr/>
          </p:nvSpPr>
          <p:spPr bwMode="auto">
            <a:xfrm>
              <a:off x="1361" y="4139"/>
              <a:ext cx="10" cy="12"/>
            </a:xfrm>
            <a:custGeom>
              <a:avLst/>
              <a:gdLst>
                <a:gd name="T0" fmla="*/ 0 w 18"/>
                <a:gd name="T1" fmla="*/ 1 h 24"/>
                <a:gd name="T2" fmla="*/ 1 w 18"/>
                <a:gd name="T3" fmla="*/ 1 h 24"/>
                <a:gd name="T4" fmla="*/ 1 w 18"/>
                <a:gd name="T5" fmla="*/ 1 h 24"/>
                <a:gd name="T6" fmla="*/ 1 w 18"/>
                <a:gd name="T7" fmla="*/ 1 h 24"/>
                <a:gd name="T8" fmla="*/ 1 w 18"/>
                <a:gd name="T9" fmla="*/ 1 h 24"/>
                <a:gd name="T10" fmla="*/ 1 w 18"/>
                <a:gd name="T11" fmla="*/ 1 h 24"/>
                <a:gd name="T12" fmla="*/ 1 w 18"/>
                <a:gd name="T13" fmla="*/ 1 h 24"/>
                <a:gd name="T14" fmla="*/ 1 w 18"/>
                <a:gd name="T15" fmla="*/ 1 h 24"/>
                <a:gd name="T16" fmla="*/ 1 w 18"/>
                <a:gd name="T17" fmla="*/ 1 h 24"/>
                <a:gd name="T18" fmla="*/ 1 w 18"/>
                <a:gd name="T19" fmla="*/ 1 h 24"/>
                <a:gd name="T20" fmla="*/ 1 w 18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0" y="22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3" name="Freeform 292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w 53"/>
                <a:gd name="T63" fmla="*/ 1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"/>
                <a:gd name="T97" fmla="*/ 0 h 20"/>
                <a:gd name="T98" fmla="*/ 53 w 53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4" name="Freeform 293"/>
            <p:cNvSpPr>
              <a:spLocks/>
            </p:cNvSpPr>
            <p:nvPr/>
          </p:nvSpPr>
          <p:spPr bwMode="auto">
            <a:xfrm>
              <a:off x="1392" y="4117"/>
              <a:ext cx="26" cy="10"/>
            </a:xfrm>
            <a:custGeom>
              <a:avLst/>
              <a:gdLst>
                <a:gd name="T0" fmla="*/ 0 w 53"/>
                <a:gd name="T1" fmla="*/ 1 h 20"/>
                <a:gd name="T2" fmla="*/ 0 w 53"/>
                <a:gd name="T3" fmla="*/ 1 h 20"/>
                <a:gd name="T4" fmla="*/ 0 w 53"/>
                <a:gd name="T5" fmla="*/ 1 h 20"/>
                <a:gd name="T6" fmla="*/ 0 w 53"/>
                <a:gd name="T7" fmla="*/ 1 h 20"/>
                <a:gd name="T8" fmla="*/ 0 w 53"/>
                <a:gd name="T9" fmla="*/ 1 h 20"/>
                <a:gd name="T10" fmla="*/ 0 w 53"/>
                <a:gd name="T11" fmla="*/ 1 h 20"/>
                <a:gd name="T12" fmla="*/ 0 w 53"/>
                <a:gd name="T13" fmla="*/ 1 h 20"/>
                <a:gd name="T14" fmla="*/ 0 w 53"/>
                <a:gd name="T15" fmla="*/ 1 h 20"/>
                <a:gd name="T16" fmla="*/ 0 w 53"/>
                <a:gd name="T17" fmla="*/ 1 h 20"/>
                <a:gd name="T18" fmla="*/ 0 w 53"/>
                <a:gd name="T19" fmla="*/ 1 h 20"/>
                <a:gd name="T20" fmla="*/ 0 w 53"/>
                <a:gd name="T21" fmla="*/ 1 h 20"/>
                <a:gd name="T22" fmla="*/ 0 w 53"/>
                <a:gd name="T23" fmla="*/ 1 h 20"/>
                <a:gd name="T24" fmla="*/ 0 w 53"/>
                <a:gd name="T25" fmla="*/ 1 h 20"/>
                <a:gd name="T26" fmla="*/ 0 w 53"/>
                <a:gd name="T27" fmla="*/ 1 h 20"/>
                <a:gd name="T28" fmla="*/ 0 w 53"/>
                <a:gd name="T29" fmla="*/ 1 h 20"/>
                <a:gd name="T30" fmla="*/ 0 w 53"/>
                <a:gd name="T31" fmla="*/ 1 h 20"/>
                <a:gd name="T32" fmla="*/ 0 w 53"/>
                <a:gd name="T33" fmla="*/ 1 h 20"/>
                <a:gd name="T34" fmla="*/ 0 w 53"/>
                <a:gd name="T35" fmla="*/ 1 h 20"/>
                <a:gd name="T36" fmla="*/ 0 w 53"/>
                <a:gd name="T37" fmla="*/ 1 h 20"/>
                <a:gd name="T38" fmla="*/ 0 w 53"/>
                <a:gd name="T39" fmla="*/ 1 h 20"/>
                <a:gd name="T40" fmla="*/ 0 w 53"/>
                <a:gd name="T41" fmla="*/ 0 h 20"/>
                <a:gd name="T42" fmla="*/ 0 w 53"/>
                <a:gd name="T43" fmla="*/ 0 h 20"/>
                <a:gd name="T44" fmla="*/ 0 w 53"/>
                <a:gd name="T45" fmla="*/ 0 h 20"/>
                <a:gd name="T46" fmla="*/ 0 w 53"/>
                <a:gd name="T47" fmla="*/ 0 h 20"/>
                <a:gd name="T48" fmla="*/ 0 w 53"/>
                <a:gd name="T49" fmla="*/ 1 h 20"/>
                <a:gd name="T50" fmla="*/ 0 w 53"/>
                <a:gd name="T51" fmla="*/ 1 h 20"/>
                <a:gd name="T52" fmla="*/ 0 w 53"/>
                <a:gd name="T53" fmla="*/ 1 h 20"/>
                <a:gd name="T54" fmla="*/ 0 w 53"/>
                <a:gd name="T55" fmla="*/ 1 h 20"/>
                <a:gd name="T56" fmla="*/ 0 w 53"/>
                <a:gd name="T57" fmla="*/ 1 h 20"/>
                <a:gd name="T58" fmla="*/ 0 w 53"/>
                <a:gd name="T59" fmla="*/ 1 h 20"/>
                <a:gd name="T60" fmla="*/ 0 w 53"/>
                <a:gd name="T61" fmla="*/ 1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"/>
                <a:gd name="T94" fmla="*/ 0 h 20"/>
                <a:gd name="T95" fmla="*/ 53 w 53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" h="20">
                  <a:moveTo>
                    <a:pt x="0" y="20"/>
                  </a:moveTo>
                  <a:lnTo>
                    <a:pt x="6" y="20"/>
                  </a:lnTo>
                  <a:lnTo>
                    <a:pt x="11" y="20"/>
                  </a:lnTo>
                  <a:lnTo>
                    <a:pt x="17" y="20"/>
                  </a:lnTo>
                  <a:lnTo>
                    <a:pt x="22" y="20"/>
                  </a:lnTo>
                  <a:lnTo>
                    <a:pt x="26" y="20"/>
                  </a:lnTo>
                  <a:lnTo>
                    <a:pt x="31" y="20"/>
                  </a:lnTo>
                  <a:lnTo>
                    <a:pt x="37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1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7"/>
                  </a:lnTo>
                  <a:lnTo>
                    <a:pt x="35" y="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5" name="Freeform 294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1 w 26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11"/>
                <a:gd name="T68" fmla="*/ 26 w 26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6" name="Freeform 295"/>
            <p:cNvSpPr>
              <a:spLocks/>
            </p:cNvSpPr>
            <p:nvPr/>
          </p:nvSpPr>
          <p:spPr bwMode="auto">
            <a:xfrm>
              <a:off x="1396" y="4156"/>
              <a:ext cx="13" cy="5"/>
            </a:xfrm>
            <a:custGeom>
              <a:avLst/>
              <a:gdLst>
                <a:gd name="T0" fmla="*/ 1 w 26"/>
                <a:gd name="T1" fmla="*/ 0 h 11"/>
                <a:gd name="T2" fmla="*/ 1 w 26"/>
                <a:gd name="T3" fmla="*/ 0 h 11"/>
                <a:gd name="T4" fmla="*/ 1 w 26"/>
                <a:gd name="T5" fmla="*/ 0 h 11"/>
                <a:gd name="T6" fmla="*/ 1 w 26"/>
                <a:gd name="T7" fmla="*/ 0 h 11"/>
                <a:gd name="T8" fmla="*/ 0 w 26"/>
                <a:gd name="T9" fmla="*/ 0 h 11"/>
                <a:gd name="T10" fmla="*/ 0 w 26"/>
                <a:gd name="T11" fmla="*/ 0 h 11"/>
                <a:gd name="T12" fmla="*/ 0 w 26"/>
                <a:gd name="T13" fmla="*/ 0 h 11"/>
                <a:gd name="T14" fmla="*/ 0 w 26"/>
                <a:gd name="T15" fmla="*/ 0 h 11"/>
                <a:gd name="T16" fmla="*/ 0 w 26"/>
                <a:gd name="T17" fmla="*/ 0 h 11"/>
                <a:gd name="T18" fmla="*/ 0 w 26"/>
                <a:gd name="T19" fmla="*/ 0 h 11"/>
                <a:gd name="T20" fmla="*/ 1 w 26"/>
                <a:gd name="T21" fmla="*/ 0 h 11"/>
                <a:gd name="T22" fmla="*/ 1 w 26"/>
                <a:gd name="T23" fmla="*/ 0 h 11"/>
                <a:gd name="T24" fmla="*/ 1 w 26"/>
                <a:gd name="T25" fmla="*/ 0 h 11"/>
                <a:gd name="T26" fmla="*/ 1 w 26"/>
                <a:gd name="T27" fmla="*/ 0 h 11"/>
                <a:gd name="T28" fmla="*/ 1 w 26"/>
                <a:gd name="T29" fmla="*/ 0 h 11"/>
                <a:gd name="T30" fmla="*/ 1 w 26"/>
                <a:gd name="T31" fmla="*/ 0 h 11"/>
                <a:gd name="T32" fmla="*/ 1 w 26"/>
                <a:gd name="T33" fmla="*/ 0 h 11"/>
                <a:gd name="T34" fmla="*/ 1 w 26"/>
                <a:gd name="T35" fmla="*/ 0 h 11"/>
                <a:gd name="T36" fmla="*/ 1 w 26"/>
                <a:gd name="T37" fmla="*/ 0 h 11"/>
                <a:gd name="T38" fmla="*/ 1 w 26"/>
                <a:gd name="T39" fmla="*/ 0 h 11"/>
                <a:gd name="T40" fmla="*/ 1 w 26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"/>
                <a:gd name="T65" fmla="*/ 26 w 26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7" name="Freeform 296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4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8" name="Freeform 297"/>
            <p:cNvSpPr>
              <a:spLocks/>
            </p:cNvSpPr>
            <p:nvPr/>
          </p:nvSpPr>
          <p:spPr bwMode="auto">
            <a:xfrm>
              <a:off x="1619" y="3958"/>
              <a:ext cx="1044" cy="359"/>
            </a:xfrm>
            <a:custGeom>
              <a:avLst/>
              <a:gdLst>
                <a:gd name="T0" fmla="*/ 0 w 2147"/>
                <a:gd name="T1" fmla="*/ 3 h 718"/>
                <a:gd name="T2" fmla="*/ 0 w 2147"/>
                <a:gd name="T3" fmla="*/ 3 h 718"/>
                <a:gd name="T4" fmla="*/ 0 w 2147"/>
                <a:gd name="T5" fmla="*/ 3 h 718"/>
                <a:gd name="T6" fmla="*/ 0 w 2147"/>
                <a:gd name="T7" fmla="*/ 2 h 718"/>
                <a:gd name="T8" fmla="*/ 1 w 2147"/>
                <a:gd name="T9" fmla="*/ 2 h 718"/>
                <a:gd name="T10" fmla="*/ 1 w 2147"/>
                <a:gd name="T11" fmla="*/ 2 h 718"/>
                <a:gd name="T12" fmla="*/ 1 w 2147"/>
                <a:gd name="T13" fmla="*/ 2 h 718"/>
                <a:gd name="T14" fmla="*/ 1 w 2147"/>
                <a:gd name="T15" fmla="*/ 2 h 718"/>
                <a:gd name="T16" fmla="*/ 1 w 2147"/>
                <a:gd name="T17" fmla="*/ 2 h 718"/>
                <a:gd name="T18" fmla="*/ 1 w 2147"/>
                <a:gd name="T19" fmla="*/ 2 h 718"/>
                <a:gd name="T20" fmla="*/ 2 w 2147"/>
                <a:gd name="T21" fmla="*/ 2 h 718"/>
                <a:gd name="T22" fmla="*/ 2 w 2147"/>
                <a:gd name="T23" fmla="*/ 1 h 718"/>
                <a:gd name="T24" fmla="*/ 2 w 2147"/>
                <a:gd name="T25" fmla="*/ 1 h 718"/>
                <a:gd name="T26" fmla="*/ 2 w 2147"/>
                <a:gd name="T27" fmla="*/ 1 h 718"/>
                <a:gd name="T28" fmla="*/ 3 w 2147"/>
                <a:gd name="T29" fmla="*/ 1 h 718"/>
                <a:gd name="T30" fmla="*/ 3 w 2147"/>
                <a:gd name="T31" fmla="*/ 1 h 718"/>
                <a:gd name="T32" fmla="*/ 3 w 2147"/>
                <a:gd name="T33" fmla="*/ 1 h 718"/>
                <a:gd name="T34" fmla="*/ 3 w 2147"/>
                <a:gd name="T35" fmla="*/ 1 h 718"/>
                <a:gd name="T36" fmla="*/ 4 w 2147"/>
                <a:gd name="T37" fmla="*/ 1 h 718"/>
                <a:gd name="T38" fmla="*/ 4 w 2147"/>
                <a:gd name="T39" fmla="*/ 1 h 718"/>
                <a:gd name="T40" fmla="*/ 4 w 2147"/>
                <a:gd name="T41" fmla="*/ 1 h 718"/>
                <a:gd name="T42" fmla="*/ 4 w 2147"/>
                <a:gd name="T43" fmla="*/ 1 h 718"/>
                <a:gd name="T44" fmla="*/ 4 w 2147"/>
                <a:gd name="T45" fmla="*/ 1 h 718"/>
                <a:gd name="T46" fmla="*/ 4 w 2147"/>
                <a:gd name="T47" fmla="*/ 1 h 718"/>
                <a:gd name="T48" fmla="*/ 4 w 2147"/>
                <a:gd name="T49" fmla="*/ 1 h 718"/>
                <a:gd name="T50" fmla="*/ 5 w 2147"/>
                <a:gd name="T51" fmla="*/ 1 h 718"/>
                <a:gd name="T52" fmla="*/ 5 w 2147"/>
                <a:gd name="T53" fmla="*/ 1 h 718"/>
                <a:gd name="T54" fmla="*/ 5 w 2147"/>
                <a:gd name="T55" fmla="*/ 1 h 718"/>
                <a:gd name="T56" fmla="*/ 5 w 2147"/>
                <a:gd name="T57" fmla="*/ 1 h 718"/>
                <a:gd name="T58" fmla="*/ 6 w 2147"/>
                <a:gd name="T59" fmla="*/ 1 h 718"/>
                <a:gd name="T60" fmla="*/ 6 w 2147"/>
                <a:gd name="T61" fmla="*/ 1 h 718"/>
                <a:gd name="T62" fmla="*/ 6 w 2147"/>
                <a:gd name="T63" fmla="*/ 1 h 718"/>
                <a:gd name="T64" fmla="*/ 6 w 2147"/>
                <a:gd name="T65" fmla="*/ 1 h 718"/>
                <a:gd name="T66" fmla="*/ 7 w 2147"/>
                <a:gd name="T67" fmla="*/ 1 h 718"/>
                <a:gd name="T68" fmla="*/ 7 w 2147"/>
                <a:gd name="T69" fmla="*/ 1 h 718"/>
                <a:gd name="T70" fmla="*/ 6 w 2147"/>
                <a:gd name="T71" fmla="*/ 1 h 718"/>
                <a:gd name="T72" fmla="*/ 6 w 2147"/>
                <a:gd name="T73" fmla="*/ 1 h 718"/>
                <a:gd name="T74" fmla="*/ 6 w 2147"/>
                <a:gd name="T75" fmla="*/ 1 h 718"/>
                <a:gd name="T76" fmla="*/ 5 w 2147"/>
                <a:gd name="T77" fmla="*/ 1 h 718"/>
                <a:gd name="T78" fmla="*/ 5 w 2147"/>
                <a:gd name="T79" fmla="*/ 1 h 718"/>
                <a:gd name="T80" fmla="*/ 5 w 2147"/>
                <a:gd name="T81" fmla="*/ 1 h 718"/>
                <a:gd name="T82" fmla="*/ 4 w 2147"/>
                <a:gd name="T83" fmla="*/ 2 h 718"/>
                <a:gd name="T84" fmla="*/ 4 w 2147"/>
                <a:gd name="T85" fmla="*/ 2 h 718"/>
                <a:gd name="T86" fmla="*/ 4 w 2147"/>
                <a:gd name="T87" fmla="*/ 2 h 718"/>
                <a:gd name="T88" fmla="*/ 3 w 2147"/>
                <a:gd name="T89" fmla="*/ 2 h 718"/>
                <a:gd name="T90" fmla="*/ 3 w 2147"/>
                <a:gd name="T91" fmla="*/ 2 h 718"/>
                <a:gd name="T92" fmla="*/ 3 w 2147"/>
                <a:gd name="T93" fmla="*/ 2 h 718"/>
                <a:gd name="T94" fmla="*/ 3 w 2147"/>
                <a:gd name="T95" fmla="*/ 2 h 718"/>
                <a:gd name="T96" fmla="*/ 3 w 2147"/>
                <a:gd name="T97" fmla="*/ 2 h 718"/>
                <a:gd name="T98" fmla="*/ 3 w 2147"/>
                <a:gd name="T99" fmla="*/ 2 h 718"/>
                <a:gd name="T100" fmla="*/ 3 w 2147"/>
                <a:gd name="T101" fmla="*/ 2 h 718"/>
                <a:gd name="T102" fmla="*/ 3 w 2147"/>
                <a:gd name="T103" fmla="*/ 2 h 718"/>
                <a:gd name="T104" fmla="*/ 3 w 2147"/>
                <a:gd name="T105" fmla="*/ 2 h 718"/>
                <a:gd name="T106" fmla="*/ 2 w 2147"/>
                <a:gd name="T107" fmla="*/ 2 h 718"/>
                <a:gd name="T108" fmla="*/ 2 w 2147"/>
                <a:gd name="T109" fmla="*/ 3 h 718"/>
                <a:gd name="T110" fmla="*/ 2 w 2147"/>
                <a:gd name="T111" fmla="*/ 3 h 718"/>
                <a:gd name="T112" fmla="*/ 2 w 2147"/>
                <a:gd name="T113" fmla="*/ 3 h 718"/>
                <a:gd name="T114" fmla="*/ 2 w 2147"/>
                <a:gd name="T115" fmla="*/ 3 h 718"/>
                <a:gd name="T116" fmla="*/ 1 w 2147"/>
                <a:gd name="T117" fmla="*/ 3 h 718"/>
                <a:gd name="T118" fmla="*/ 1 w 2147"/>
                <a:gd name="T119" fmla="*/ 3 h 718"/>
                <a:gd name="T120" fmla="*/ 1 w 2147"/>
                <a:gd name="T121" fmla="*/ 3 h 718"/>
                <a:gd name="T122" fmla="*/ 1 w 2147"/>
                <a:gd name="T123" fmla="*/ 3 h 718"/>
                <a:gd name="T124" fmla="*/ 0 w 2147"/>
                <a:gd name="T125" fmla="*/ 3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47"/>
                <a:gd name="T190" fmla="*/ 0 h 718"/>
                <a:gd name="T191" fmla="*/ 2147 w 2147"/>
                <a:gd name="T192" fmla="*/ 718 h 7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47" h="718">
                  <a:moveTo>
                    <a:pt x="0" y="718"/>
                  </a:moveTo>
                  <a:lnTo>
                    <a:pt x="22" y="701"/>
                  </a:lnTo>
                  <a:lnTo>
                    <a:pt x="44" y="682"/>
                  </a:lnTo>
                  <a:lnTo>
                    <a:pt x="66" y="666"/>
                  </a:lnTo>
                  <a:lnTo>
                    <a:pt x="86" y="648"/>
                  </a:lnTo>
                  <a:lnTo>
                    <a:pt x="110" y="632"/>
                  </a:lnTo>
                  <a:lnTo>
                    <a:pt x="132" y="616"/>
                  </a:lnTo>
                  <a:lnTo>
                    <a:pt x="155" y="600"/>
                  </a:lnTo>
                  <a:lnTo>
                    <a:pt x="179" y="586"/>
                  </a:lnTo>
                  <a:lnTo>
                    <a:pt x="203" y="571"/>
                  </a:lnTo>
                  <a:lnTo>
                    <a:pt x="229" y="558"/>
                  </a:lnTo>
                  <a:lnTo>
                    <a:pt x="234" y="544"/>
                  </a:lnTo>
                  <a:lnTo>
                    <a:pt x="241" y="530"/>
                  </a:lnTo>
                  <a:lnTo>
                    <a:pt x="250" y="517"/>
                  </a:lnTo>
                  <a:lnTo>
                    <a:pt x="261" y="504"/>
                  </a:lnTo>
                  <a:lnTo>
                    <a:pt x="271" y="491"/>
                  </a:lnTo>
                  <a:lnTo>
                    <a:pt x="283" y="480"/>
                  </a:lnTo>
                  <a:lnTo>
                    <a:pt x="296" y="470"/>
                  </a:lnTo>
                  <a:lnTo>
                    <a:pt x="309" y="459"/>
                  </a:lnTo>
                  <a:lnTo>
                    <a:pt x="324" y="45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2" y="437"/>
                  </a:lnTo>
                  <a:lnTo>
                    <a:pt x="344" y="435"/>
                  </a:lnTo>
                  <a:lnTo>
                    <a:pt x="347" y="432"/>
                  </a:lnTo>
                  <a:lnTo>
                    <a:pt x="349" y="429"/>
                  </a:lnTo>
                  <a:lnTo>
                    <a:pt x="353" y="426"/>
                  </a:lnTo>
                  <a:lnTo>
                    <a:pt x="355" y="422"/>
                  </a:lnTo>
                  <a:lnTo>
                    <a:pt x="358" y="421"/>
                  </a:lnTo>
                  <a:lnTo>
                    <a:pt x="360" y="418"/>
                  </a:lnTo>
                  <a:lnTo>
                    <a:pt x="362" y="416"/>
                  </a:lnTo>
                  <a:lnTo>
                    <a:pt x="382" y="402"/>
                  </a:lnTo>
                  <a:lnTo>
                    <a:pt x="402" y="389"/>
                  </a:lnTo>
                  <a:lnTo>
                    <a:pt x="424" y="378"/>
                  </a:lnTo>
                  <a:lnTo>
                    <a:pt x="446" y="366"/>
                  </a:lnTo>
                  <a:lnTo>
                    <a:pt x="468" y="357"/>
                  </a:lnTo>
                  <a:lnTo>
                    <a:pt x="490" y="346"/>
                  </a:lnTo>
                  <a:lnTo>
                    <a:pt x="512" y="336"/>
                  </a:lnTo>
                  <a:lnTo>
                    <a:pt x="534" y="325"/>
                  </a:lnTo>
                  <a:lnTo>
                    <a:pt x="556" y="314"/>
                  </a:lnTo>
                  <a:lnTo>
                    <a:pt x="576" y="301"/>
                  </a:lnTo>
                  <a:lnTo>
                    <a:pt x="598" y="286"/>
                  </a:lnTo>
                  <a:lnTo>
                    <a:pt x="618" y="274"/>
                  </a:lnTo>
                  <a:lnTo>
                    <a:pt x="636" y="262"/>
                  </a:lnTo>
                  <a:lnTo>
                    <a:pt x="656" y="250"/>
                  </a:lnTo>
                  <a:lnTo>
                    <a:pt x="676" y="238"/>
                  </a:lnTo>
                  <a:lnTo>
                    <a:pt x="696" y="227"/>
                  </a:lnTo>
                  <a:lnTo>
                    <a:pt x="716" y="218"/>
                  </a:lnTo>
                  <a:lnTo>
                    <a:pt x="738" y="208"/>
                  </a:lnTo>
                  <a:lnTo>
                    <a:pt x="760" y="198"/>
                  </a:lnTo>
                  <a:lnTo>
                    <a:pt x="782" y="189"/>
                  </a:lnTo>
                  <a:lnTo>
                    <a:pt x="799" y="184"/>
                  </a:lnTo>
                  <a:lnTo>
                    <a:pt x="815" y="178"/>
                  </a:lnTo>
                  <a:lnTo>
                    <a:pt x="830" y="171"/>
                  </a:lnTo>
                  <a:lnTo>
                    <a:pt x="846" y="165"/>
                  </a:lnTo>
                  <a:lnTo>
                    <a:pt x="863" y="158"/>
                  </a:lnTo>
                  <a:lnTo>
                    <a:pt x="879" y="152"/>
                  </a:lnTo>
                  <a:lnTo>
                    <a:pt x="896" y="146"/>
                  </a:lnTo>
                  <a:lnTo>
                    <a:pt x="912" y="141"/>
                  </a:lnTo>
                  <a:lnTo>
                    <a:pt x="928" y="136"/>
                  </a:lnTo>
                  <a:lnTo>
                    <a:pt x="947" y="131"/>
                  </a:lnTo>
                  <a:lnTo>
                    <a:pt x="965" y="126"/>
                  </a:lnTo>
                  <a:lnTo>
                    <a:pt x="981" y="122"/>
                  </a:lnTo>
                  <a:lnTo>
                    <a:pt x="1000" y="115"/>
                  </a:lnTo>
                  <a:lnTo>
                    <a:pt x="1016" y="109"/>
                  </a:lnTo>
                  <a:lnTo>
                    <a:pt x="1034" y="102"/>
                  </a:lnTo>
                  <a:lnTo>
                    <a:pt x="1051" y="94"/>
                  </a:lnTo>
                  <a:lnTo>
                    <a:pt x="1067" y="88"/>
                  </a:lnTo>
                  <a:lnTo>
                    <a:pt x="1084" y="82"/>
                  </a:lnTo>
                  <a:lnTo>
                    <a:pt x="1100" y="75"/>
                  </a:lnTo>
                  <a:lnTo>
                    <a:pt x="1118" y="70"/>
                  </a:lnTo>
                  <a:lnTo>
                    <a:pt x="1129" y="67"/>
                  </a:lnTo>
                  <a:lnTo>
                    <a:pt x="1142" y="64"/>
                  </a:lnTo>
                  <a:lnTo>
                    <a:pt x="1153" y="61"/>
                  </a:lnTo>
                  <a:lnTo>
                    <a:pt x="1166" y="58"/>
                  </a:lnTo>
                  <a:lnTo>
                    <a:pt x="1177" y="54"/>
                  </a:lnTo>
                  <a:lnTo>
                    <a:pt x="1190" y="53"/>
                  </a:lnTo>
                  <a:lnTo>
                    <a:pt x="1203" y="50"/>
                  </a:lnTo>
                  <a:lnTo>
                    <a:pt x="1213" y="48"/>
                  </a:lnTo>
                  <a:lnTo>
                    <a:pt x="1226" y="45"/>
                  </a:lnTo>
                  <a:lnTo>
                    <a:pt x="1239" y="43"/>
                  </a:lnTo>
                  <a:lnTo>
                    <a:pt x="1246" y="42"/>
                  </a:lnTo>
                  <a:lnTo>
                    <a:pt x="1254" y="40"/>
                  </a:lnTo>
                  <a:lnTo>
                    <a:pt x="1259" y="38"/>
                  </a:lnTo>
                  <a:lnTo>
                    <a:pt x="1266" y="35"/>
                  </a:lnTo>
                  <a:lnTo>
                    <a:pt x="1274" y="34"/>
                  </a:lnTo>
                  <a:lnTo>
                    <a:pt x="1281" y="30"/>
                  </a:lnTo>
                  <a:lnTo>
                    <a:pt x="1287" y="29"/>
                  </a:lnTo>
                  <a:lnTo>
                    <a:pt x="1294" y="27"/>
                  </a:lnTo>
                  <a:lnTo>
                    <a:pt x="1301" y="24"/>
                  </a:lnTo>
                  <a:lnTo>
                    <a:pt x="1309" y="22"/>
                  </a:lnTo>
                  <a:lnTo>
                    <a:pt x="1319" y="21"/>
                  </a:lnTo>
                  <a:lnTo>
                    <a:pt x="1330" y="19"/>
                  </a:lnTo>
                  <a:lnTo>
                    <a:pt x="1341" y="18"/>
                  </a:lnTo>
                  <a:lnTo>
                    <a:pt x="1352" y="14"/>
                  </a:lnTo>
                  <a:lnTo>
                    <a:pt x="1363" y="13"/>
                  </a:lnTo>
                  <a:lnTo>
                    <a:pt x="1374" y="11"/>
                  </a:lnTo>
                  <a:lnTo>
                    <a:pt x="1385" y="10"/>
                  </a:lnTo>
                  <a:lnTo>
                    <a:pt x="1396" y="10"/>
                  </a:lnTo>
                  <a:lnTo>
                    <a:pt x="1407" y="8"/>
                  </a:lnTo>
                  <a:lnTo>
                    <a:pt x="1418" y="6"/>
                  </a:lnTo>
                  <a:lnTo>
                    <a:pt x="1444" y="3"/>
                  </a:lnTo>
                  <a:lnTo>
                    <a:pt x="1469" y="2"/>
                  </a:lnTo>
                  <a:lnTo>
                    <a:pt x="1493" y="2"/>
                  </a:lnTo>
                  <a:lnTo>
                    <a:pt x="1519" y="0"/>
                  </a:lnTo>
                  <a:lnTo>
                    <a:pt x="1544" y="0"/>
                  </a:lnTo>
                  <a:lnTo>
                    <a:pt x="1568" y="2"/>
                  </a:lnTo>
                  <a:lnTo>
                    <a:pt x="1594" y="2"/>
                  </a:lnTo>
                  <a:lnTo>
                    <a:pt x="1619" y="2"/>
                  </a:lnTo>
                  <a:lnTo>
                    <a:pt x="1645" y="3"/>
                  </a:lnTo>
                  <a:lnTo>
                    <a:pt x="1669" y="3"/>
                  </a:lnTo>
                  <a:lnTo>
                    <a:pt x="1685" y="5"/>
                  </a:lnTo>
                  <a:lnTo>
                    <a:pt x="1700" y="8"/>
                  </a:lnTo>
                  <a:lnTo>
                    <a:pt x="1716" y="11"/>
                  </a:lnTo>
                  <a:lnTo>
                    <a:pt x="1731" y="16"/>
                  </a:lnTo>
                  <a:lnTo>
                    <a:pt x="1745" y="21"/>
                  </a:lnTo>
                  <a:lnTo>
                    <a:pt x="1762" y="27"/>
                  </a:lnTo>
                  <a:lnTo>
                    <a:pt x="1776" y="34"/>
                  </a:lnTo>
                  <a:lnTo>
                    <a:pt x="1793" y="38"/>
                  </a:lnTo>
                  <a:lnTo>
                    <a:pt x="1807" y="43"/>
                  </a:lnTo>
                  <a:lnTo>
                    <a:pt x="1824" y="48"/>
                  </a:lnTo>
                  <a:lnTo>
                    <a:pt x="1842" y="53"/>
                  </a:lnTo>
                  <a:lnTo>
                    <a:pt x="1862" y="58"/>
                  </a:lnTo>
                  <a:lnTo>
                    <a:pt x="1881" y="62"/>
                  </a:lnTo>
                  <a:lnTo>
                    <a:pt x="1899" y="69"/>
                  </a:lnTo>
                  <a:lnTo>
                    <a:pt x="1917" y="74"/>
                  </a:lnTo>
                  <a:lnTo>
                    <a:pt x="1937" y="78"/>
                  </a:lnTo>
                  <a:lnTo>
                    <a:pt x="1955" y="85"/>
                  </a:lnTo>
                  <a:lnTo>
                    <a:pt x="1974" y="90"/>
                  </a:lnTo>
                  <a:lnTo>
                    <a:pt x="1992" y="96"/>
                  </a:lnTo>
                  <a:lnTo>
                    <a:pt x="2012" y="101"/>
                  </a:lnTo>
                  <a:lnTo>
                    <a:pt x="2027" y="106"/>
                  </a:lnTo>
                  <a:lnTo>
                    <a:pt x="2041" y="112"/>
                  </a:lnTo>
                  <a:lnTo>
                    <a:pt x="2056" y="118"/>
                  </a:lnTo>
                  <a:lnTo>
                    <a:pt x="2071" y="126"/>
                  </a:lnTo>
                  <a:lnTo>
                    <a:pt x="2083" y="134"/>
                  </a:lnTo>
                  <a:lnTo>
                    <a:pt x="2096" y="142"/>
                  </a:lnTo>
                  <a:lnTo>
                    <a:pt x="2109" y="152"/>
                  </a:lnTo>
                  <a:lnTo>
                    <a:pt x="2122" y="162"/>
                  </a:lnTo>
                  <a:lnTo>
                    <a:pt x="2135" y="170"/>
                  </a:lnTo>
                  <a:lnTo>
                    <a:pt x="2147" y="178"/>
                  </a:lnTo>
                  <a:lnTo>
                    <a:pt x="2113" y="181"/>
                  </a:lnTo>
                  <a:lnTo>
                    <a:pt x="2078" y="182"/>
                  </a:lnTo>
                  <a:lnTo>
                    <a:pt x="2043" y="182"/>
                  </a:lnTo>
                  <a:lnTo>
                    <a:pt x="2008" y="182"/>
                  </a:lnTo>
                  <a:lnTo>
                    <a:pt x="1972" y="182"/>
                  </a:lnTo>
                  <a:lnTo>
                    <a:pt x="1937" y="182"/>
                  </a:lnTo>
                  <a:lnTo>
                    <a:pt x="1902" y="184"/>
                  </a:lnTo>
                  <a:lnTo>
                    <a:pt x="1868" y="186"/>
                  </a:lnTo>
                  <a:lnTo>
                    <a:pt x="1833" y="190"/>
                  </a:lnTo>
                  <a:lnTo>
                    <a:pt x="1798" y="197"/>
                  </a:lnTo>
                  <a:lnTo>
                    <a:pt x="1780" y="202"/>
                  </a:lnTo>
                  <a:lnTo>
                    <a:pt x="1762" y="206"/>
                  </a:lnTo>
                  <a:lnTo>
                    <a:pt x="1745" y="211"/>
                  </a:lnTo>
                  <a:lnTo>
                    <a:pt x="1727" y="216"/>
                  </a:lnTo>
                  <a:lnTo>
                    <a:pt x="1709" y="221"/>
                  </a:lnTo>
                  <a:lnTo>
                    <a:pt x="1690" y="226"/>
                  </a:lnTo>
                  <a:lnTo>
                    <a:pt x="1674" y="229"/>
                  </a:lnTo>
                  <a:lnTo>
                    <a:pt x="1656" y="234"/>
                  </a:lnTo>
                  <a:lnTo>
                    <a:pt x="1637" y="235"/>
                  </a:lnTo>
                  <a:lnTo>
                    <a:pt x="1619" y="238"/>
                  </a:lnTo>
                  <a:lnTo>
                    <a:pt x="1584" y="240"/>
                  </a:lnTo>
                  <a:lnTo>
                    <a:pt x="1552" y="243"/>
                  </a:lnTo>
                  <a:lnTo>
                    <a:pt x="1517" y="248"/>
                  </a:lnTo>
                  <a:lnTo>
                    <a:pt x="1484" y="251"/>
                  </a:lnTo>
                  <a:lnTo>
                    <a:pt x="1451" y="258"/>
                  </a:lnTo>
                  <a:lnTo>
                    <a:pt x="1418" y="262"/>
                  </a:lnTo>
                  <a:lnTo>
                    <a:pt x="1385" y="267"/>
                  </a:lnTo>
                  <a:lnTo>
                    <a:pt x="1351" y="274"/>
                  </a:lnTo>
                  <a:lnTo>
                    <a:pt x="1318" y="280"/>
                  </a:lnTo>
                  <a:lnTo>
                    <a:pt x="1285" y="288"/>
                  </a:lnTo>
                  <a:lnTo>
                    <a:pt x="1265" y="293"/>
                  </a:lnTo>
                  <a:lnTo>
                    <a:pt x="1245" y="299"/>
                  </a:lnTo>
                  <a:lnTo>
                    <a:pt x="1224" y="306"/>
                  </a:lnTo>
                  <a:lnTo>
                    <a:pt x="1206" y="312"/>
                  </a:lnTo>
                  <a:lnTo>
                    <a:pt x="1188" y="320"/>
                  </a:lnTo>
                  <a:lnTo>
                    <a:pt x="1170" y="328"/>
                  </a:lnTo>
                  <a:lnTo>
                    <a:pt x="1150" y="336"/>
                  </a:lnTo>
                  <a:lnTo>
                    <a:pt x="1131" y="344"/>
                  </a:lnTo>
                  <a:lnTo>
                    <a:pt x="1113" y="350"/>
                  </a:lnTo>
                  <a:lnTo>
                    <a:pt x="1093" y="357"/>
                  </a:lnTo>
                  <a:lnTo>
                    <a:pt x="1087" y="358"/>
                  </a:lnTo>
                  <a:lnTo>
                    <a:pt x="1084" y="358"/>
                  </a:lnTo>
                  <a:lnTo>
                    <a:pt x="1078" y="360"/>
                  </a:lnTo>
                  <a:lnTo>
                    <a:pt x="1073" y="360"/>
                  </a:lnTo>
                  <a:lnTo>
                    <a:pt x="1069" y="360"/>
                  </a:lnTo>
                  <a:lnTo>
                    <a:pt x="1064" y="362"/>
                  </a:lnTo>
                  <a:lnTo>
                    <a:pt x="1058" y="362"/>
                  </a:lnTo>
                  <a:lnTo>
                    <a:pt x="1055" y="362"/>
                  </a:lnTo>
                  <a:lnTo>
                    <a:pt x="1049" y="363"/>
                  </a:lnTo>
                  <a:lnTo>
                    <a:pt x="1045" y="365"/>
                  </a:lnTo>
                  <a:lnTo>
                    <a:pt x="1033" y="368"/>
                  </a:lnTo>
                  <a:lnTo>
                    <a:pt x="1020" y="373"/>
                  </a:lnTo>
                  <a:lnTo>
                    <a:pt x="1009" y="378"/>
                  </a:lnTo>
                  <a:lnTo>
                    <a:pt x="996" y="384"/>
                  </a:lnTo>
                  <a:lnTo>
                    <a:pt x="985" y="389"/>
                  </a:lnTo>
                  <a:lnTo>
                    <a:pt x="974" y="395"/>
                  </a:lnTo>
                  <a:lnTo>
                    <a:pt x="963" y="402"/>
                  </a:lnTo>
                  <a:lnTo>
                    <a:pt x="950" y="408"/>
                  </a:lnTo>
                  <a:lnTo>
                    <a:pt x="939" y="414"/>
                  </a:lnTo>
                  <a:lnTo>
                    <a:pt x="928" y="422"/>
                  </a:lnTo>
                  <a:lnTo>
                    <a:pt x="927" y="424"/>
                  </a:lnTo>
                  <a:lnTo>
                    <a:pt x="927" y="426"/>
                  </a:lnTo>
                  <a:lnTo>
                    <a:pt x="925" y="427"/>
                  </a:lnTo>
                  <a:lnTo>
                    <a:pt x="925" y="429"/>
                  </a:lnTo>
                  <a:lnTo>
                    <a:pt x="925" y="432"/>
                  </a:lnTo>
                  <a:lnTo>
                    <a:pt x="925" y="434"/>
                  </a:lnTo>
                  <a:lnTo>
                    <a:pt x="923" y="435"/>
                  </a:lnTo>
                  <a:lnTo>
                    <a:pt x="923" y="437"/>
                  </a:lnTo>
                  <a:lnTo>
                    <a:pt x="921" y="440"/>
                  </a:lnTo>
                  <a:lnTo>
                    <a:pt x="919" y="440"/>
                  </a:lnTo>
                  <a:lnTo>
                    <a:pt x="906" y="450"/>
                  </a:lnTo>
                  <a:lnTo>
                    <a:pt x="892" y="459"/>
                  </a:lnTo>
                  <a:lnTo>
                    <a:pt x="877" y="467"/>
                  </a:lnTo>
                  <a:lnTo>
                    <a:pt x="861" y="475"/>
                  </a:lnTo>
                  <a:lnTo>
                    <a:pt x="846" y="485"/>
                  </a:lnTo>
                  <a:lnTo>
                    <a:pt x="832" y="493"/>
                  </a:lnTo>
                  <a:lnTo>
                    <a:pt x="817" y="499"/>
                  </a:lnTo>
                  <a:lnTo>
                    <a:pt x="802" y="507"/>
                  </a:lnTo>
                  <a:lnTo>
                    <a:pt x="786" y="515"/>
                  </a:lnTo>
                  <a:lnTo>
                    <a:pt x="771" y="522"/>
                  </a:lnTo>
                  <a:lnTo>
                    <a:pt x="749" y="533"/>
                  </a:lnTo>
                  <a:lnTo>
                    <a:pt x="727" y="546"/>
                  </a:lnTo>
                  <a:lnTo>
                    <a:pt x="707" y="560"/>
                  </a:lnTo>
                  <a:lnTo>
                    <a:pt x="687" y="574"/>
                  </a:lnTo>
                  <a:lnTo>
                    <a:pt x="667" y="590"/>
                  </a:lnTo>
                  <a:lnTo>
                    <a:pt x="649" y="608"/>
                  </a:lnTo>
                  <a:lnTo>
                    <a:pt x="631" y="624"/>
                  </a:lnTo>
                  <a:lnTo>
                    <a:pt x="614" y="642"/>
                  </a:lnTo>
                  <a:lnTo>
                    <a:pt x="596" y="661"/>
                  </a:lnTo>
                  <a:lnTo>
                    <a:pt x="578" y="678"/>
                  </a:lnTo>
                  <a:lnTo>
                    <a:pt x="572" y="685"/>
                  </a:lnTo>
                  <a:lnTo>
                    <a:pt x="565" y="691"/>
                  </a:lnTo>
                  <a:lnTo>
                    <a:pt x="557" y="698"/>
                  </a:lnTo>
                  <a:lnTo>
                    <a:pt x="548" y="702"/>
                  </a:lnTo>
                  <a:lnTo>
                    <a:pt x="541" y="706"/>
                  </a:lnTo>
                  <a:lnTo>
                    <a:pt x="532" y="709"/>
                  </a:lnTo>
                  <a:lnTo>
                    <a:pt x="525" y="712"/>
                  </a:lnTo>
                  <a:lnTo>
                    <a:pt x="515" y="715"/>
                  </a:lnTo>
                  <a:lnTo>
                    <a:pt x="506" y="717"/>
                  </a:lnTo>
                  <a:lnTo>
                    <a:pt x="497" y="718"/>
                  </a:lnTo>
                  <a:lnTo>
                    <a:pt x="495" y="718"/>
                  </a:lnTo>
                  <a:lnTo>
                    <a:pt x="492" y="718"/>
                  </a:lnTo>
                  <a:lnTo>
                    <a:pt x="488" y="718"/>
                  </a:lnTo>
                  <a:lnTo>
                    <a:pt x="484" y="718"/>
                  </a:lnTo>
                  <a:lnTo>
                    <a:pt x="481" y="718"/>
                  </a:lnTo>
                  <a:lnTo>
                    <a:pt x="479" y="718"/>
                  </a:lnTo>
                  <a:lnTo>
                    <a:pt x="475" y="718"/>
                  </a:lnTo>
                  <a:lnTo>
                    <a:pt x="472" y="718"/>
                  </a:lnTo>
                  <a:lnTo>
                    <a:pt x="468" y="718"/>
                  </a:lnTo>
                  <a:lnTo>
                    <a:pt x="464" y="718"/>
                  </a:lnTo>
                  <a:lnTo>
                    <a:pt x="2" y="71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9" name="Freeform 298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1 w 7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"/>
                <a:gd name="T38" fmla="*/ 7 w 7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0" name="Freeform 299"/>
            <p:cNvSpPr>
              <a:spLocks/>
            </p:cNvSpPr>
            <p:nvPr/>
          </p:nvSpPr>
          <p:spPr bwMode="auto">
            <a:xfrm>
              <a:off x="1841" y="4317"/>
              <a:ext cx="4" cy="1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1 w 7"/>
                <a:gd name="T11" fmla="*/ 0 h 1"/>
                <a:gd name="T12" fmla="*/ 1 w 7"/>
                <a:gd name="T13" fmla="*/ 0 h 1"/>
                <a:gd name="T14" fmla="*/ 1 w 7"/>
                <a:gd name="T15" fmla="*/ 0 h 1"/>
                <a:gd name="T16" fmla="*/ 1 w 7"/>
                <a:gd name="T17" fmla="*/ 0 h 1"/>
                <a:gd name="T18" fmla="*/ 1 w 7"/>
                <a:gd name="T19" fmla="*/ 0 h 1"/>
                <a:gd name="T20" fmla="*/ 0 w 7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"/>
                <a:gd name="T35" fmla="*/ 7 w 7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1" name="Freeform 300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  <a:lnTo>
                    <a:pt x="2" y="248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2" name="Freeform 301"/>
            <p:cNvSpPr>
              <a:spLocks/>
            </p:cNvSpPr>
            <p:nvPr/>
          </p:nvSpPr>
          <p:spPr bwMode="auto">
            <a:xfrm>
              <a:off x="2048" y="3965"/>
              <a:ext cx="232" cy="206"/>
            </a:xfrm>
            <a:custGeom>
              <a:avLst/>
              <a:gdLst>
                <a:gd name="T0" fmla="*/ 0 w 477"/>
                <a:gd name="T1" fmla="*/ 1 h 412"/>
                <a:gd name="T2" fmla="*/ 0 w 477"/>
                <a:gd name="T3" fmla="*/ 1 h 412"/>
                <a:gd name="T4" fmla="*/ 0 w 477"/>
                <a:gd name="T5" fmla="*/ 1 h 412"/>
                <a:gd name="T6" fmla="*/ 0 w 477"/>
                <a:gd name="T7" fmla="*/ 1 h 412"/>
                <a:gd name="T8" fmla="*/ 0 w 477"/>
                <a:gd name="T9" fmla="*/ 1 h 412"/>
                <a:gd name="T10" fmla="*/ 0 w 477"/>
                <a:gd name="T11" fmla="*/ 1 h 412"/>
                <a:gd name="T12" fmla="*/ 0 w 477"/>
                <a:gd name="T13" fmla="*/ 1 h 412"/>
                <a:gd name="T14" fmla="*/ 0 w 477"/>
                <a:gd name="T15" fmla="*/ 1 h 412"/>
                <a:gd name="T16" fmla="*/ 0 w 477"/>
                <a:gd name="T17" fmla="*/ 0 h 412"/>
                <a:gd name="T18" fmla="*/ 0 w 477"/>
                <a:gd name="T19" fmla="*/ 1 h 412"/>
                <a:gd name="T20" fmla="*/ 0 w 477"/>
                <a:gd name="T21" fmla="*/ 1 h 412"/>
                <a:gd name="T22" fmla="*/ 0 w 477"/>
                <a:gd name="T23" fmla="*/ 1 h 412"/>
                <a:gd name="T24" fmla="*/ 0 w 477"/>
                <a:gd name="T25" fmla="*/ 1 h 412"/>
                <a:gd name="T26" fmla="*/ 0 w 477"/>
                <a:gd name="T27" fmla="*/ 1 h 412"/>
                <a:gd name="T28" fmla="*/ 0 w 477"/>
                <a:gd name="T29" fmla="*/ 1 h 412"/>
                <a:gd name="T30" fmla="*/ 0 w 477"/>
                <a:gd name="T31" fmla="*/ 1 h 412"/>
                <a:gd name="T32" fmla="*/ 0 w 477"/>
                <a:gd name="T33" fmla="*/ 1 h 412"/>
                <a:gd name="T34" fmla="*/ 0 w 477"/>
                <a:gd name="T35" fmla="*/ 1 h 412"/>
                <a:gd name="T36" fmla="*/ 1 w 477"/>
                <a:gd name="T37" fmla="*/ 1 h 412"/>
                <a:gd name="T38" fmla="*/ 1 w 477"/>
                <a:gd name="T39" fmla="*/ 1 h 412"/>
                <a:gd name="T40" fmla="*/ 1 w 477"/>
                <a:gd name="T41" fmla="*/ 1 h 412"/>
                <a:gd name="T42" fmla="*/ 1 w 477"/>
                <a:gd name="T43" fmla="*/ 1 h 412"/>
                <a:gd name="T44" fmla="*/ 1 w 477"/>
                <a:gd name="T45" fmla="*/ 1 h 412"/>
                <a:gd name="T46" fmla="*/ 1 w 477"/>
                <a:gd name="T47" fmla="*/ 1 h 412"/>
                <a:gd name="T48" fmla="*/ 1 w 477"/>
                <a:gd name="T49" fmla="*/ 1 h 412"/>
                <a:gd name="T50" fmla="*/ 1 w 477"/>
                <a:gd name="T51" fmla="*/ 1 h 412"/>
                <a:gd name="T52" fmla="*/ 1 w 477"/>
                <a:gd name="T53" fmla="*/ 1 h 412"/>
                <a:gd name="T54" fmla="*/ 1 w 477"/>
                <a:gd name="T55" fmla="*/ 1 h 412"/>
                <a:gd name="T56" fmla="*/ 1 w 477"/>
                <a:gd name="T57" fmla="*/ 1 h 412"/>
                <a:gd name="T58" fmla="*/ 0 w 477"/>
                <a:gd name="T59" fmla="*/ 2 h 412"/>
                <a:gd name="T60" fmla="*/ 1 w 477"/>
                <a:gd name="T61" fmla="*/ 2 h 412"/>
                <a:gd name="T62" fmla="*/ 1 w 477"/>
                <a:gd name="T63" fmla="*/ 2 h 412"/>
                <a:gd name="T64" fmla="*/ 1 w 477"/>
                <a:gd name="T65" fmla="*/ 2 h 412"/>
                <a:gd name="T66" fmla="*/ 1 w 477"/>
                <a:gd name="T67" fmla="*/ 2 h 412"/>
                <a:gd name="T68" fmla="*/ 1 w 477"/>
                <a:gd name="T69" fmla="*/ 2 h 412"/>
                <a:gd name="T70" fmla="*/ 1 w 477"/>
                <a:gd name="T71" fmla="*/ 2 h 412"/>
                <a:gd name="T72" fmla="*/ 1 w 477"/>
                <a:gd name="T73" fmla="*/ 2 h 412"/>
                <a:gd name="T74" fmla="*/ 1 w 477"/>
                <a:gd name="T75" fmla="*/ 2 h 412"/>
                <a:gd name="T76" fmla="*/ 1 w 477"/>
                <a:gd name="T77" fmla="*/ 2 h 412"/>
                <a:gd name="T78" fmla="*/ 1 w 477"/>
                <a:gd name="T79" fmla="*/ 2 h 412"/>
                <a:gd name="T80" fmla="*/ 1 w 477"/>
                <a:gd name="T81" fmla="*/ 2 h 412"/>
                <a:gd name="T82" fmla="*/ 1 w 477"/>
                <a:gd name="T83" fmla="*/ 2 h 412"/>
                <a:gd name="T84" fmla="*/ 1 w 477"/>
                <a:gd name="T85" fmla="*/ 2 h 412"/>
                <a:gd name="T86" fmla="*/ 1 w 477"/>
                <a:gd name="T87" fmla="*/ 2 h 412"/>
                <a:gd name="T88" fmla="*/ 1 w 477"/>
                <a:gd name="T89" fmla="*/ 2 h 412"/>
                <a:gd name="T90" fmla="*/ 1 w 477"/>
                <a:gd name="T91" fmla="*/ 2 h 412"/>
                <a:gd name="T92" fmla="*/ 1 w 477"/>
                <a:gd name="T93" fmla="*/ 2 h 412"/>
                <a:gd name="T94" fmla="*/ 1 w 477"/>
                <a:gd name="T95" fmla="*/ 2 h 412"/>
                <a:gd name="T96" fmla="*/ 1 w 477"/>
                <a:gd name="T97" fmla="*/ 2 h 412"/>
                <a:gd name="T98" fmla="*/ 0 w 477"/>
                <a:gd name="T99" fmla="*/ 2 h 412"/>
                <a:gd name="T100" fmla="*/ 0 w 477"/>
                <a:gd name="T101" fmla="*/ 2 h 412"/>
                <a:gd name="T102" fmla="*/ 0 w 477"/>
                <a:gd name="T103" fmla="*/ 2 h 412"/>
                <a:gd name="T104" fmla="*/ 0 w 477"/>
                <a:gd name="T105" fmla="*/ 2 h 412"/>
                <a:gd name="T106" fmla="*/ 0 w 477"/>
                <a:gd name="T107" fmla="*/ 2 h 412"/>
                <a:gd name="T108" fmla="*/ 0 w 477"/>
                <a:gd name="T109" fmla="*/ 2 h 412"/>
                <a:gd name="T110" fmla="*/ 0 w 477"/>
                <a:gd name="T111" fmla="*/ 2 h 412"/>
                <a:gd name="T112" fmla="*/ 0 w 477"/>
                <a:gd name="T113" fmla="*/ 2 h 4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7"/>
                <a:gd name="T172" fmla="*/ 0 h 412"/>
                <a:gd name="T173" fmla="*/ 477 w 477"/>
                <a:gd name="T174" fmla="*/ 412 h 4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7" h="412">
                  <a:moveTo>
                    <a:pt x="2" y="248"/>
                  </a:moveTo>
                  <a:lnTo>
                    <a:pt x="3" y="244"/>
                  </a:lnTo>
                  <a:lnTo>
                    <a:pt x="3" y="239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2" y="220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2" y="194"/>
                  </a:lnTo>
                  <a:lnTo>
                    <a:pt x="3" y="188"/>
                  </a:lnTo>
                  <a:lnTo>
                    <a:pt x="13" y="167"/>
                  </a:lnTo>
                  <a:lnTo>
                    <a:pt x="23" y="146"/>
                  </a:lnTo>
                  <a:lnTo>
                    <a:pt x="34" y="127"/>
                  </a:lnTo>
                  <a:lnTo>
                    <a:pt x="47" y="108"/>
                  </a:lnTo>
                  <a:lnTo>
                    <a:pt x="62" y="88"/>
                  </a:lnTo>
                  <a:lnTo>
                    <a:pt x="76" y="71"/>
                  </a:lnTo>
                  <a:lnTo>
                    <a:pt x="93" y="53"/>
                  </a:lnTo>
                  <a:lnTo>
                    <a:pt x="109" y="37"/>
                  </a:lnTo>
                  <a:lnTo>
                    <a:pt x="128" y="21"/>
                  </a:lnTo>
                  <a:lnTo>
                    <a:pt x="146" y="7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3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5"/>
                  </a:lnTo>
                  <a:lnTo>
                    <a:pt x="170" y="7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2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3" y="21"/>
                  </a:lnTo>
                  <a:lnTo>
                    <a:pt x="173" y="23"/>
                  </a:lnTo>
                  <a:lnTo>
                    <a:pt x="175" y="40"/>
                  </a:lnTo>
                  <a:lnTo>
                    <a:pt x="175" y="56"/>
                  </a:lnTo>
                  <a:lnTo>
                    <a:pt x="175" y="72"/>
                  </a:lnTo>
                  <a:lnTo>
                    <a:pt x="175" y="88"/>
                  </a:lnTo>
                  <a:lnTo>
                    <a:pt x="173" y="104"/>
                  </a:lnTo>
                  <a:lnTo>
                    <a:pt x="173" y="122"/>
                  </a:lnTo>
                  <a:lnTo>
                    <a:pt x="172" y="138"/>
                  </a:lnTo>
                  <a:lnTo>
                    <a:pt x="170" y="154"/>
                  </a:lnTo>
                  <a:lnTo>
                    <a:pt x="170" y="170"/>
                  </a:lnTo>
                  <a:lnTo>
                    <a:pt x="168" y="186"/>
                  </a:lnTo>
                  <a:lnTo>
                    <a:pt x="184" y="176"/>
                  </a:lnTo>
                  <a:lnTo>
                    <a:pt x="203" y="168"/>
                  </a:lnTo>
                  <a:lnTo>
                    <a:pt x="219" y="159"/>
                  </a:lnTo>
                  <a:lnTo>
                    <a:pt x="237" y="151"/>
                  </a:lnTo>
                  <a:lnTo>
                    <a:pt x="256" y="144"/>
                  </a:lnTo>
                  <a:lnTo>
                    <a:pt x="274" y="138"/>
                  </a:lnTo>
                  <a:lnTo>
                    <a:pt x="294" y="133"/>
                  </a:lnTo>
                  <a:lnTo>
                    <a:pt x="312" y="130"/>
                  </a:lnTo>
                  <a:lnTo>
                    <a:pt x="332" y="128"/>
                  </a:lnTo>
                  <a:lnTo>
                    <a:pt x="352" y="128"/>
                  </a:lnTo>
                  <a:lnTo>
                    <a:pt x="354" y="130"/>
                  </a:lnTo>
                  <a:lnTo>
                    <a:pt x="354" y="132"/>
                  </a:lnTo>
                  <a:lnTo>
                    <a:pt x="356" y="133"/>
                  </a:lnTo>
                  <a:lnTo>
                    <a:pt x="356" y="136"/>
                  </a:lnTo>
                  <a:lnTo>
                    <a:pt x="356" y="140"/>
                  </a:lnTo>
                  <a:lnTo>
                    <a:pt x="356" y="143"/>
                  </a:lnTo>
                  <a:lnTo>
                    <a:pt x="356" y="148"/>
                  </a:lnTo>
                  <a:lnTo>
                    <a:pt x="356" y="151"/>
                  </a:lnTo>
                  <a:lnTo>
                    <a:pt x="354" y="154"/>
                  </a:lnTo>
                  <a:lnTo>
                    <a:pt x="354" y="157"/>
                  </a:lnTo>
                  <a:lnTo>
                    <a:pt x="352" y="159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7" y="159"/>
                  </a:lnTo>
                  <a:lnTo>
                    <a:pt x="345" y="160"/>
                  </a:lnTo>
                  <a:lnTo>
                    <a:pt x="343" y="175"/>
                  </a:lnTo>
                  <a:lnTo>
                    <a:pt x="338" y="188"/>
                  </a:lnTo>
                  <a:lnTo>
                    <a:pt x="330" y="199"/>
                  </a:lnTo>
                  <a:lnTo>
                    <a:pt x="321" y="210"/>
                  </a:lnTo>
                  <a:lnTo>
                    <a:pt x="312" y="220"/>
                  </a:lnTo>
                  <a:lnTo>
                    <a:pt x="299" y="229"/>
                  </a:lnTo>
                  <a:lnTo>
                    <a:pt x="288" y="239"/>
                  </a:lnTo>
                  <a:lnTo>
                    <a:pt x="276" y="248"/>
                  </a:lnTo>
                  <a:lnTo>
                    <a:pt x="265" y="258"/>
                  </a:lnTo>
                  <a:lnTo>
                    <a:pt x="254" y="268"/>
                  </a:lnTo>
                  <a:lnTo>
                    <a:pt x="267" y="264"/>
                  </a:lnTo>
                  <a:lnTo>
                    <a:pt x="279" y="263"/>
                  </a:lnTo>
                  <a:lnTo>
                    <a:pt x="290" y="261"/>
                  </a:lnTo>
                  <a:lnTo>
                    <a:pt x="303" y="260"/>
                  </a:lnTo>
                  <a:lnTo>
                    <a:pt x="316" y="260"/>
                  </a:lnTo>
                  <a:lnTo>
                    <a:pt x="327" y="260"/>
                  </a:lnTo>
                  <a:lnTo>
                    <a:pt x="340" y="260"/>
                  </a:lnTo>
                  <a:lnTo>
                    <a:pt x="352" y="260"/>
                  </a:lnTo>
                  <a:lnTo>
                    <a:pt x="365" y="261"/>
                  </a:lnTo>
                  <a:lnTo>
                    <a:pt x="376" y="261"/>
                  </a:lnTo>
                  <a:lnTo>
                    <a:pt x="387" y="263"/>
                  </a:lnTo>
                  <a:lnTo>
                    <a:pt x="396" y="263"/>
                  </a:lnTo>
                  <a:lnTo>
                    <a:pt x="407" y="263"/>
                  </a:lnTo>
                  <a:lnTo>
                    <a:pt x="418" y="263"/>
                  </a:lnTo>
                  <a:lnTo>
                    <a:pt x="427" y="263"/>
                  </a:lnTo>
                  <a:lnTo>
                    <a:pt x="438" y="264"/>
                  </a:lnTo>
                  <a:lnTo>
                    <a:pt x="447" y="266"/>
                  </a:lnTo>
                  <a:lnTo>
                    <a:pt x="457" y="269"/>
                  </a:lnTo>
                  <a:lnTo>
                    <a:pt x="466" y="272"/>
                  </a:lnTo>
                  <a:lnTo>
                    <a:pt x="473" y="277"/>
                  </a:lnTo>
                  <a:lnTo>
                    <a:pt x="475" y="280"/>
                  </a:lnTo>
                  <a:lnTo>
                    <a:pt x="477" y="282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3"/>
                  </a:lnTo>
                  <a:lnTo>
                    <a:pt x="475" y="296"/>
                  </a:lnTo>
                  <a:lnTo>
                    <a:pt x="475" y="300"/>
                  </a:lnTo>
                  <a:lnTo>
                    <a:pt x="473" y="301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1" y="320"/>
                  </a:lnTo>
                  <a:lnTo>
                    <a:pt x="440" y="327"/>
                  </a:lnTo>
                  <a:lnTo>
                    <a:pt x="429" y="335"/>
                  </a:lnTo>
                  <a:lnTo>
                    <a:pt x="418" y="341"/>
                  </a:lnTo>
                  <a:lnTo>
                    <a:pt x="407" y="348"/>
                  </a:lnTo>
                  <a:lnTo>
                    <a:pt x="396" y="352"/>
                  </a:lnTo>
                  <a:lnTo>
                    <a:pt x="383" y="359"/>
                  </a:lnTo>
                  <a:lnTo>
                    <a:pt x="373" y="365"/>
                  </a:lnTo>
                  <a:lnTo>
                    <a:pt x="360" y="370"/>
                  </a:lnTo>
                  <a:lnTo>
                    <a:pt x="356" y="372"/>
                  </a:lnTo>
                  <a:lnTo>
                    <a:pt x="352" y="373"/>
                  </a:lnTo>
                  <a:lnTo>
                    <a:pt x="349" y="375"/>
                  </a:lnTo>
                  <a:lnTo>
                    <a:pt x="345" y="376"/>
                  </a:lnTo>
                  <a:lnTo>
                    <a:pt x="341" y="380"/>
                  </a:lnTo>
                  <a:lnTo>
                    <a:pt x="338" y="381"/>
                  </a:lnTo>
                  <a:lnTo>
                    <a:pt x="334" y="383"/>
                  </a:lnTo>
                  <a:lnTo>
                    <a:pt x="330" y="384"/>
                  </a:lnTo>
                  <a:lnTo>
                    <a:pt x="327" y="386"/>
                  </a:lnTo>
                  <a:lnTo>
                    <a:pt x="323" y="388"/>
                  </a:lnTo>
                  <a:lnTo>
                    <a:pt x="318" y="389"/>
                  </a:lnTo>
                  <a:lnTo>
                    <a:pt x="312" y="392"/>
                  </a:lnTo>
                  <a:lnTo>
                    <a:pt x="305" y="394"/>
                  </a:lnTo>
                  <a:lnTo>
                    <a:pt x="299" y="397"/>
                  </a:lnTo>
                  <a:lnTo>
                    <a:pt x="294" y="399"/>
                  </a:lnTo>
                  <a:lnTo>
                    <a:pt x="288" y="402"/>
                  </a:lnTo>
                  <a:lnTo>
                    <a:pt x="281" y="404"/>
                  </a:lnTo>
                  <a:lnTo>
                    <a:pt x="276" y="405"/>
                  </a:lnTo>
                  <a:lnTo>
                    <a:pt x="270" y="408"/>
                  </a:lnTo>
                  <a:lnTo>
                    <a:pt x="263" y="408"/>
                  </a:lnTo>
                  <a:lnTo>
                    <a:pt x="254" y="410"/>
                  </a:lnTo>
                  <a:lnTo>
                    <a:pt x="245" y="412"/>
                  </a:lnTo>
                  <a:lnTo>
                    <a:pt x="235" y="412"/>
                  </a:lnTo>
                  <a:lnTo>
                    <a:pt x="226" y="412"/>
                  </a:lnTo>
                  <a:lnTo>
                    <a:pt x="217" y="412"/>
                  </a:lnTo>
                  <a:lnTo>
                    <a:pt x="208" y="412"/>
                  </a:lnTo>
                  <a:lnTo>
                    <a:pt x="199" y="410"/>
                  </a:lnTo>
                  <a:lnTo>
                    <a:pt x="190" y="408"/>
                  </a:lnTo>
                  <a:lnTo>
                    <a:pt x="181" y="405"/>
                  </a:lnTo>
                  <a:lnTo>
                    <a:pt x="172" y="402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400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7"/>
                  </a:lnTo>
                  <a:lnTo>
                    <a:pt x="161" y="397"/>
                  </a:lnTo>
                  <a:lnTo>
                    <a:pt x="161" y="396"/>
                  </a:lnTo>
                  <a:lnTo>
                    <a:pt x="159" y="394"/>
                  </a:lnTo>
                  <a:lnTo>
                    <a:pt x="159" y="392"/>
                  </a:lnTo>
                </a:path>
              </a:pathLst>
            </a:custGeom>
            <a:noFill/>
            <a:ln w="14288">
              <a:solidFill>
                <a:srgbClr val="FF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3" name="Freeform 302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w 344"/>
                <a:gd name="T91" fmla="*/ 0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44"/>
                <a:gd name="T139" fmla="*/ 0 h 248"/>
                <a:gd name="T140" fmla="*/ 344 w 344"/>
                <a:gd name="T141" fmla="*/ 248 h 24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4" name="Freeform 303"/>
            <p:cNvSpPr>
              <a:spLocks/>
            </p:cNvSpPr>
            <p:nvPr/>
          </p:nvSpPr>
          <p:spPr bwMode="auto">
            <a:xfrm>
              <a:off x="1983" y="4086"/>
              <a:ext cx="167" cy="124"/>
            </a:xfrm>
            <a:custGeom>
              <a:avLst/>
              <a:gdLst>
                <a:gd name="T0" fmla="*/ 0 w 344"/>
                <a:gd name="T1" fmla="*/ 1 h 248"/>
                <a:gd name="T2" fmla="*/ 0 w 344"/>
                <a:gd name="T3" fmla="*/ 1 h 248"/>
                <a:gd name="T4" fmla="*/ 0 w 344"/>
                <a:gd name="T5" fmla="*/ 1 h 248"/>
                <a:gd name="T6" fmla="*/ 0 w 344"/>
                <a:gd name="T7" fmla="*/ 1 h 248"/>
                <a:gd name="T8" fmla="*/ 0 w 344"/>
                <a:gd name="T9" fmla="*/ 1 h 248"/>
                <a:gd name="T10" fmla="*/ 0 w 344"/>
                <a:gd name="T11" fmla="*/ 1 h 248"/>
                <a:gd name="T12" fmla="*/ 0 w 344"/>
                <a:gd name="T13" fmla="*/ 1 h 248"/>
                <a:gd name="T14" fmla="*/ 0 w 344"/>
                <a:gd name="T15" fmla="*/ 1 h 248"/>
                <a:gd name="T16" fmla="*/ 0 w 344"/>
                <a:gd name="T17" fmla="*/ 1 h 248"/>
                <a:gd name="T18" fmla="*/ 0 w 344"/>
                <a:gd name="T19" fmla="*/ 1 h 248"/>
                <a:gd name="T20" fmla="*/ 1 w 344"/>
                <a:gd name="T21" fmla="*/ 1 h 248"/>
                <a:gd name="T22" fmla="*/ 1 w 344"/>
                <a:gd name="T23" fmla="*/ 1 h 248"/>
                <a:gd name="T24" fmla="*/ 1 w 344"/>
                <a:gd name="T25" fmla="*/ 1 h 248"/>
                <a:gd name="T26" fmla="*/ 1 w 344"/>
                <a:gd name="T27" fmla="*/ 1 h 248"/>
                <a:gd name="T28" fmla="*/ 1 w 344"/>
                <a:gd name="T29" fmla="*/ 1 h 248"/>
                <a:gd name="T30" fmla="*/ 1 w 344"/>
                <a:gd name="T31" fmla="*/ 1 h 248"/>
                <a:gd name="T32" fmla="*/ 1 w 344"/>
                <a:gd name="T33" fmla="*/ 1 h 248"/>
                <a:gd name="T34" fmla="*/ 1 w 344"/>
                <a:gd name="T35" fmla="*/ 1 h 248"/>
                <a:gd name="T36" fmla="*/ 1 w 344"/>
                <a:gd name="T37" fmla="*/ 1 h 248"/>
                <a:gd name="T38" fmla="*/ 1 w 344"/>
                <a:gd name="T39" fmla="*/ 1 h 248"/>
                <a:gd name="T40" fmla="*/ 0 w 344"/>
                <a:gd name="T41" fmla="*/ 1 h 248"/>
                <a:gd name="T42" fmla="*/ 0 w 344"/>
                <a:gd name="T43" fmla="*/ 1 h 248"/>
                <a:gd name="T44" fmla="*/ 0 w 344"/>
                <a:gd name="T45" fmla="*/ 1 h 248"/>
                <a:gd name="T46" fmla="*/ 0 w 344"/>
                <a:gd name="T47" fmla="*/ 1 h 248"/>
                <a:gd name="T48" fmla="*/ 0 w 344"/>
                <a:gd name="T49" fmla="*/ 1 h 248"/>
                <a:gd name="T50" fmla="*/ 0 w 344"/>
                <a:gd name="T51" fmla="*/ 1 h 248"/>
                <a:gd name="T52" fmla="*/ 0 w 344"/>
                <a:gd name="T53" fmla="*/ 1 h 248"/>
                <a:gd name="T54" fmla="*/ 0 w 344"/>
                <a:gd name="T55" fmla="*/ 1 h 248"/>
                <a:gd name="T56" fmla="*/ 0 w 344"/>
                <a:gd name="T57" fmla="*/ 1 h 248"/>
                <a:gd name="T58" fmla="*/ 0 w 344"/>
                <a:gd name="T59" fmla="*/ 1 h 248"/>
                <a:gd name="T60" fmla="*/ 0 w 344"/>
                <a:gd name="T61" fmla="*/ 1 h 248"/>
                <a:gd name="T62" fmla="*/ 0 w 344"/>
                <a:gd name="T63" fmla="*/ 1 h 248"/>
                <a:gd name="T64" fmla="*/ 0 w 344"/>
                <a:gd name="T65" fmla="*/ 1 h 248"/>
                <a:gd name="T66" fmla="*/ 0 w 344"/>
                <a:gd name="T67" fmla="*/ 1 h 248"/>
                <a:gd name="T68" fmla="*/ 0 w 344"/>
                <a:gd name="T69" fmla="*/ 1 h 248"/>
                <a:gd name="T70" fmla="*/ 0 w 344"/>
                <a:gd name="T71" fmla="*/ 1 h 248"/>
                <a:gd name="T72" fmla="*/ 0 w 344"/>
                <a:gd name="T73" fmla="*/ 1 h 248"/>
                <a:gd name="T74" fmla="*/ 0 w 344"/>
                <a:gd name="T75" fmla="*/ 1 h 248"/>
                <a:gd name="T76" fmla="*/ 0 w 344"/>
                <a:gd name="T77" fmla="*/ 1 h 248"/>
                <a:gd name="T78" fmla="*/ 0 w 344"/>
                <a:gd name="T79" fmla="*/ 1 h 248"/>
                <a:gd name="T80" fmla="*/ 0 w 344"/>
                <a:gd name="T81" fmla="*/ 1 h 248"/>
                <a:gd name="T82" fmla="*/ 0 w 344"/>
                <a:gd name="T83" fmla="*/ 1 h 248"/>
                <a:gd name="T84" fmla="*/ 0 w 344"/>
                <a:gd name="T85" fmla="*/ 1 h 248"/>
                <a:gd name="T86" fmla="*/ 0 w 344"/>
                <a:gd name="T87" fmla="*/ 1 h 248"/>
                <a:gd name="T88" fmla="*/ 0 w 344"/>
                <a:gd name="T89" fmla="*/ 1 h 2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4"/>
                <a:gd name="T136" fmla="*/ 0 h 248"/>
                <a:gd name="T137" fmla="*/ 344 w 344"/>
                <a:gd name="T138" fmla="*/ 248 h 2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4" h="248">
                  <a:moveTo>
                    <a:pt x="121" y="0"/>
                  </a:moveTo>
                  <a:lnTo>
                    <a:pt x="126" y="2"/>
                  </a:lnTo>
                  <a:lnTo>
                    <a:pt x="132" y="3"/>
                  </a:lnTo>
                  <a:lnTo>
                    <a:pt x="136" y="5"/>
                  </a:lnTo>
                  <a:lnTo>
                    <a:pt x="139" y="6"/>
                  </a:lnTo>
                  <a:lnTo>
                    <a:pt x="145" y="10"/>
                  </a:lnTo>
                  <a:lnTo>
                    <a:pt x="148" y="11"/>
                  </a:lnTo>
                  <a:lnTo>
                    <a:pt x="152" y="14"/>
                  </a:lnTo>
                  <a:lnTo>
                    <a:pt x="156" y="18"/>
                  </a:lnTo>
                  <a:lnTo>
                    <a:pt x="159" y="19"/>
                  </a:lnTo>
                  <a:lnTo>
                    <a:pt x="163" y="22"/>
                  </a:lnTo>
                  <a:lnTo>
                    <a:pt x="176" y="30"/>
                  </a:lnTo>
                  <a:lnTo>
                    <a:pt x="187" y="38"/>
                  </a:lnTo>
                  <a:lnTo>
                    <a:pt x="198" y="45"/>
                  </a:lnTo>
                  <a:lnTo>
                    <a:pt x="209" y="53"/>
                  </a:lnTo>
                  <a:lnTo>
                    <a:pt x="220" y="61"/>
                  </a:lnTo>
                  <a:lnTo>
                    <a:pt x="231" y="69"/>
                  </a:lnTo>
                  <a:lnTo>
                    <a:pt x="242" y="78"/>
                  </a:lnTo>
                  <a:lnTo>
                    <a:pt x="251" y="86"/>
                  </a:lnTo>
                  <a:lnTo>
                    <a:pt x="260" y="96"/>
                  </a:lnTo>
                  <a:lnTo>
                    <a:pt x="269" y="107"/>
                  </a:lnTo>
                  <a:lnTo>
                    <a:pt x="273" y="110"/>
                  </a:lnTo>
                  <a:lnTo>
                    <a:pt x="274" y="114"/>
                  </a:lnTo>
                  <a:lnTo>
                    <a:pt x="278" y="117"/>
                  </a:lnTo>
                  <a:lnTo>
                    <a:pt x="280" y="120"/>
                  </a:lnTo>
                  <a:lnTo>
                    <a:pt x="284" y="123"/>
                  </a:lnTo>
                  <a:lnTo>
                    <a:pt x="285" y="126"/>
                  </a:lnTo>
                  <a:lnTo>
                    <a:pt x="287" y="131"/>
                  </a:lnTo>
                  <a:lnTo>
                    <a:pt x="289" y="134"/>
                  </a:lnTo>
                  <a:lnTo>
                    <a:pt x="291" y="138"/>
                  </a:lnTo>
                  <a:lnTo>
                    <a:pt x="293" y="142"/>
                  </a:lnTo>
                  <a:lnTo>
                    <a:pt x="300" y="165"/>
                  </a:lnTo>
                  <a:lnTo>
                    <a:pt x="311" y="174"/>
                  </a:lnTo>
                  <a:lnTo>
                    <a:pt x="322" y="178"/>
                  </a:lnTo>
                  <a:lnTo>
                    <a:pt x="333" y="174"/>
                  </a:lnTo>
                  <a:lnTo>
                    <a:pt x="340" y="168"/>
                  </a:lnTo>
                  <a:lnTo>
                    <a:pt x="344" y="163"/>
                  </a:lnTo>
                  <a:lnTo>
                    <a:pt x="340" y="160"/>
                  </a:lnTo>
                  <a:lnTo>
                    <a:pt x="327" y="163"/>
                  </a:lnTo>
                  <a:lnTo>
                    <a:pt x="307" y="176"/>
                  </a:lnTo>
                  <a:lnTo>
                    <a:pt x="273" y="198"/>
                  </a:lnTo>
                  <a:lnTo>
                    <a:pt x="256" y="210"/>
                  </a:lnTo>
                  <a:lnTo>
                    <a:pt x="240" y="219"/>
                  </a:lnTo>
                  <a:lnTo>
                    <a:pt x="221" y="229"/>
                  </a:lnTo>
                  <a:lnTo>
                    <a:pt x="201" y="235"/>
                  </a:lnTo>
                  <a:lnTo>
                    <a:pt x="183" y="240"/>
                  </a:lnTo>
                  <a:lnTo>
                    <a:pt x="163" y="245"/>
                  </a:lnTo>
                  <a:lnTo>
                    <a:pt x="141" y="246"/>
                  </a:lnTo>
                  <a:lnTo>
                    <a:pt x="121" y="248"/>
                  </a:lnTo>
                  <a:lnTo>
                    <a:pt x="99" y="248"/>
                  </a:lnTo>
                  <a:lnTo>
                    <a:pt x="79" y="246"/>
                  </a:lnTo>
                  <a:lnTo>
                    <a:pt x="75" y="246"/>
                  </a:lnTo>
                  <a:lnTo>
                    <a:pt x="73" y="245"/>
                  </a:lnTo>
                  <a:lnTo>
                    <a:pt x="70" y="245"/>
                  </a:lnTo>
                  <a:lnTo>
                    <a:pt x="66" y="243"/>
                  </a:lnTo>
                  <a:lnTo>
                    <a:pt x="64" y="242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5" y="234"/>
                  </a:lnTo>
                  <a:lnTo>
                    <a:pt x="52" y="232"/>
                  </a:lnTo>
                  <a:lnTo>
                    <a:pt x="46" y="224"/>
                  </a:lnTo>
                  <a:lnTo>
                    <a:pt x="41" y="218"/>
                  </a:lnTo>
                  <a:lnTo>
                    <a:pt x="35" y="211"/>
                  </a:lnTo>
                  <a:lnTo>
                    <a:pt x="30" y="205"/>
                  </a:lnTo>
                  <a:lnTo>
                    <a:pt x="24" y="197"/>
                  </a:lnTo>
                  <a:lnTo>
                    <a:pt x="19" y="190"/>
                  </a:lnTo>
                  <a:lnTo>
                    <a:pt x="15" y="184"/>
                  </a:lnTo>
                  <a:lnTo>
                    <a:pt x="9" y="176"/>
                  </a:lnTo>
                  <a:lnTo>
                    <a:pt x="8" y="168"/>
                  </a:lnTo>
                  <a:lnTo>
                    <a:pt x="4" y="160"/>
                  </a:lnTo>
                  <a:lnTo>
                    <a:pt x="2" y="152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6"/>
                  </a:lnTo>
                  <a:lnTo>
                    <a:pt x="2" y="118"/>
                  </a:lnTo>
                  <a:lnTo>
                    <a:pt x="4" y="110"/>
                  </a:lnTo>
                  <a:lnTo>
                    <a:pt x="6" y="102"/>
                  </a:lnTo>
                  <a:lnTo>
                    <a:pt x="9" y="96"/>
                  </a:lnTo>
                  <a:lnTo>
                    <a:pt x="15" y="88"/>
                  </a:lnTo>
                  <a:lnTo>
                    <a:pt x="20" y="82"/>
                  </a:lnTo>
                  <a:lnTo>
                    <a:pt x="30" y="70"/>
                  </a:lnTo>
                  <a:lnTo>
                    <a:pt x="41" y="59"/>
                  </a:lnTo>
                  <a:lnTo>
                    <a:pt x="52" y="48"/>
                  </a:lnTo>
                  <a:lnTo>
                    <a:pt x="62" y="37"/>
                  </a:lnTo>
                  <a:lnTo>
                    <a:pt x="73" y="27"/>
                  </a:lnTo>
                  <a:lnTo>
                    <a:pt x="86" y="18"/>
                  </a:lnTo>
                  <a:lnTo>
                    <a:pt x="99" y="11"/>
                  </a:lnTo>
                  <a:lnTo>
                    <a:pt x="114" y="6"/>
                  </a:lnTo>
                  <a:lnTo>
                    <a:pt x="130" y="5"/>
                  </a:lnTo>
                  <a:lnTo>
                    <a:pt x="147" y="5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5" name="Freeform 304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  <a:lnTo>
                    <a:pt x="424" y="59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6" name="Freeform 305"/>
            <p:cNvSpPr>
              <a:spLocks/>
            </p:cNvSpPr>
            <p:nvPr/>
          </p:nvSpPr>
          <p:spPr bwMode="auto">
            <a:xfrm>
              <a:off x="1814" y="4176"/>
              <a:ext cx="206" cy="141"/>
            </a:xfrm>
            <a:custGeom>
              <a:avLst/>
              <a:gdLst>
                <a:gd name="T0" fmla="*/ 1 w 424"/>
                <a:gd name="T1" fmla="*/ 0 h 283"/>
                <a:gd name="T2" fmla="*/ 1 w 424"/>
                <a:gd name="T3" fmla="*/ 0 h 283"/>
                <a:gd name="T4" fmla="*/ 1 w 424"/>
                <a:gd name="T5" fmla="*/ 0 h 283"/>
                <a:gd name="T6" fmla="*/ 1 w 424"/>
                <a:gd name="T7" fmla="*/ 0 h 283"/>
                <a:gd name="T8" fmla="*/ 1 w 424"/>
                <a:gd name="T9" fmla="*/ 0 h 283"/>
                <a:gd name="T10" fmla="*/ 1 w 424"/>
                <a:gd name="T11" fmla="*/ 0 h 283"/>
                <a:gd name="T12" fmla="*/ 1 w 424"/>
                <a:gd name="T13" fmla="*/ 0 h 283"/>
                <a:gd name="T14" fmla="*/ 1 w 424"/>
                <a:gd name="T15" fmla="*/ 0 h 283"/>
                <a:gd name="T16" fmla="*/ 1 w 424"/>
                <a:gd name="T17" fmla="*/ 0 h 283"/>
                <a:gd name="T18" fmla="*/ 1 w 424"/>
                <a:gd name="T19" fmla="*/ 0 h 283"/>
                <a:gd name="T20" fmla="*/ 1 w 424"/>
                <a:gd name="T21" fmla="*/ 0 h 283"/>
                <a:gd name="T22" fmla="*/ 0 w 424"/>
                <a:gd name="T23" fmla="*/ 0 h 283"/>
                <a:gd name="T24" fmla="*/ 0 w 424"/>
                <a:gd name="T25" fmla="*/ 0 h 283"/>
                <a:gd name="T26" fmla="*/ 0 w 424"/>
                <a:gd name="T27" fmla="*/ 0 h 283"/>
                <a:gd name="T28" fmla="*/ 0 w 424"/>
                <a:gd name="T29" fmla="*/ 0 h 283"/>
                <a:gd name="T30" fmla="*/ 0 w 424"/>
                <a:gd name="T31" fmla="*/ 0 h 283"/>
                <a:gd name="T32" fmla="*/ 0 w 424"/>
                <a:gd name="T33" fmla="*/ 0 h 283"/>
                <a:gd name="T34" fmla="*/ 0 w 424"/>
                <a:gd name="T35" fmla="*/ 0 h 283"/>
                <a:gd name="T36" fmla="*/ 0 w 424"/>
                <a:gd name="T37" fmla="*/ 1 h 283"/>
                <a:gd name="T38" fmla="*/ 0 w 424"/>
                <a:gd name="T39" fmla="*/ 1 h 283"/>
                <a:gd name="T40" fmla="*/ 0 w 424"/>
                <a:gd name="T41" fmla="*/ 1 h 283"/>
                <a:gd name="T42" fmla="*/ 0 w 424"/>
                <a:gd name="T43" fmla="*/ 1 h 283"/>
                <a:gd name="T44" fmla="*/ 0 w 424"/>
                <a:gd name="T45" fmla="*/ 1 h 283"/>
                <a:gd name="T46" fmla="*/ 0 w 424"/>
                <a:gd name="T47" fmla="*/ 1 h 283"/>
                <a:gd name="T48" fmla="*/ 0 w 424"/>
                <a:gd name="T49" fmla="*/ 1 h 283"/>
                <a:gd name="T50" fmla="*/ 0 w 424"/>
                <a:gd name="T51" fmla="*/ 1 h 283"/>
                <a:gd name="T52" fmla="*/ 0 w 424"/>
                <a:gd name="T53" fmla="*/ 1 h 283"/>
                <a:gd name="T54" fmla="*/ 0 w 424"/>
                <a:gd name="T55" fmla="*/ 0 h 283"/>
                <a:gd name="T56" fmla="*/ 0 w 424"/>
                <a:gd name="T57" fmla="*/ 0 h 283"/>
                <a:gd name="T58" fmla="*/ 0 w 424"/>
                <a:gd name="T59" fmla="*/ 0 h 283"/>
                <a:gd name="T60" fmla="*/ 0 w 424"/>
                <a:gd name="T61" fmla="*/ 0 h 283"/>
                <a:gd name="T62" fmla="*/ 0 w 424"/>
                <a:gd name="T63" fmla="*/ 0 h 283"/>
                <a:gd name="T64" fmla="*/ 0 w 424"/>
                <a:gd name="T65" fmla="*/ 0 h 283"/>
                <a:gd name="T66" fmla="*/ 0 w 424"/>
                <a:gd name="T67" fmla="*/ 0 h 283"/>
                <a:gd name="T68" fmla="*/ 0 w 424"/>
                <a:gd name="T69" fmla="*/ 0 h 283"/>
                <a:gd name="T70" fmla="*/ 0 w 424"/>
                <a:gd name="T71" fmla="*/ 0 h 283"/>
                <a:gd name="T72" fmla="*/ 0 w 424"/>
                <a:gd name="T73" fmla="*/ 0 h 283"/>
                <a:gd name="T74" fmla="*/ 0 w 424"/>
                <a:gd name="T75" fmla="*/ 0 h 283"/>
                <a:gd name="T76" fmla="*/ 0 w 424"/>
                <a:gd name="T77" fmla="*/ 0 h 283"/>
                <a:gd name="T78" fmla="*/ 0 w 424"/>
                <a:gd name="T79" fmla="*/ 0 h 283"/>
                <a:gd name="T80" fmla="*/ 0 w 424"/>
                <a:gd name="T81" fmla="*/ 0 h 283"/>
                <a:gd name="T82" fmla="*/ 1 w 424"/>
                <a:gd name="T83" fmla="*/ 0 h 283"/>
                <a:gd name="T84" fmla="*/ 1 w 424"/>
                <a:gd name="T85" fmla="*/ 0 h 283"/>
                <a:gd name="T86" fmla="*/ 1 w 424"/>
                <a:gd name="T87" fmla="*/ 0 h 283"/>
                <a:gd name="T88" fmla="*/ 1 w 424"/>
                <a:gd name="T89" fmla="*/ 0 h 283"/>
                <a:gd name="T90" fmla="*/ 1 w 424"/>
                <a:gd name="T91" fmla="*/ 0 h 283"/>
                <a:gd name="T92" fmla="*/ 1 w 424"/>
                <a:gd name="T93" fmla="*/ 0 h 283"/>
                <a:gd name="T94" fmla="*/ 1 w 424"/>
                <a:gd name="T95" fmla="*/ 0 h 283"/>
                <a:gd name="T96" fmla="*/ 1 w 424"/>
                <a:gd name="T97" fmla="*/ 0 h 283"/>
                <a:gd name="T98" fmla="*/ 1 w 424"/>
                <a:gd name="T99" fmla="*/ 0 h 283"/>
                <a:gd name="T100" fmla="*/ 1 w 424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4"/>
                <a:gd name="T154" fmla="*/ 0 h 283"/>
                <a:gd name="T155" fmla="*/ 424 w 424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4" h="283">
                  <a:moveTo>
                    <a:pt x="424" y="59"/>
                  </a:moveTo>
                  <a:lnTo>
                    <a:pt x="421" y="64"/>
                  </a:lnTo>
                  <a:lnTo>
                    <a:pt x="415" y="67"/>
                  </a:lnTo>
                  <a:lnTo>
                    <a:pt x="411" y="71"/>
                  </a:lnTo>
                  <a:lnTo>
                    <a:pt x="406" y="72"/>
                  </a:lnTo>
                  <a:lnTo>
                    <a:pt x="401" y="74"/>
                  </a:lnTo>
                  <a:lnTo>
                    <a:pt x="395" y="74"/>
                  </a:lnTo>
                  <a:lnTo>
                    <a:pt x="388" y="75"/>
                  </a:lnTo>
                  <a:lnTo>
                    <a:pt x="382" y="77"/>
                  </a:lnTo>
                  <a:lnTo>
                    <a:pt x="379" y="80"/>
                  </a:lnTo>
                  <a:lnTo>
                    <a:pt x="373" y="82"/>
                  </a:lnTo>
                  <a:lnTo>
                    <a:pt x="364" y="88"/>
                  </a:lnTo>
                  <a:lnTo>
                    <a:pt x="355" y="95"/>
                  </a:lnTo>
                  <a:lnTo>
                    <a:pt x="346" y="99"/>
                  </a:lnTo>
                  <a:lnTo>
                    <a:pt x="337" y="106"/>
                  </a:lnTo>
                  <a:lnTo>
                    <a:pt x="326" y="111"/>
                  </a:lnTo>
                  <a:lnTo>
                    <a:pt x="316" y="117"/>
                  </a:lnTo>
                  <a:lnTo>
                    <a:pt x="307" y="122"/>
                  </a:lnTo>
                  <a:lnTo>
                    <a:pt x="298" y="128"/>
                  </a:lnTo>
                  <a:lnTo>
                    <a:pt x="291" y="135"/>
                  </a:lnTo>
                  <a:lnTo>
                    <a:pt x="282" y="141"/>
                  </a:lnTo>
                  <a:lnTo>
                    <a:pt x="273" y="149"/>
                  </a:lnTo>
                  <a:lnTo>
                    <a:pt x="263" y="157"/>
                  </a:lnTo>
                  <a:lnTo>
                    <a:pt x="254" y="167"/>
                  </a:lnTo>
                  <a:lnTo>
                    <a:pt x="245" y="175"/>
                  </a:lnTo>
                  <a:lnTo>
                    <a:pt x="236" y="183"/>
                  </a:lnTo>
                  <a:lnTo>
                    <a:pt x="229" y="192"/>
                  </a:lnTo>
                  <a:lnTo>
                    <a:pt x="220" y="200"/>
                  </a:lnTo>
                  <a:lnTo>
                    <a:pt x="210" y="210"/>
                  </a:lnTo>
                  <a:lnTo>
                    <a:pt x="201" y="218"/>
                  </a:lnTo>
                  <a:lnTo>
                    <a:pt x="192" y="226"/>
                  </a:lnTo>
                  <a:lnTo>
                    <a:pt x="187" y="231"/>
                  </a:lnTo>
                  <a:lnTo>
                    <a:pt x="183" y="235"/>
                  </a:lnTo>
                  <a:lnTo>
                    <a:pt x="178" y="239"/>
                  </a:lnTo>
                  <a:lnTo>
                    <a:pt x="172" y="243"/>
                  </a:lnTo>
                  <a:lnTo>
                    <a:pt x="167" y="247"/>
                  </a:lnTo>
                  <a:lnTo>
                    <a:pt x="161" y="251"/>
                  </a:lnTo>
                  <a:lnTo>
                    <a:pt x="156" y="256"/>
                  </a:lnTo>
                  <a:lnTo>
                    <a:pt x="150" y="259"/>
                  </a:lnTo>
                  <a:lnTo>
                    <a:pt x="145" y="264"/>
                  </a:lnTo>
                  <a:lnTo>
                    <a:pt x="141" y="269"/>
                  </a:lnTo>
                  <a:lnTo>
                    <a:pt x="139" y="271"/>
                  </a:lnTo>
                  <a:lnTo>
                    <a:pt x="137" y="272"/>
                  </a:lnTo>
                  <a:lnTo>
                    <a:pt x="136" y="274"/>
                  </a:lnTo>
                  <a:lnTo>
                    <a:pt x="136" y="275"/>
                  </a:lnTo>
                  <a:lnTo>
                    <a:pt x="134" y="277"/>
                  </a:lnTo>
                  <a:lnTo>
                    <a:pt x="132" y="279"/>
                  </a:lnTo>
                  <a:lnTo>
                    <a:pt x="130" y="279"/>
                  </a:lnTo>
                  <a:lnTo>
                    <a:pt x="130" y="280"/>
                  </a:lnTo>
                  <a:lnTo>
                    <a:pt x="128" y="282"/>
                  </a:lnTo>
                  <a:lnTo>
                    <a:pt x="126" y="283"/>
                  </a:lnTo>
                  <a:lnTo>
                    <a:pt x="0" y="283"/>
                  </a:lnTo>
                  <a:lnTo>
                    <a:pt x="8" y="275"/>
                  </a:lnTo>
                  <a:lnTo>
                    <a:pt x="15" y="266"/>
                  </a:lnTo>
                  <a:lnTo>
                    <a:pt x="22" y="258"/>
                  </a:lnTo>
                  <a:lnTo>
                    <a:pt x="30" y="248"/>
                  </a:lnTo>
                  <a:lnTo>
                    <a:pt x="37" y="240"/>
                  </a:lnTo>
                  <a:lnTo>
                    <a:pt x="46" y="232"/>
                  </a:lnTo>
                  <a:lnTo>
                    <a:pt x="53" y="223"/>
                  </a:lnTo>
                  <a:lnTo>
                    <a:pt x="62" y="215"/>
                  </a:lnTo>
                  <a:lnTo>
                    <a:pt x="70" y="207"/>
                  </a:lnTo>
                  <a:lnTo>
                    <a:pt x="79" y="199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8" y="195"/>
                  </a:lnTo>
                  <a:lnTo>
                    <a:pt x="90" y="195"/>
                  </a:lnTo>
                  <a:lnTo>
                    <a:pt x="104" y="178"/>
                  </a:lnTo>
                  <a:lnTo>
                    <a:pt x="117" y="163"/>
                  </a:lnTo>
                  <a:lnTo>
                    <a:pt x="132" y="149"/>
                  </a:lnTo>
                  <a:lnTo>
                    <a:pt x="148" y="135"/>
                  </a:lnTo>
                  <a:lnTo>
                    <a:pt x="165" y="122"/>
                  </a:lnTo>
                  <a:lnTo>
                    <a:pt x="181" y="109"/>
                  </a:lnTo>
                  <a:lnTo>
                    <a:pt x="198" y="96"/>
                  </a:lnTo>
                  <a:lnTo>
                    <a:pt x="216" y="85"/>
                  </a:lnTo>
                  <a:lnTo>
                    <a:pt x="234" y="74"/>
                  </a:lnTo>
                  <a:lnTo>
                    <a:pt x="254" y="61"/>
                  </a:lnTo>
                  <a:lnTo>
                    <a:pt x="263" y="56"/>
                  </a:lnTo>
                  <a:lnTo>
                    <a:pt x="274" y="51"/>
                  </a:lnTo>
                  <a:lnTo>
                    <a:pt x="284" y="45"/>
                  </a:lnTo>
                  <a:lnTo>
                    <a:pt x="293" y="40"/>
                  </a:lnTo>
                  <a:lnTo>
                    <a:pt x="304" y="35"/>
                  </a:lnTo>
                  <a:lnTo>
                    <a:pt x="313" y="31"/>
                  </a:lnTo>
                  <a:lnTo>
                    <a:pt x="322" y="26"/>
                  </a:lnTo>
                  <a:lnTo>
                    <a:pt x="333" y="19"/>
                  </a:lnTo>
                  <a:lnTo>
                    <a:pt x="342" y="15"/>
                  </a:lnTo>
                  <a:lnTo>
                    <a:pt x="351" y="8"/>
                  </a:lnTo>
                  <a:lnTo>
                    <a:pt x="355" y="7"/>
                  </a:lnTo>
                  <a:lnTo>
                    <a:pt x="357" y="7"/>
                  </a:lnTo>
                  <a:lnTo>
                    <a:pt x="360" y="7"/>
                  </a:lnTo>
                  <a:lnTo>
                    <a:pt x="364" y="7"/>
                  </a:lnTo>
                  <a:lnTo>
                    <a:pt x="368" y="7"/>
                  </a:lnTo>
                  <a:lnTo>
                    <a:pt x="371" y="7"/>
                  </a:lnTo>
                  <a:lnTo>
                    <a:pt x="373" y="5"/>
                  </a:lnTo>
                  <a:lnTo>
                    <a:pt x="377" y="5"/>
                  </a:lnTo>
                  <a:lnTo>
                    <a:pt x="380" y="3"/>
                  </a:lnTo>
                  <a:lnTo>
                    <a:pt x="382" y="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7" name="Freeform 306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1 w 493"/>
                <a:gd name="T101" fmla="*/ 4 h 1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93"/>
                <a:gd name="T154" fmla="*/ 0 h 1000"/>
                <a:gd name="T155" fmla="*/ 493 w 493"/>
                <a:gd name="T156" fmla="*/ 1000 h 1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  <a:lnTo>
                    <a:pt x="279" y="1000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8" name="Freeform 307"/>
            <p:cNvSpPr>
              <a:spLocks/>
            </p:cNvSpPr>
            <p:nvPr/>
          </p:nvSpPr>
          <p:spPr bwMode="auto">
            <a:xfrm>
              <a:off x="1569" y="3817"/>
              <a:ext cx="240" cy="500"/>
            </a:xfrm>
            <a:custGeom>
              <a:avLst/>
              <a:gdLst>
                <a:gd name="T0" fmla="*/ 1 w 493"/>
                <a:gd name="T1" fmla="*/ 4 h 1000"/>
                <a:gd name="T2" fmla="*/ 1 w 493"/>
                <a:gd name="T3" fmla="*/ 4 h 1000"/>
                <a:gd name="T4" fmla="*/ 0 w 493"/>
                <a:gd name="T5" fmla="*/ 4 h 1000"/>
                <a:gd name="T6" fmla="*/ 0 w 493"/>
                <a:gd name="T7" fmla="*/ 4 h 1000"/>
                <a:gd name="T8" fmla="*/ 0 w 493"/>
                <a:gd name="T9" fmla="*/ 3 h 1000"/>
                <a:gd name="T10" fmla="*/ 0 w 493"/>
                <a:gd name="T11" fmla="*/ 3 h 1000"/>
                <a:gd name="T12" fmla="*/ 0 w 493"/>
                <a:gd name="T13" fmla="*/ 2 h 1000"/>
                <a:gd name="T14" fmla="*/ 0 w 493"/>
                <a:gd name="T15" fmla="*/ 2 h 1000"/>
                <a:gd name="T16" fmla="*/ 0 w 493"/>
                <a:gd name="T17" fmla="*/ 2 h 1000"/>
                <a:gd name="T18" fmla="*/ 0 w 493"/>
                <a:gd name="T19" fmla="*/ 2 h 1000"/>
                <a:gd name="T20" fmla="*/ 0 w 493"/>
                <a:gd name="T21" fmla="*/ 2 h 1000"/>
                <a:gd name="T22" fmla="*/ 0 w 493"/>
                <a:gd name="T23" fmla="*/ 1 h 1000"/>
                <a:gd name="T24" fmla="*/ 0 w 493"/>
                <a:gd name="T25" fmla="*/ 1 h 1000"/>
                <a:gd name="T26" fmla="*/ 0 w 493"/>
                <a:gd name="T27" fmla="*/ 1 h 1000"/>
                <a:gd name="T28" fmla="*/ 0 w 493"/>
                <a:gd name="T29" fmla="*/ 1 h 1000"/>
                <a:gd name="T30" fmla="*/ 0 w 493"/>
                <a:gd name="T31" fmla="*/ 1 h 1000"/>
                <a:gd name="T32" fmla="*/ 0 w 493"/>
                <a:gd name="T33" fmla="*/ 1 h 1000"/>
                <a:gd name="T34" fmla="*/ 0 w 493"/>
                <a:gd name="T35" fmla="*/ 0 h 1000"/>
                <a:gd name="T36" fmla="*/ 0 w 493"/>
                <a:gd name="T37" fmla="*/ 1 h 1000"/>
                <a:gd name="T38" fmla="*/ 0 w 493"/>
                <a:gd name="T39" fmla="*/ 1 h 1000"/>
                <a:gd name="T40" fmla="*/ 1 w 493"/>
                <a:gd name="T41" fmla="*/ 1 h 1000"/>
                <a:gd name="T42" fmla="*/ 1 w 493"/>
                <a:gd name="T43" fmla="*/ 1 h 1000"/>
                <a:gd name="T44" fmla="*/ 1 w 493"/>
                <a:gd name="T45" fmla="*/ 1 h 1000"/>
                <a:gd name="T46" fmla="*/ 1 w 493"/>
                <a:gd name="T47" fmla="*/ 1 h 1000"/>
                <a:gd name="T48" fmla="*/ 1 w 493"/>
                <a:gd name="T49" fmla="*/ 1 h 1000"/>
                <a:gd name="T50" fmla="*/ 1 w 493"/>
                <a:gd name="T51" fmla="*/ 1 h 1000"/>
                <a:gd name="T52" fmla="*/ 1 w 493"/>
                <a:gd name="T53" fmla="*/ 1 h 1000"/>
                <a:gd name="T54" fmla="*/ 1 w 493"/>
                <a:gd name="T55" fmla="*/ 1 h 1000"/>
                <a:gd name="T56" fmla="*/ 1 w 493"/>
                <a:gd name="T57" fmla="*/ 1 h 1000"/>
                <a:gd name="T58" fmla="*/ 1 w 493"/>
                <a:gd name="T59" fmla="*/ 1 h 1000"/>
                <a:gd name="T60" fmla="*/ 1 w 493"/>
                <a:gd name="T61" fmla="*/ 1 h 1000"/>
                <a:gd name="T62" fmla="*/ 1 w 493"/>
                <a:gd name="T63" fmla="*/ 2 h 1000"/>
                <a:gd name="T64" fmla="*/ 1 w 493"/>
                <a:gd name="T65" fmla="*/ 2 h 1000"/>
                <a:gd name="T66" fmla="*/ 1 w 493"/>
                <a:gd name="T67" fmla="*/ 2 h 1000"/>
                <a:gd name="T68" fmla="*/ 1 w 493"/>
                <a:gd name="T69" fmla="*/ 2 h 1000"/>
                <a:gd name="T70" fmla="*/ 1 w 493"/>
                <a:gd name="T71" fmla="*/ 2 h 1000"/>
                <a:gd name="T72" fmla="*/ 1 w 493"/>
                <a:gd name="T73" fmla="*/ 2 h 1000"/>
                <a:gd name="T74" fmla="*/ 1 w 493"/>
                <a:gd name="T75" fmla="*/ 2 h 1000"/>
                <a:gd name="T76" fmla="*/ 1 w 493"/>
                <a:gd name="T77" fmla="*/ 2 h 1000"/>
                <a:gd name="T78" fmla="*/ 1 w 493"/>
                <a:gd name="T79" fmla="*/ 2 h 1000"/>
                <a:gd name="T80" fmla="*/ 1 w 493"/>
                <a:gd name="T81" fmla="*/ 3 h 1000"/>
                <a:gd name="T82" fmla="*/ 1 w 493"/>
                <a:gd name="T83" fmla="*/ 3 h 1000"/>
                <a:gd name="T84" fmla="*/ 1 w 493"/>
                <a:gd name="T85" fmla="*/ 3 h 1000"/>
                <a:gd name="T86" fmla="*/ 1 w 493"/>
                <a:gd name="T87" fmla="*/ 3 h 1000"/>
                <a:gd name="T88" fmla="*/ 1 w 493"/>
                <a:gd name="T89" fmla="*/ 3 h 1000"/>
                <a:gd name="T90" fmla="*/ 1 w 493"/>
                <a:gd name="T91" fmla="*/ 3 h 1000"/>
                <a:gd name="T92" fmla="*/ 1 w 493"/>
                <a:gd name="T93" fmla="*/ 4 h 1000"/>
                <a:gd name="T94" fmla="*/ 1 w 493"/>
                <a:gd name="T95" fmla="*/ 4 h 1000"/>
                <a:gd name="T96" fmla="*/ 1 w 493"/>
                <a:gd name="T97" fmla="*/ 4 h 1000"/>
                <a:gd name="T98" fmla="*/ 1 w 493"/>
                <a:gd name="T99" fmla="*/ 4 h 10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3"/>
                <a:gd name="T151" fmla="*/ 0 h 1000"/>
                <a:gd name="T152" fmla="*/ 493 w 493"/>
                <a:gd name="T153" fmla="*/ 1000 h 10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3" h="1000">
                  <a:moveTo>
                    <a:pt x="279" y="1000"/>
                  </a:moveTo>
                  <a:lnTo>
                    <a:pt x="281" y="1000"/>
                  </a:lnTo>
                  <a:lnTo>
                    <a:pt x="281" y="999"/>
                  </a:lnTo>
                  <a:lnTo>
                    <a:pt x="279" y="997"/>
                  </a:lnTo>
                  <a:lnTo>
                    <a:pt x="279" y="996"/>
                  </a:lnTo>
                  <a:lnTo>
                    <a:pt x="279" y="994"/>
                  </a:lnTo>
                  <a:lnTo>
                    <a:pt x="278" y="992"/>
                  </a:lnTo>
                  <a:lnTo>
                    <a:pt x="267" y="951"/>
                  </a:lnTo>
                  <a:lnTo>
                    <a:pt x="259" y="909"/>
                  </a:lnTo>
                  <a:lnTo>
                    <a:pt x="254" y="869"/>
                  </a:lnTo>
                  <a:lnTo>
                    <a:pt x="250" y="828"/>
                  </a:lnTo>
                  <a:lnTo>
                    <a:pt x="246" y="788"/>
                  </a:lnTo>
                  <a:lnTo>
                    <a:pt x="245" y="746"/>
                  </a:lnTo>
                  <a:lnTo>
                    <a:pt x="243" y="704"/>
                  </a:lnTo>
                  <a:lnTo>
                    <a:pt x="243" y="664"/>
                  </a:lnTo>
                  <a:lnTo>
                    <a:pt x="241" y="623"/>
                  </a:lnTo>
                  <a:lnTo>
                    <a:pt x="239" y="581"/>
                  </a:lnTo>
                  <a:lnTo>
                    <a:pt x="212" y="567"/>
                  </a:lnTo>
                  <a:lnTo>
                    <a:pt x="186" y="549"/>
                  </a:lnTo>
                  <a:lnTo>
                    <a:pt x="164" y="530"/>
                  </a:lnTo>
                  <a:lnTo>
                    <a:pt x="146" y="509"/>
                  </a:lnTo>
                  <a:lnTo>
                    <a:pt x="131" y="487"/>
                  </a:lnTo>
                  <a:lnTo>
                    <a:pt x="120" y="461"/>
                  </a:lnTo>
                  <a:lnTo>
                    <a:pt x="111" y="436"/>
                  </a:lnTo>
                  <a:lnTo>
                    <a:pt x="106" y="410"/>
                  </a:lnTo>
                  <a:lnTo>
                    <a:pt x="104" y="383"/>
                  </a:lnTo>
                  <a:lnTo>
                    <a:pt x="106" y="354"/>
                  </a:lnTo>
                  <a:lnTo>
                    <a:pt x="108" y="356"/>
                  </a:lnTo>
                  <a:lnTo>
                    <a:pt x="109" y="356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5" y="359"/>
                  </a:lnTo>
                  <a:lnTo>
                    <a:pt x="117" y="359"/>
                  </a:lnTo>
                  <a:lnTo>
                    <a:pt x="119" y="360"/>
                  </a:lnTo>
                  <a:lnTo>
                    <a:pt x="89" y="343"/>
                  </a:lnTo>
                  <a:lnTo>
                    <a:pt x="66" y="324"/>
                  </a:lnTo>
                  <a:lnTo>
                    <a:pt x="45" y="301"/>
                  </a:lnTo>
                  <a:lnTo>
                    <a:pt x="29" y="276"/>
                  </a:lnTo>
                  <a:lnTo>
                    <a:pt x="16" y="250"/>
                  </a:lnTo>
                  <a:lnTo>
                    <a:pt x="5" y="221"/>
                  </a:lnTo>
                  <a:lnTo>
                    <a:pt x="2" y="192"/>
                  </a:lnTo>
                  <a:lnTo>
                    <a:pt x="0" y="164"/>
                  </a:lnTo>
                  <a:lnTo>
                    <a:pt x="2" y="135"/>
                  </a:lnTo>
                  <a:lnTo>
                    <a:pt x="9" y="106"/>
                  </a:lnTo>
                  <a:lnTo>
                    <a:pt x="44" y="114"/>
                  </a:lnTo>
                  <a:lnTo>
                    <a:pt x="73" y="127"/>
                  </a:lnTo>
                  <a:lnTo>
                    <a:pt x="100" y="144"/>
                  </a:lnTo>
                  <a:lnTo>
                    <a:pt x="122" y="165"/>
                  </a:lnTo>
                  <a:lnTo>
                    <a:pt x="140" y="186"/>
                  </a:lnTo>
                  <a:lnTo>
                    <a:pt x="155" y="205"/>
                  </a:lnTo>
                  <a:lnTo>
                    <a:pt x="166" y="224"/>
                  </a:lnTo>
                  <a:lnTo>
                    <a:pt x="175" y="239"/>
                  </a:lnTo>
                  <a:lnTo>
                    <a:pt x="179" y="248"/>
                  </a:lnTo>
                  <a:lnTo>
                    <a:pt x="179" y="252"/>
                  </a:lnTo>
                  <a:lnTo>
                    <a:pt x="179" y="228"/>
                  </a:lnTo>
                  <a:lnTo>
                    <a:pt x="179" y="202"/>
                  </a:lnTo>
                  <a:lnTo>
                    <a:pt x="179" y="175"/>
                  </a:lnTo>
                  <a:lnTo>
                    <a:pt x="181" y="148"/>
                  </a:lnTo>
                  <a:lnTo>
                    <a:pt x="183" y="119"/>
                  </a:lnTo>
                  <a:lnTo>
                    <a:pt x="186" y="92"/>
                  </a:lnTo>
                  <a:lnTo>
                    <a:pt x="193" y="66"/>
                  </a:lnTo>
                  <a:lnTo>
                    <a:pt x="203" y="42"/>
                  </a:lnTo>
                  <a:lnTo>
                    <a:pt x="217" y="20"/>
                  </a:lnTo>
                  <a:lnTo>
                    <a:pt x="235" y="2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2"/>
                  </a:lnTo>
                  <a:lnTo>
                    <a:pt x="248" y="5"/>
                  </a:lnTo>
                  <a:lnTo>
                    <a:pt x="250" y="8"/>
                  </a:lnTo>
                  <a:lnTo>
                    <a:pt x="254" y="13"/>
                  </a:lnTo>
                  <a:lnTo>
                    <a:pt x="256" y="18"/>
                  </a:lnTo>
                  <a:lnTo>
                    <a:pt x="259" y="23"/>
                  </a:lnTo>
                  <a:lnTo>
                    <a:pt x="263" y="29"/>
                  </a:lnTo>
                  <a:lnTo>
                    <a:pt x="265" y="34"/>
                  </a:lnTo>
                  <a:lnTo>
                    <a:pt x="276" y="48"/>
                  </a:lnTo>
                  <a:lnTo>
                    <a:pt x="285" y="66"/>
                  </a:lnTo>
                  <a:lnTo>
                    <a:pt x="292" y="85"/>
                  </a:lnTo>
                  <a:lnTo>
                    <a:pt x="301" y="106"/>
                  </a:lnTo>
                  <a:lnTo>
                    <a:pt x="309" y="128"/>
                  </a:lnTo>
                  <a:lnTo>
                    <a:pt x="316" y="149"/>
                  </a:lnTo>
                  <a:lnTo>
                    <a:pt x="321" y="172"/>
                  </a:lnTo>
                  <a:lnTo>
                    <a:pt x="327" y="192"/>
                  </a:lnTo>
                  <a:lnTo>
                    <a:pt x="331" y="212"/>
                  </a:lnTo>
                  <a:lnTo>
                    <a:pt x="332" y="229"/>
                  </a:lnTo>
                  <a:lnTo>
                    <a:pt x="345" y="210"/>
                  </a:lnTo>
                  <a:lnTo>
                    <a:pt x="360" y="191"/>
                  </a:lnTo>
                  <a:lnTo>
                    <a:pt x="374" y="168"/>
                  </a:lnTo>
                  <a:lnTo>
                    <a:pt x="389" y="148"/>
                  </a:lnTo>
                  <a:lnTo>
                    <a:pt x="404" y="127"/>
                  </a:lnTo>
                  <a:lnTo>
                    <a:pt x="420" y="108"/>
                  </a:lnTo>
                  <a:lnTo>
                    <a:pt x="437" y="92"/>
                  </a:lnTo>
                  <a:lnTo>
                    <a:pt x="455" y="77"/>
                  </a:lnTo>
                  <a:lnTo>
                    <a:pt x="473" y="69"/>
                  </a:lnTo>
                  <a:lnTo>
                    <a:pt x="493" y="66"/>
                  </a:lnTo>
                  <a:lnTo>
                    <a:pt x="493" y="74"/>
                  </a:lnTo>
                  <a:lnTo>
                    <a:pt x="491" y="82"/>
                  </a:lnTo>
                  <a:lnTo>
                    <a:pt x="491" y="88"/>
                  </a:lnTo>
                  <a:lnTo>
                    <a:pt x="491" y="95"/>
                  </a:lnTo>
                  <a:lnTo>
                    <a:pt x="490" y="101"/>
                  </a:lnTo>
                  <a:lnTo>
                    <a:pt x="488" y="108"/>
                  </a:lnTo>
                  <a:lnTo>
                    <a:pt x="486" y="112"/>
                  </a:lnTo>
                  <a:lnTo>
                    <a:pt x="484" y="120"/>
                  </a:lnTo>
                  <a:lnTo>
                    <a:pt x="482" y="127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43"/>
                  </a:lnTo>
                  <a:lnTo>
                    <a:pt x="477" y="148"/>
                  </a:lnTo>
                  <a:lnTo>
                    <a:pt x="475" y="151"/>
                  </a:lnTo>
                  <a:lnTo>
                    <a:pt x="475" y="156"/>
                  </a:lnTo>
                  <a:lnTo>
                    <a:pt x="473" y="159"/>
                  </a:lnTo>
                  <a:lnTo>
                    <a:pt x="471" y="162"/>
                  </a:lnTo>
                  <a:lnTo>
                    <a:pt x="471" y="165"/>
                  </a:lnTo>
                  <a:lnTo>
                    <a:pt x="469" y="167"/>
                  </a:lnTo>
                  <a:lnTo>
                    <a:pt x="466" y="180"/>
                  </a:lnTo>
                  <a:lnTo>
                    <a:pt x="460" y="194"/>
                  </a:lnTo>
                  <a:lnTo>
                    <a:pt x="457" y="207"/>
                  </a:lnTo>
                  <a:lnTo>
                    <a:pt x="451" y="221"/>
                  </a:lnTo>
                  <a:lnTo>
                    <a:pt x="447" y="234"/>
                  </a:lnTo>
                  <a:lnTo>
                    <a:pt x="442" y="248"/>
                  </a:lnTo>
                  <a:lnTo>
                    <a:pt x="437" y="261"/>
                  </a:lnTo>
                  <a:lnTo>
                    <a:pt x="433" y="276"/>
                  </a:lnTo>
                  <a:lnTo>
                    <a:pt x="427" y="288"/>
                  </a:lnTo>
                  <a:lnTo>
                    <a:pt x="422" y="301"/>
                  </a:lnTo>
                  <a:lnTo>
                    <a:pt x="420" y="304"/>
                  </a:lnTo>
                  <a:lnTo>
                    <a:pt x="418" y="308"/>
                  </a:lnTo>
                  <a:lnTo>
                    <a:pt x="416" y="311"/>
                  </a:lnTo>
                  <a:lnTo>
                    <a:pt x="415" y="314"/>
                  </a:lnTo>
                  <a:lnTo>
                    <a:pt x="413" y="317"/>
                  </a:lnTo>
                  <a:lnTo>
                    <a:pt x="409" y="320"/>
                  </a:lnTo>
                  <a:lnTo>
                    <a:pt x="407" y="324"/>
                  </a:lnTo>
                  <a:lnTo>
                    <a:pt x="405" y="325"/>
                  </a:lnTo>
                  <a:lnTo>
                    <a:pt x="405" y="327"/>
                  </a:lnTo>
                  <a:lnTo>
                    <a:pt x="405" y="328"/>
                  </a:lnTo>
                  <a:lnTo>
                    <a:pt x="405" y="330"/>
                  </a:lnTo>
                  <a:lnTo>
                    <a:pt x="405" y="336"/>
                  </a:lnTo>
                  <a:lnTo>
                    <a:pt x="405" y="346"/>
                  </a:lnTo>
                  <a:lnTo>
                    <a:pt x="405" y="357"/>
                  </a:lnTo>
                  <a:lnTo>
                    <a:pt x="407" y="370"/>
                  </a:lnTo>
                  <a:lnTo>
                    <a:pt x="407" y="384"/>
                  </a:lnTo>
                  <a:lnTo>
                    <a:pt x="407" y="400"/>
                  </a:lnTo>
                  <a:lnTo>
                    <a:pt x="407" y="416"/>
                  </a:lnTo>
                  <a:lnTo>
                    <a:pt x="405" y="432"/>
                  </a:lnTo>
                  <a:lnTo>
                    <a:pt x="405" y="442"/>
                  </a:lnTo>
                  <a:lnTo>
                    <a:pt x="402" y="453"/>
                  </a:lnTo>
                  <a:lnTo>
                    <a:pt x="400" y="463"/>
                  </a:lnTo>
                  <a:lnTo>
                    <a:pt x="396" y="472"/>
                  </a:lnTo>
                  <a:lnTo>
                    <a:pt x="393" y="480"/>
                  </a:lnTo>
                  <a:lnTo>
                    <a:pt x="389" y="488"/>
                  </a:lnTo>
                  <a:lnTo>
                    <a:pt x="387" y="493"/>
                  </a:lnTo>
                  <a:lnTo>
                    <a:pt x="387" y="496"/>
                  </a:lnTo>
                  <a:lnTo>
                    <a:pt x="387" y="498"/>
                  </a:lnTo>
                  <a:lnTo>
                    <a:pt x="391" y="496"/>
                  </a:lnTo>
                  <a:lnTo>
                    <a:pt x="376" y="508"/>
                  </a:lnTo>
                  <a:lnTo>
                    <a:pt x="367" y="517"/>
                  </a:lnTo>
                  <a:lnTo>
                    <a:pt x="360" y="528"/>
                  </a:lnTo>
                  <a:lnTo>
                    <a:pt x="356" y="538"/>
                  </a:lnTo>
                  <a:lnTo>
                    <a:pt x="351" y="546"/>
                  </a:lnTo>
                  <a:lnTo>
                    <a:pt x="345" y="554"/>
                  </a:lnTo>
                  <a:lnTo>
                    <a:pt x="336" y="560"/>
                  </a:lnTo>
                  <a:lnTo>
                    <a:pt x="321" y="565"/>
                  </a:lnTo>
                  <a:lnTo>
                    <a:pt x="303" y="570"/>
                  </a:lnTo>
                  <a:lnTo>
                    <a:pt x="276" y="572"/>
                  </a:lnTo>
                  <a:lnTo>
                    <a:pt x="279" y="572"/>
                  </a:lnTo>
                  <a:lnTo>
                    <a:pt x="285" y="570"/>
                  </a:lnTo>
                  <a:lnTo>
                    <a:pt x="288" y="570"/>
                  </a:lnTo>
                  <a:lnTo>
                    <a:pt x="292" y="568"/>
                  </a:lnTo>
                  <a:lnTo>
                    <a:pt x="298" y="568"/>
                  </a:lnTo>
                  <a:lnTo>
                    <a:pt x="301" y="567"/>
                  </a:lnTo>
                  <a:lnTo>
                    <a:pt x="303" y="567"/>
                  </a:lnTo>
                  <a:lnTo>
                    <a:pt x="307" y="568"/>
                  </a:lnTo>
                  <a:lnTo>
                    <a:pt x="309" y="570"/>
                  </a:lnTo>
                  <a:lnTo>
                    <a:pt x="309" y="572"/>
                  </a:lnTo>
                  <a:lnTo>
                    <a:pt x="312" y="604"/>
                  </a:lnTo>
                  <a:lnTo>
                    <a:pt x="314" y="636"/>
                  </a:lnTo>
                  <a:lnTo>
                    <a:pt x="314" y="668"/>
                  </a:lnTo>
                  <a:lnTo>
                    <a:pt x="312" y="700"/>
                  </a:lnTo>
                  <a:lnTo>
                    <a:pt x="312" y="732"/>
                  </a:lnTo>
                  <a:lnTo>
                    <a:pt x="312" y="764"/>
                  </a:lnTo>
                  <a:lnTo>
                    <a:pt x="312" y="796"/>
                  </a:lnTo>
                  <a:lnTo>
                    <a:pt x="316" y="828"/>
                  </a:lnTo>
                  <a:lnTo>
                    <a:pt x="320" y="860"/>
                  </a:lnTo>
                  <a:lnTo>
                    <a:pt x="327" y="893"/>
                  </a:lnTo>
                  <a:lnTo>
                    <a:pt x="329" y="903"/>
                  </a:lnTo>
                  <a:lnTo>
                    <a:pt x="331" y="914"/>
                  </a:lnTo>
                  <a:lnTo>
                    <a:pt x="332" y="925"/>
                  </a:lnTo>
                  <a:lnTo>
                    <a:pt x="334" y="936"/>
                  </a:lnTo>
                  <a:lnTo>
                    <a:pt x="336" y="948"/>
                  </a:lnTo>
                  <a:lnTo>
                    <a:pt x="338" y="957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1" y="989"/>
                  </a:lnTo>
                  <a:lnTo>
                    <a:pt x="341" y="1000"/>
                  </a:lnTo>
                  <a:lnTo>
                    <a:pt x="281" y="1000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9" name="Freeform 308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  <a:close/>
                </a:path>
              </a:pathLst>
            </a:custGeom>
            <a:solidFill>
              <a:srgbClr val="FF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0" name="Freeform 309"/>
            <p:cNvSpPr>
              <a:spLocks/>
            </p:cNvSpPr>
            <p:nvPr/>
          </p:nvSpPr>
          <p:spPr bwMode="auto">
            <a:xfrm>
              <a:off x="1405" y="4156"/>
              <a:ext cx="254" cy="161"/>
            </a:xfrm>
            <a:custGeom>
              <a:avLst/>
              <a:gdLst>
                <a:gd name="T0" fmla="*/ 1 w 520"/>
                <a:gd name="T1" fmla="*/ 1 h 323"/>
                <a:gd name="T2" fmla="*/ 1 w 520"/>
                <a:gd name="T3" fmla="*/ 1 h 323"/>
                <a:gd name="T4" fmla="*/ 1 w 520"/>
                <a:gd name="T5" fmla="*/ 1 h 323"/>
                <a:gd name="T6" fmla="*/ 1 w 520"/>
                <a:gd name="T7" fmla="*/ 1 h 323"/>
                <a:gd name="T8" fmla="*/ 1 w 520"/>
                <a:gd name="T9" fmla="*/ 1 h 323"/>
                <a:gd name="T10" fmla="*/ 1 w 520"/>
                <a:gd name="T11" fmla="*/ 1 h 323"/>
                <a:gd name="T12" fmla="*/ 1 w 520"/>
                <a:gd name="T13" fmla="*/ 1 h 323"/>
                <a:gd name="T14" fmla="*/ 1 w 520"/>
                <a:gd name="T15" fmla="*/ 0 h 323"/>
                <a:gd name="T16" fmla="*/ 1 w 520"/>
                <a:gd name="T17" fmla="*/ 0 h 323"/>
                <a:gd name="T18" fmla="*/ 0 w 520"/>
                <a:gd name="T19" fmla="*/ 0 h 323"/>
                <a:gd name="T20" fmla="*/ 0 w 520"/>
                <a:gd name="T21" fmla="*/ 0 h 323"/>
                <a:gd name="T22" fmla="*/ 0 w 520"/>
                <a:gd name="T23" fmla="*/ 0 h 323"/>
                <a:gd name="T24" fmla="*/ 0 w 520"/>
                <a:gd name="T25" fmla="*/ 0 h 323"/>
                <a:gd name="T26" fmla="*/ 0 w 520"/>
                <a:gd name="T27" fmla="*/ 0 h 323"/>
                <a:gd name="T28" fmla="*/ 0 w 520"/>
                <a:gd name="T29" fmla="*/ 0 h 323"/>
                <a:gd name="T30" fmla="*/ 0 w 520"/>
                <a:gd name="T31" fmla="*/ 0 h 323"/>
                <a:gd name="T32" fmla="*/ 0 w 520"/>
                <a:gd name="T33" fmla="*/ 0 h 323"/>
                <a:gd name="T34" fmla="*/ 0 w 520"/>
                <a:gd name="T35" fmla="*/ 0 h 323"/>
                <a:gd name="T36" fmla="*/ 0 w 520"/>
                <a:gd name="T37" fmla="*/ 0 h 323"/>
                <a:gd name="T38" fmla="*/ 0 w 520"/>
                <a:gd name="T39" fmla="*/ 0 h 323"/>
                <a:gd name="T40" fmla="*/ 0 w 520"/>
                <a:gd name="T41" fmla="*/ 0 h 323"/>
                <a:gd name="T42" fmla="*/ 0 w 520"/>
                <a:gd name="T43" fmla="*/ 0 h 323"/>
                <a:gd name="T44" fmla="*/ 0 w 520"/>
                <a:gd name="T45" fmla="*/ 0 h 323"/>
                <a:gd name="T46" fmla="*/ 0 w 520"/>
                <a:gd name="T47" fmla="*/ 0 h 323"/>
                <a:gd name="T48" fmla="*/ 0 w 520"/>
                <a:gd name="T49" fmla="*/ 0 h 323"/>
                <a:gd name="T50" fmla="*/ 0 w 520"/>
                <a:gd name="T51" fmla="*/ 0 h 323"/>
                <a:gd name="T52" fmla="*/ 0 w 520"/>
                <a:gd name="T53" fmla="*/ 0 h 323"/>
                <a:gd name="T54" fmla="*/ 0 w 520"/>
                <a:gd name="T55" fmla="*/ 0 h 323"/>
                <a:gd name="T56" fmla="*/ 0 w 520"/>
                <a:gd name="T57" fmla="*/ 0 h 323"/>
                <a:gd name="T58" fmla="*/ 0 w 520"/>
                <a:gd name="T59" fmla="*/ 0 h 323"/>
                <a:gd name="T60" fmla="*/ 0 w 520"/>
                <a:gd name="T61" fmla="*/ 0 h 323"/>
                <a:gd name="T62" fmla="*/ 0 w 520"/>
                <a:gd name="T63" fmla="*/ 0 h 323"/>
                <a:gd name="T64" fmla="*/ 0 w 520"/>
                <a:gd name="T65" fmla="*/ 0 h 323"/>
                <a:gd name="T66" fmla="*/ 0 w 520"/>
                <a:gd name="T67" fmla="*/ 0 h 323"/>
                <a:gd name="T68" fmla="*/ 0 w 520"/>
                <a:gd name="T69" fmla="*/ 0 h 323"/>
                <a:gd name="T70" fmla="*/ 0 w 520"/>
                <a:gd name="T71" fmla="*/ 0 h 323"/>
                <a:gd name="T72" fmla="*/ 1 w 520"/>
                <a:gd name="T73" fmla="*/ 0 h 323"/>
                <a:gd name="T74" fmla="*/ 1 w 520"/>
                <a:gd name="T75" fmla="*/ 0 h 323"/>
                <a:gd name="T76" fmla="*/ 1 w 520"/>
                <a:gd name="T77" fmla="*/ 0 h 323"/>
                <a:gd name="T78" fmla="*/ 1 w 520"/>
                <a:gd name="T79" fmla="*/ 0 h 323"/>
                <a:gd name="T80" fmla="*/ 1 w 520"/>
                <a:gd name="T81" fmla="*/ 0 h 323"/>
                <a:gd name="T82" fmla="*/ 1 w 520"/>
                <a:gd name="T83" fmla="*/ 0 h 323"/>
                <a:gd name="T84" fmla="*/ 1 w 520"/>
                <a:gd name="T85" fmla="*/ 0 h 323"/>
                <a:gd name="T86" fmla="*/ 1 w 520"/>
                <a:gd name="T87" fmla="*/ 1 h 323"/>
                <a:gd name="T88" fmla="*/ 1 w 520"/>
                <a:gd name="T89" fmla="*/ 1 h 323"/>
                <a:gd name="T90" fmla="*/ 1 w 520"/>
                <a:gd name="T91" fmla="*/ 1 h 323"/>
                <a:gd name="T92" fmla="*/ 1 w 520"/>
                <a:gd name="T93" fmla="*/ 1 h 323"/>
                <a:gd name="T94" fmla="*/ 1 w 520"/>
                <a:gd name="T95" fmla="*/ 1 h 323"/>
                <a:gd name="T96" fmla="*/ 1 w 520"/>
                <a:gd name="T97" fmla="*/ 1 h 323"/>
                <a:gd name="T98" fmla="*/ 1 w 520"/>
                <a:gd name="T99" fmla="*/ 1 h 323"/>
                <a:gd name="T100" fmla="*/ 1 w 520"/>
                <a:gd name="T101" fmla="*/ 1 h 3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20"/>
                <a:gd name="T154" fmla="*/ 0 h 323"/>
                <a:gd name="T155" fmla="*/ 520 w 520"/>
                <a:gd name="T156" fmla="*/ 323 h 3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20" h="323">
                  <a:moveTo>
                    <a:pt x="391" y="323"/>
                  </a:moveTo>
                  <a:lnTo>
                    <a:pt x="387" y="319"/>
                  </a:lnTo>
                  <a:lnTo>
                    <a:pt x="381" y="314"/>
                  </a:lnTo>
                  <a:lnTo>
                    <a:pt x="378" y="311"/>
                  </a:lnTo>
                  <a:lnTo>
                    <a:pt x="374" y="306"/>
                  </a:lnTo>
                  <a:lnTo>
                    <a:pt x="369" y="301"/>
                  </a:lnTo>
                  <a:lnTo>
                    <a:pt x="365" y="296"/>
                  </a:lnTo>
                  <a:lnTo>
                    <a:pt x="361" y="291"/>
                  </a:lnTo>
                  <a:lnTo>
                    <a:pt x="356" y="285"/>
                  </a:lnTo>
                  <a:lnTo>
                    <a:pt x="352" y="280"/>
                  </a:lnTo>
                  <a:lnTo>
                    <a:pt x="349" y="275"/>
                  </a:lnTo>
                  <a:lnTo>
                    <a:pt x="347" y="274"/>
                  </a:lnTo>
                  <a:lnTo>
                    <a:pt x="345" y="274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8" y="272"/>
                  </a:lnTo>
                  <a:lnTo>
                    <a:pt x="325" y="261"/>
                  </a:lnTo>
                  <a:lnTo>
                    <a:pt x="314" y="248"/>
                  </a:lnTo>
                  <a:lnTo>
                    <a:pt x="303" y="235"/>
                  </a:lnTo>
                  <a:lnTo>
                    <a:pt x="292" y="223"/>
                  </a:lnTo>
                  <a:lnTo>
                    <a:pt x="283" y="210"/>
                  </a:lnTo>
                  <a:lnTo>
                    <a:pt x="272" y="199"/>
                  </a:lnTo>
                  <a:lnTo>
                    <a:pt x="261" y="186"/>
                  </a:lnTo>
                  <a:lnTo>
                    <a:pt x="248" y="175"/>
                  </a:lnTo>
                  <a:lnTo>
                    <a:pt x="235" y="165"/>
                  </a:lnTo>
                  <a:lnTo>
                    <a:pt x="219" y="155"/>
                  </a:lnTo>
                  <a:lnTo>
                    <a:pt x="213" y="152"/>
                  </a:lnTo>
                  <a:lnTo>
                    <a:pt x="208" y="149"/>
                  </a:lnTo>
                  <a:lnTo>
                    <a:pt x="202" y="144"/>
                  </a:lnTo>
                  <a:lnTo>
                    <a:pt x="197" y="141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2" y="130"/>
                  </a:lnTo>
                  <a:lnTo>
                    <a:pt x="177" y="127"/>
                  </a:lnTo>
                  <a:lnTo>
                    <a:pt x="171" y="123"/>
                  </a:lnTo>
                  <a:lnTo>
                    <a:pt x="166" y="120"/>
                  </a:lnTo>
                  <a:lnTo>
                    <a:pt x="159" y="115"/>
                  </a:lnTo>
                  <a:lnTo>
                    <a:pt x="151" y="112"/>
                  </a:lnTo>
                  <a:lnTo>
                    <a:pt x="144" y="109"/>
                  </a:lnTo>
                  <a:lnTo>
                    <a:pt x="137" y="106"/>
                  </a:lnTo>
                  <a:lnTo>
                    <a:pt x="129" y="101"/>
                  </a:lnTo>
                  <a:lnTo>
                    <a:pt x="122" y="98"/>
                  </a:lnTo>
                  <a:lnTo>
                    <a:pt x="115" y="95"/>
                  </a:lnTo>
                  <a:lnTo>
                    <a:pt x="107" y="91"/>
                  </a:lnTo>
                  <a:lnTo>
                    <a:pt x="100" y="90"/>
                  </a:lnTo>
                  <a:lnTo>
                    <a:pt x="91" y="87"/>
                  </a:lnTo>
                  <a:lnTo>
                    <a:pt x="85" y="85"/>
                  </a:lnTo>
                  <a:lnTo>
                    <a:pt x="78" y="83"/>
                  </a:lnTo>
                  <a:lnTo>
                    <a:pt x="71" y="80"/>
                  </a:lnTo>
                  <a:lnTo>
                    <a:pt x="63" y="79"/>
                  </a:lnTo>
                  <a:lnTo>
                    <a:pt x="56" y="77"/>
                  </a:lnTo>
                  <a:lnTo>
                    <a:pt x="51" y="75"/>
                  </a:lnTo>
                  <a:lnTo>
                    <a:pt x="43" y="74"/>
                  </a:lnTo>
                  <a:lnTo>
                    <a:pt x="36" y="72"/>
                  </a:lnTo>
                  <a:lnTo>
                    <a:pt x="29" y="71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2"/>
                  </a:lnTo>
                  <a:lnTo>
                    <a:pt x="3" y="34"/>
                  </a:lnTo>
                  <a:lnTo>
                    <a:pt x="7" y="26"/>
                  </a:lnTo>
                  <a:lnTo>
                    <a:pt x="9" y="19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5" y="3"/>
                  </a:lnTo>
                  <a:lnTo>
                    <a:pt x="80" y="7"/>
                  </a:lnTo>
                  <a:lnTo>
                    <a:pt x="93" y="11"/>
                  </a:lnTo>
                  <a:lnTo>
                    <a:pt x="106" y="18"/>
                  </a:lnTo>
                  <a:lnTo>
                    <a:pt x="118" y="24"/>
                  </a:lnTo>
                  <a:lnTo>
                    <a:pt x="131" y="31"/>
                  </a:lnTo>
                  <a:lnTo>
                    <a:pt x="144" y="39"/>
                  </a:lnTo>
                  <a:lnTo>
                    <a:pt x="157" y="45"/>
                  </a:lnTo>
                  <a:lnTo>
                    <a:pt x="171" y="50"/>
                  </a:lnTo>
                  <a:lnTo>
                    <a:pt x="177" y="53"/>
                  </a:lnTo>
                  <a:lnTo>
                    <a:pt x="180" y="56"/>
                  </a:lnTo>
                  <a:lnTo>
                    <a:pt x="186" y="59"/>
                  </a:lnTo>
                  <a:lnTo>
                    <a:pt x="191" y="63"/>
                  </a:lnTo>
                  <a:lnTo>
                    <a:pt x="195" y="67"/>
                  </a:lnTo>
                  <a:lnTo>
                    <a:pt x="201" y="71"/>
                  </a:lnTo>
                  <a:lnTo>
                    <a:pt x="206" y="74"/>
                  </a:lnTo>
                  <a:lnTo>
                    <a:pt x="210" y="79"/>
                  </a:lnTo>
                  <a:lnTo>
                    <a:pt x="215" y="82"/>
                  </a:lnTo>
                  <a:lnTo>
                    <a:pt x="221" y="85"/>
                  </a:lnTo>
                  <a:lnTo>
                    <a:pt x="226" y="88"/>
                  </a:lnTo>
                  <a:lnTo>
                    <a:pt x="232" y="90"/>
                  </a:lnTo>
                  <a:lnTo>
                    <a:pt x="237" y="93"/>
                  </a:lnTo>
                  <a:lnTo>
                    <a:pt x="243" y="96"/>
                  </a:lnTo>
                  <a:lnTo>
                    <a:pt x="248" y="98"/>
                  </a:lnTo>
                  <a:lnTo>
                    <a:pt x="254" y="101"/>
                  </a:lnTo>
                  <a:lnTo>
                    <a:pt x="259" y="104"/>
                  </a:lnTo>
                  <a:lnTo>
                    <a:pt x="263" y="107"/>
                  </a:lnTo>
                  <a:lnTo>
                    <a:pt x="268" y="111"/>
                  </a:lnTo>
                  <a:lnTo>
                    <a:pt x="274" y="114"/>
                  </a:lnTo>
                  <a:lnTo>
                    <a:pt x="275" y="114"/>
                  </a:lnTo>
                  <a:lnTo>
                    <a:pt x="277" y="114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81" y="117"/>
                  </a:lnTo>
                  <a:lnTo>
                    <a:pt x="303" y="135"/>
                  </a:lnTo>
                  <a:lnTo>
                    <a:pt x="325" y="151"/>
                  </a:lnTo>
                  <a:lnTo>
                    <a:pt x="347" y="168"/>
                  </a:lnTo>
                  <a:lnTo>
                    <a:pt x="367" y="184"/>
                  </a:lnTo>
                  <a:lnTo>
                    <a:pt x="387" y="202"/>
                  </a:lnTo>
                  <a:lnTo>
                    <a:pt x="407" y="219"/>
                  </a:lnTo>
                  <a:lnTo>
                    <a:pt x="427" y="237"/>
                  </a:lnTo>
                  <a:lnTo>
                    <a:pt x="447" y="255"/>
                  </a:lnTo>
                  <a:lnTo>
                    <a:pt x="467" y="272"/>
                  </a:lnTo>
                  <a:lnTo>
                    <a:pt x="487" y="291"/>
                  </a:lnTo>
                  <a:lnTo>
                    <a:pt x="489" y="293"/>
                  </a:lnTo>
                  <a:lnTo>
                    <a:pt x="489" y="295"/>
                  </a:lnTo>
                  <a:lnTo>
                    <a:pt x="491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5" y="304"/>
                  </a:lnTo>
                  <a:lnTo>
                    <a:pt x="497" y="306"/>
                  </a:lnTo>
                  <a:lnTo>
                    <a:pt x="497" y="307"/>
                  </a:lnTo>
                  <a:lnTo>
                    <a:pt x="498" y="309"/>
                  </a:lnTo>
                  <a:lnTo>
                    <a:pt x="500" y="311"/>
                  </a:lnTo>
                  <a:lnTo>
                    <a:pt x="502" y="312"/>
                  </a:lnTo>
                  <a:lnTo>
                    <a:pt x="504" y="314"/>
                  </a:lnTo>
                  <a:lnTo>
                    <a:pt x="506" y="315"/>
                  </a:lnTo>
                  <a:lnTo>
                    <a:pt x="509" y="315"/>
                  </a:lnTo>
                  <a:lnTo>
                    <a:pt x="511" y="317"/>
                  </a:lnTo>
                  <a:lnTo>
                    <a:pt x="513" y="319"/>
                  </a:lnTo>
                  <a:lnTo>
                    <a:pt x="515" y="320"/>
                  </a:lnTo>
                  <a:lnTo>
                    <a:pt x="517" y="320"/>
                  </a:lnTo>
                  <a:lnTo>
                    <a:pt x="519" y="322"/>
                  </a:lnTo>
                  <a:lnTo>
                    <a:pt x="520" y="323"/>
                  </a:lnTo>
                  <a:lnTo>
                    <a:pt x="391" y="323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1" name="Freeform 310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2" name="Freeform 311"/>
            <p:cNvSpPr>
              <a:spLocks/>
            </p:cNvSpPr>
            <p:nvPr/>
          </p:nvSpPr>
          <p:spPr bwMode="auto">
            <a:xfrm>
              <a:off x="2062" y="4128"/>
              <a:ext cx="19" cy="16"/>
            </a:xfrm>
            <a:custGeom>
              <a:avLst/>
              <a:gdLst>
                <a:gd name="T0" fmla="*/ 1 w 38"/>
                <a:gd name="T1" fmla="*/ 1 h 30"/>
                <a:gd name="T2" fmla="*/ 1 w 38"/>
                <a:gd name="T3" fmla="*/ 1 h 30"/>
                <a:gd name="T4" fmla="*/ 0 w 38"/>
                <a:gd name="T5" fmla="*/ 1 h 30"/>
                <a:gd name="T6" fmla="*/ 0 w 38"/>
                <a:gd name="T7" fmla="*/ 1 h 30"/>
                <a:gd name="T8" fmla="*/ 0 w 38"/>
                <a:gd name="T9" fmla="*/ 1 h 30"/>
                <a:gd name="T10" fmla="*/ 0 w 38"/>
                <a:gd name="T11" fmla="*/ 1 h 30"/>
                <a:gd name="T12" fmla="*/ 1 w 38"/>
                <a:gd name="T13" fmla="*/ 1 h 30"/>
                <a:gd name="T14" fmla="*/ 1 w 38"/>
                <a:gd name="T15" fmla="*/ 1 h 30"/>
                <a:gd name="T16" fmla="*/ 1 w 38"/>
                <a:gd name="T17" fmla="*/ 1 h 30"/>
                <a:gd name="T18" fmla="*/ 1 w 38"/>
                <a:gd name="T19" fmla="*/ 1 h 30"/>
                <a:gd name="T20" fmla="*/ 1 w 38"/>
                <a:gd name="T21" fmla="*/ 1 h 30"/>
                <a:gd name="T22" fmla="*/ 1 w 38"/>
                <a:gd name="T23" fmla="*/ 1 h 30"/>
                <a:gd name="T24" fmla="*/ 1 w 38"/>
                <a:gd name="T25" fmla="*/ 1 h 30"/>
                <a:gd name="T26" fmla="*/ 1 w 38"/>
                <a:gd name="T27" fmla="*/ 1 h 30"/>
                <a:gd name="T28" fmla="*/ 1 w 38"/>
                <a:gd name="T29" fmla="*/ 1 h 30"/>
                <a:gd name="T30" fmla="*/ 1 w 38"/>
                <a:gd name="T31" fmla="*/ 1 h 30"/>
                <a:gd name="T32" fmla="*/ 1 w 38"/>
                <a:gd name="T33" fmla="*/ 1 h 30"/>
                <a:gd name="T34" fmla="*/ 1 w 38"/>
                <a:gd name="T35" fmla="*/ 1 h 30"/>
                <a:gd name="T36" fmla="*/ 1 w 38"/>
                <a:gd name="T37" fmla="*/ 1 h 30"/>
                <a:gd name="T38" fmla="*/ 1 w 38"/>
                <a:gd name="T39" fmla="*/ 1 h 30"/>
                <a:gd name="T40" fmla="*/ 1 w 38"/>
                <a:gd name="T41" fmla="*/ 1 h 30"/>
                <a:gd name="T42" fmla="*/ 1 w 38"/>
                <a:gd name="T43" fmla="*/ 1 h 30"/>
                <a:gd name="T44" fmla="*/ 1 w 38"/>
                <a:gd name="T45" fmla="*/ 1 h 30"/>
                <a:gd name="T46" fmla="*/ 1 w 38"/>
                <a:gd name="T47" fmla="*/ 1 h 30"/>
                <a:gd name="T48" fmla="*/ 1 w 38"/>
                <a:gd name="T49" fmla="*/ 1 h 30"/>
                <a:gd name="T50" fmla="*/ 1 w 38"/>
                <a:gd name="T51" fmla="*/ 0 h 30"/>
                <a:gd name="T52" fmla="*/ 1 w 38"/>
                <a:gd name="T53" fmla="*/ 0 h 30"/>
                <a:gd name="T54" fmla="*/ 1 w 38"/>
                <a:gd name="T55" fmla="*/ 0 h 30"/>
                <a:gd name="T56" fmla="*/ 1 w 38"/>
                <a:gd name="T57" fmla="*/ 0 h 30"/>
                <a:gd name="T58" fmla="*/ 1 w 38"/>
                <a:gd name="T59" fmla="*/ 1 h 30"/>
                <a:gd name="T60" fmla="*/ 1 w 38"/>
                <a:gd name="T61" fmla="*/ 1 h 30"/>
                <a:gd name="T62" fmla="*/ 1 w 38"/>
                <a:gd name="T63" fmla="*/ 1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30"/>
                <a:gd name="T98" fmla="*/ 38 w 38"/>
                <a:gd name="T99" fmla="*/ 30 h 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30">
                  <a:moveTo>
                    <a:pt x="5" y="3"/>
                  </a:move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31" y="22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3" name="Freeform 312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23"/>
                <a:gd name="T128" fmla="*/ 33 w 33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4" name="Freeform 313"/>
            <p:cNvSpPr>
              <a:spLocks/>
            </p:cNvSpPr>
            <p:nvPr/>
          </p:nvSpPr>
          <p:spPr bwMode="auto">
            <a:xfrm>
              <a:off x="2019" y="4133"/>
              <a:ext cx="16" cy="11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23"/>
                <a:gd name="T125" fmla="*/ 33 w 33"/>
                <a:gd name="T126" fmla="*/ 23 h 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23">
                  <a:moveTo>
                    <a:pt x="33" y="10"/>
                  </a:moveTo>
                  <a:lnTo>
                    <a:pt x="30" y="10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5" name="Freeform 314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1 w 22"/>
                <a:gd name="T63" fmla="*/ 1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6"/>
                <a:gd name="T98" fmla="*/ 22 w 22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6" name="Freeform 315"/>
            <p:cNvSpPr>
              <a:spLocks/>
            </p:cNvSpPr>
            <p:nvPr/>
          </p:nvSpPr>
          <p:spPr bwMode="auto">
            <a:xfrm>
              <a:off x="2048" y="4161"/>
              <a:ext cx="11" cy="13"/>
            </a:xfrm>
            <a:custGeom>
              <a:avLst/>
              <a:gdLst>
                <a:gd name="T0" fmla="*/ 1 w 22"/>
                <a:gd name="T1" fmla="*/ 1 h 26"/>
                <a:gd name="T2" fmla="*/ 1 w 22"/>
                <a:gd name="T3" fmla="*/ 1 h 26"/>
                <a:gd name="T4" fmla="*/ 1 w 22"/>
                <a:gd name="T5" fmla="*/ 1 h 26"/>
                <a:gd name="T6" fmla="*/ 1 w 22"/>
                <a:gd name="T7" fmla="*/ 1 h 26"/>
                <a:gd name="T8" fmla="*/ 1 w 22"/>
                <a:gd name="T9" fmla="*/ 1 h 26"/>
                <a:gd name="T10" fmla="*/ 1 w 22"/>
                <a:gd name="T11" fmla="*/ 1 h 26"/>
                <a:gd name="T12" fmla="*/ 1 w 22"/>
                <a:gd name="T13" fmla="*/ 1 h 26"/>
                <a:gd name="T14" fmla="*/ 1 w 22"/>
                <a:gd name="T15" fmla="*/ 1 h 26"/>
                <a:gd name="T16" fmla="*/ 1 w 22"/>
                <a:gd name="T17" fmla="*/ 1 h 26"/>
                <a:gd name="T18" fmla="*/ 1 w 22"/>
                <a:gd name="T19" fmla="*/ 1 h 26"/>
                <a:gd name="T20" fmla="*/ 1 w 22"/>
                <a:gd name="T21" fmla="*/ 1 h 26"/>
                <a:gd name="T22" fmla="*/ 1 w 22"/>
                <a:gd name="T23" fmla="*/ 1 h 26"/>
                <a:gd name="T24" fmla="*/ 1 w 22"/>
                <a:gd name="T25" fmla="*/ 1 h 26"/>
                <a:gd name="T26" fmla="*/ 1 w 22"/>
                <a:gd name="T27" fmla="*/ 1 h 26"/>
                <a:gd name="T28" fmla="*/ 1 w 22"/>
                <a:gd name="T29" fmla="*/ 1 h 26"/>
                <a:gd name="T30" fmla="*/ 1 w 22"/>
                <a:gd name="T31" fmla="*/ 1 h 26"/>
                <a:gd name="T32" fmla="*/ 1 w 22"/>
                <a:gd name="T33" fmla="*/ 1 h 26"/>
                <a:gd name="T34" fmla="*/ 1 w 22"/>
                <a:gd name="T35" fmla="*/ 1 h 26"/>
                <a:gd name="T36" fmla="*/ 1 w 22"/>
                <a:gd name="T37" fmla="*/ 1 h 26"/>
                <a:gd name="T38" fmla="*/ 1 w 22"/>
                <a:gd name="T39" fmla="*/ 1 h 26"/>
                <a:gd name="T40" fmla="*/ 1 w 22"/>
                <a:gd name="T41" fmla="*/ 0 h 26"/>
                <a:gd name="T42" fmla="*/ 1 w 22"/>
                <a:gd name="T43" fmla="*/ 0 h 26"/>
                <a:gd name="T44" fmla="*/ 1 w 22"/>
                <a:gd name="T45" fmla="*/ 0 h 26"/>
                <a:gd name="T46" fmla="*/ 1 w 22"/>
                <a:gd name="T47" fmla="*/ 0 h 26"/>
                <a:gd name="T48" fmla="*/ 1 w 22"/>
                <a:gd name="T49" fmla="*/ 0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1 w 22"/>
                <a:gd name="T57" fmla="*/ 1 h 26"/>
                <a:gd name="T58" fmla="*/ 1 w 22"/>
                <a:gd name="T59" fmla="*/ 1 h 26"/>
                <a:gd name="T60" fmla="*/ 0 w 22"/>
                <a:gd name="T61" fmla="*/ 1 h 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6"/>
                <a:gd name="T95" fmla="*/ 22 w 22"/>
                <a:gd name="T96" fmla="*/ 26 h 2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6">
                  <a:moveTo>
                    <a:pt x="5" y="7"/>
                  </a:moveTo>
                  <a:lnTo>
                    <a:pt x="5" y="13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7" name="Freeform 316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w 33"/>
                <a:gd name="T83" fmla="*/ 1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"/>
                <a:gd name="T127" fmla="*/ 0 h 32"/>
                <a:gd name="T128" fmla="*/ 33 w 33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8" name="Freeform 317"/>
            <p:cNvSpPr>
              <a:spLocks/>
            </p:cNvSpPr>
            <p:nvPr/>
          </p:nvSpPr>
          <p:spPr bwMode="auto">
            <a:xfrm>
              <a:off x="1999" y="4154"/>
              <a:ext cx="15" cy="16"/>
            </a:xfrm>
            <a:custGeom>
              <a:avLst/>
              <a:gdLst>
                <a:gd name="T0" fmla="*/ 0 w 33"/>
                <a:gd name="T1" fmla="*/ 1 h 32"/>
                <a:gd name="T2" fmla="*/ 0 w 33"/>
                <a:gd name="T3" fmla="*/ 1 h 32"/>
                <a:gd name="T4" fmla="*/ 0 w 33"/>
                <a:gd name="T5" fmla="*/ 1 h 32"/>
                <a:gd name="T6" fmla="*/ 0 w 33"/>
                <a:gd name="T7" fmla="*/ 1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1 h 32"/>
                <a:gd name="T20" fmla="*/ 0 w 33"/>
                <a:gd name="T21" fmla="*/ 1 h 32"/>
                <a:gd name="T22" fmla="*/ 0 w 33"/>
                <a:gd name="T23" fmla="*/ 1 h 32"/>
                <a:gd name="T24" fmla="*/ 0 w 33"/>
                <a:gd name="T25" fmla="*/ 1 h 32"/>
                <a:gd name="T26" fmla="*/ 0 w 33"/>
                <a:gd name="T27" fmla="*/ 1 h 32"/>
                <a:gd name="T28" fmla="*/ 0 w 33"/>
                <a:gd name="T29" fmla="*/ 1 h 32"/>
                <a:gd name="T30" fmla="*/ 0 w 33"/>
                <a:gd name="T31" fmla="*/ 1 h 32"/>
                <a:gd name="T32" fmla="*/ 0 w 33"/>
                <a:gd name="T33" fmla="*/ 1 h 32"/>
                <a:gd name="T34" fmla="*/ 0 w 33"/>
                <a:gd name="T35" fmla="*/ 1 h 32"/>
                <a:gd name="T36" fmla="*/ 0 w 33"/>
                <a:gd name="T37" fmla="*/ 1 h 32"/>
                <a:gd name="T38" fmla="*/ 0 w 33"/>
                <a:gd name="T39" fmla="*/ 1 h 32"/>
                <a:gd name="T40" fmla="*/ 0 w 33"/>
                <a:gd name="T41" fmla="*/ 1 h 32"/>
                <a:gd name="T42" fmla="*/ 0 w 33"/>
                <a:gd name="T43" fmla="*/ 1 h 32"/>
                <a:gd name="T44" fmla="*/ 0 w 33"/>
                <a:gd name="T45" fmla="*/ 1 h 32"/>
                <a:gd name="T46" fmla="*/ 0 w 33"/>
                <a:gd name="T47" fmla="*/ 1 h 32"/>
                <a:gd name="T48" fmla="*/ 0 w 33"/>
                <a:gd name="T49" fmla="*/ 1 h 32"/>
                <a:gd name="T50" fmla="*/ 0 w 33"/>
                <a:gd name="T51" fmla="*/ 1 h 32"/>
                <a:gd name="T52" fmla="*/ 0 w 33"/>
                <a:gd name="T53" fmla="*/ 1 h 32"/>
                <a:gd name="T54" fmla="*/ 0 w 33"/>
                <a:gd name="T55" fmla="*/ 1 h 32"/>
                <a:gd name="T56" fmla="*/ 0 w 33"/>
                <a:gd name="T57" fmla="*/ 1 h 32"/>
                <a:gd name="T58" fmla="*/ 0 w 33"/>
                <a:gd name="T59" fmla="*/ 1 h 32"/>
                <a:gd name="T60" fmla="*/ 0 w 33"/>
                <a:gd name="T61" fmla="*/ 1 h 32"/>
                <a:gd name="T62" fmla="*/ 0 w 33"/>
                <a:gd name="T63" fmla="*/ 1 h 32"/>
                <a:gd name="T64" fmla="*/ 0 w 33"/>
                <a:gd name="T65" fmla="*/ 1 h 32"/>
                <a:gd name="T66" fmla="*/ 0 w 33"/>
                <a:gd name="T67" fmla="*/ 1 h 32"/>
                <a:gd name="T68" fmla="*/ 0 w 33"/>
                <a:gd name="T69" fmla="*/ 1 h 32"/>
                <a:gd name="T70" fmla="*/ 0 w 33"/>
                <a:gd name="T71" fmla="*/ 1 h 32"/>
                <a:gd name="T72" fmla="*/ 0 w 33"/>
                <a:gd name="T73" fmla="*/ 1 h 32"/>
                <a:gd name="T74" fmla="*/ 0 w 33"/>
                <a:gd name="T75" fmla="*/ 1 h 32"/>
                <a:gd name="T76" fmla="*/ 0 w 33"/>
                <a:gd name="T77" fmla="*/ 1 h 32"/>
                <a:gd name="T78" fmla="*/ 0 w 33"/>
                <a:gd name="T79" fmla="*/ 1 h 32"/>
                <a:gd name="T80" fmla="*/ 0 w 33"/>
                <a:gd name="T81" fmla="*/ 1 h 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3"/>
                <a:gd name="T124" fmla="*/ 0 h 32"/>
                <a:gd name="T125" fmla="*/ 33 w 33"/>
                <a:gd name="T126" fmla="*/ 32 h 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3" h="32">
                  <a:moveTo>
                    <a:pt x="31" y="6"/>
                  </a:moveTo>
                  <a:lnTo>
                    <a:pt x="30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8" y="27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21" y="32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6" y="19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9" name="Freeform 318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w 66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18"/>
                <a:gd name="T128" fmla="*/ 66 w 66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0" name="Freeform 319"/>
            <p:cNvSpPr>
              <a:spLocks/>
            </p:cNvSpPr>
            <p:nvPr/>
          </p:nvSpPr>
          <p:spPr bwMode="auto">
            <a:xfrm>
              <a:off x="2048" y="4193"/>
              <a:ext cx="32" cy="9"/>
            </a:xfrm>
            <a:custGeom>
              <a:avLst/>
              <a:gdLst>
                <a:gd name="T0" fmla="*/ 0 w 66"/>
                <a:gd name="T1" fmla="*/ 1 h 18"/>
                <a:gd name="T2" fmla="*/ 0 w 66"/>
                <a:gd name="T3" fmla="*/ 1 h 18"/>
                <a:gd name="T4" fmla="*/ 0 w 66"/>
                <a:gd name="T5" fmla="*/ 1 h 18"/>
                <a:gd name="T6" fmla="*/ 0 w 66"/>
                <a:gd name="T7" fmla="*/ 1 h 18"/>
                <a:gd name="T8" fmla="*/ 0 w 66"/>
                <a:gd name="T9" fmla="*/ 1 h 18"/>
                <a:gd name="T10" fmla="*/ 0 w 66"/>
                <a:gd name="T11" fmla="*/ 1 h 18"/>
                <a:gd name="T12" fmla="*/ 0 w 66"/>
                <a:gd name="T13" fmla="*/ 1 h 18"/>
                <a:gd name="T14" fmla="*/ 0 w 66"/>
                <a:gd name="T15" fmla="*/ 1 h 18"/>
                <a:gd name="T16" fmla="*/ 0 w 66"/>
                <a:gd name="T17" fmla="*/ 1 h 18"/>
                <a:gd name="T18" fmla="*/ 0 w 66"/>
                <a:gd name="T19" fmla="*/ 1 h 18"/>
                <a:gd name="T20" fmla="*/ 0 w 66"/>
                <a:gd name="T21" fmla="*/ 1 h 18"/>
                <a:gd name="T22" fmla="*/ 0 w 66"/>
                <a:gd name="T23" fmla="*/ 1 h 18"/>
                <a:gd name="T24" fmla="*/ 0 w 66"/>
                <a:gd name="T25" fmla="*/ 1 h 18"/>
                <a:gd name="T26" fmla="*/ 0 w 66"/>
                <a:gd name="T27" fmla="*/ 1 h 18"/>
                <a:gd name="T28" fmla="*/ 0 w 66"/>
                <a:gd name="T29" fmla="*/ 1 h 18"/>
                <a:gd name="T30" fmla="*/ 0 w 66"/>
                <a:gd name="T31" fmla="*/ 1 h 18"/>
                <a:gd name="T32" fmla="*/ 0 w 66"/>
                <a:gd name="T33" fmla="*/ 1 h 18"/>
                <a:gd name="T34" fmla="*/ 0 w 66"/>
                <a:gd name="T35" fmla="*/ 1 h 18"/>
                <a:gd name="T36" fmla="*/ 0 w 66"/>
                <a:gd name="T37" fmla="*/ 1 h 18"/>
                <a:gd name="T38" fmla="*/ 0 w 66"/>
                <a:gd name="T39" fmla="*/ 1 h 18"/>
                <a:gd name="T40" fmla="*/ 0 w 66"/>
                <a:gd name="T41" fmla="*/ 0 h 18"/>
                <a:gd name="T42" fmla="*/ 0 w 66"/>
                <a:gd name="T43" fmla="*/ 0 h 18"/>
                <a:gd name="T44" fmla="*/ 0 w 66"/>
                <a:gd name="T45" fmla="*/ 0 h 18"/>
                <a:gd name="T46" fmla="*/ 0 w 66"/>
                <a:gd name="T47" fmla="*/ 1 h 18"/>
                <a:gd name="T48" fmla="*/ 0 w 66"/>
                <a:gd name="T49" fmla="*/ 1 h 18"/>
                <a:gd name="T50" fmla="*/ 0 w 66"/>
                <a:gd name="T51" fmla="*/ 1 h 18"/>
                <a:gd name="T52" fmla="*/ 0 w 66"/>
                <a:gd name="T53" fmla="*/ 1 h 18"/>
                <a:gd name="T54" fmla="*/ 0 w 66"/>
                <a:gd name="T55" fmla="*/ 1 h 18"/>
                <a:gd name="T56" fmla="*/ 0 w 66"/>
                <a:gd name="T57" fmla="*/ 1 h 18"/>
                <a:gd name="T58" fmla="*/ 0 w 66"/>
                <a:gd name="T59" fmla="*/ 1 h 18"/>
                <a:gd name="T60" fmla="*/ 0 w 66"/>
                <a:gd name="T61" fmla="*/ 1 h 18"/>
                <a:gd name="T62" fmla="*/ 0 w 66"/>
                <a:gd name="T63" fmla="*/ 1 h 18"/>
                <a:gd name="T64" fmla="*/ 0 w 66"/>
                <a:gd name="T65" fmla="*/ 1 h 18"/>
                <a:gd name="T66" fmla="*/ 0 w 66"/>
                <a:gd name="T67" fmla="*/ 1 h 18"/>
                <a:gd name="T68" fmla="*/ 0 w 66"/>
                <a:gd name="T69" fmla="*/ 1 h 18"/>
                <a:gd name="T70" fmla="*/ 0 w 66"/>
                <a:gd name="T71" fmla="*/ 1 h 18"/>
                <a:gd name="T72" fmla="*/ 0 w 66"/>
                <a:gd name="T73" fmla="*/ 1 h 18"/>
                <a:gd name="T74" fmla="*/ 0 w 66"/>
                <a:gd name="T75" fmla="*/ 1 h 18"/>
                <a:gd name="T76" fmla="*/ 0 w 66"/>
                <a:gd name="T77" fmla="*/ 1 h 18"/>
                <a:gd name="T78" fmla="*/ 0 w 66"/>
                <a:gd name="T79" fmla="*/ 1 h 18"/>
                <a:gd name="T80" fmla="*/ 0 w 66"/>
                <a:gd name="T81" fmla="*/ 1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"/>
                <a:gd name="T124" fmla="*/ 0 h 18"/>
                <a:gd name="T125" fmla="*/ 66 w 66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" h="18">
                  <a:moveTo>
                    <a:pt x="0" y="12"/>
                  </a:moveTo>
                  <a:lnTo>
                    <a:pt x="11" y="10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3" y="16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3" y="8"/>
                  </a:lnTo>
                  <a:lnTo>
                    <a:pt x="42" y="7"/>
                  </a:lnTo>
                  <a:lnTo>
                    <a:pt x="51" y="5"/>
                  </a:lnTo>
                  <a:lnTo>
                    <a:pt x="58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2"/>
                  </a:lnTo>
                  <a:lnTo>
                    <a:pt x="51" y="5"/>
                  </a:lnTo>
                  <a:lnTo>
                    <a:pt x="42" y="7"/>
                  </a:lnTo>
                  <a:lnTo>
                    <a:pt x="33" y="10"/>
                  </a:lnTo>
                  <a:lnTo>
                    <a:pt x="25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1" name="Freeform 320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w 33"/>
                <a:gd name="T43" fmla="*/ 1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4"/>
                <a:gd name="T68" fmla="*/ 33 w 33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2" name="Freeform 321"/>
            <p:cNvSpPr>
              <a:spLocks/>
            </p:cNvSpPr>
            <p:nvPr/>
          </p:nvSpPr>
          <p:spPr bwMode="auto">
            <a:xfrm>
              <a:off x="2082" y="4171"/>
              <a:ext cx="16" cy="12"/>
            </a:xfrm>
            <a:custGeom>
              <a:avLst/>
              <a:gdLst>
                <a:gd name="T0" fmla="*/ 0 w 33"/>
                <a:gd name="T1" fmla="*/ 1 h 24"/>
                <a:gd name="T2" fmla="*/ 0 w 33"/>
                <a:gd name="T3" fmla="*/ 1 h 24"/>
                <a:gd name="T4" fmla="*/ 0 w 33"/>
                <a:gd name="T5" fmla="*/ 1 h 24"/>
                <a:gd name="T6" fmla="*/ 0 w 33"/>
                <a:gd name="T7" fmla="*/ 1 h 24"/>
                <a:gd name="T8" fmla="*/ 0 w 33"/>
                <a:gd name="T9" fmla="*/ 1 h 24"/>
                <a:gd name="T10" fmla="*/ 0 w 33"/>
                <a:gd name="T11" fmla="*/ 1 h 24"/>
                <a:gd name="T12" fmla="*/ 0 w 33"/>
                <a:gd name="T13" fmla="*/ 1 h 24"/>
                <a:gd name="T14" fmla="*/ 0 w 33"/>
                <a:gd name="T15" fmla="*/ 1 h 24"/>
                <a:gd name="T16" fmla="*/ 0 w 33"/>
                <a:gd name="T17" fmla="*/ 1 h 24"/>
                <a:gd name="T18" fmla="*/ 0 w 33"/>
                <a:gd name="T19" fmla="*/ 1 h 24"/>
                <a:gd name="T20" fmla="*/ 0 w 33"/>
                <a:gd name="T21" fmla="*/ 1 h 24"/>
                <a:gd name="T22" fmla="*/ 0 w 33"/>
                <a:gd name="T23" fmla="*/ 1 h 24"/>
                <a:gd name="T24" fmla="*/ 0 w 33"/>
                <a:gd name="T25" fmla="*/ 1 h 24"/>
                <a:gd name="T26" fmla="*/ 0 w 33"/>
                <a:gd name="T27" fmla="*/ 1 h 24"/>
                <a:gd name="T28" fmla="*/ 0 w 33"/>
                <a:gd name="T29" fmla="*/ 1 h 24"/>
                <a:gd name="T30" fmla="*/ 0 w 33"/>
                <a:gd name="T31" fmla="*/ 1 h 24"/>
                <a:gd name="T32" fmla="*/ 0 w 33"/>
                <a:gd name="T33" fmla="*/ 1 h 24"/>
                <a:gd name="T34" fmla="*/ 0 w 33"/>
                <a:gd name="T35" fmla="*/ 1 h 24"/>
                <a:gd name="T36" fmla="*/ 0 w 33"/>
                <a:gd name="T37" fmla="*/ 1 h 24"/>
                <a:gd name="T38" fmla="*/ 0 w 33"/>
                <a:gd name="T39" fmla="*/ 1 h 24"/>
                <a:gd name="T40" fmla="*/ 0 w 33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4"/>
                <a:gd name="T65" fmla="*/ 33 w 33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4">
                  <a:moveTo>
                    <a:pt x="0" y="19"/>
                  </a:moveTo>
                  <a:lnTo>
                    <a:pt x="4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31" y="9"/>
                  </a:lnTo>
                  <a:lnTo>
                    <a:pt x="31" y="6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3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3" name="Freeform 322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4" name="Freeform 323"/>
            <p:cNvSpPr>
              <a:spLocks/>
            </p:cNvSpPr>
            <p:nvPr/>
          </p:nvSpPr>
          <p:spPr bwMode="auto">
            <a:xfrm>
              <a:off x="2018" y="4188"/>
              <a:ext cx="11" cy="9"/>
            </a:xfrm>
            <a:custGeom>
              <a:avLst/>
              <a:gdLst>
                <a:gd name="T0" fmla="*/ 1 w 22"/>
                <a:gd name="T1" fmla="*/ 1 h 17"/>
                <a:gd name="T2" fmla="*/ 1 w 22"/>
                <a:gd name="T3" fmla="*/ 0 h 17"/>
                <a:gd name="T4" fmla="*/ 1 w 22"/>
                <a:gd name="T5" fmla="*/ 0 h 17"/>
                <a:gd name="T6" fmla="*/ 1 w 22"/>
                <a:gd name="T7" fmla="*/ 0 h 17"/>
                <a:gd name="T8" fmla="*/ 1 w 22"/>
                <a:gd name="T9" fmla="*/ 0 h 17"/>
                <a:gd name="T10" fmla="*/ 1 w 22"/>
                <a:gd name="T11" fmla="*/ 0 h 17"/>
                <a:gd name="T12" fmla="*/ 1 w 22"/>
                <a:gd name="T13" fmla="*/ 1 h 17"/>
                <a:gd name="T14" fmla="*/ 1 w 22"/>
                <a:gd name="T15" fmla="*/ 1 h 17"/>
                <a:gd name="T16" fmla="*/ 1 w 22"/>
                <a:gd name="T17" fmla="*/ 1 h 17"/>
                <a:gd name="T18" fmla="*/ 1 w 22"/>
                <a:gd name="T19" fmla="*/ 1 h 17"/>
                <a:gd name="T20" fmla="*/ 1 w 22"/>
                <a:gd name="T21" fmla="*/ 1 h 17"/>
                <a:gd name="T22" fmla="*/ 1 w 22"/>
                <a:gd name="T23" fmla="*/ 1 h 17"/>
                <a:gd name="T24" fmla="*/ 0 w 22"/>
                <a:gd name="T25" fmla="*/ 1 h 17"/>
                <a:gd name="T26" fmla="*/ 0 w 22"/>
                <a:gd name="T27" fmla="*/ 1 h 17"/>
                <a:gd name="T28" fmla="*/ 0 w 22"/>
                <a:gd name="T29" fmla="*/ 1 h 17"/>
                <a:gd name="T30" fmla="*/ 0 w 22"/>
                <a:gd name="T31" fmla="*/ 1 h 17"/>
                <a:gd name="T32" fmla="*/ 0 w 22"/>
                <a:gd name="T33" fmla="*/ 1 h 17"/>
                <a:gd name="T34" fmla="*/ 0 w 22"/>
                <a:gd name="T35" fmla="*/ 1 h 17"/>
                <a:gd name="T36" fmla="*/ 0 w 22"/>
                <a:gd name="T37" fmla="*/ 1 h 17"/>
                <a:gd name="T38" fmla="*/ 1 w 22"/>
                <a:gd name="T39" fmla="*/ 1 h 17"/>
                <a:gd name="T40" fmla="*/ 1 w 22"/>
                <a:gd name="T41" fmla="*/ 1 h 17"/>
                <a:gd name="T42" fmla="*/ 1 w 22"/>
                <a:gd name="T43" fmla="*/ 1 h 17"/>
                <a:gd name="T44" fmla="*/ 1 w 22"/>
                <a:gd name="T45" fmla="*/ 1 h 17"/>
                <a:gd name="T46" fmla="*/ 1 w 22"/>
                <a:gd name="T47" fmla="*/ 1 h 17"/>
                <a:gd name="T48" fmla="*/ 1 w 22"/>
                <a:gd name="T49" fmla="*/ 1 h 17"/>
                <a:gd name="T50" fmla="*/ 1 w 22"/>
                <a:gd name="T51" fmla="*/ 1 h 17"/>
                <a:gd name="T52" fmla="*/ 1 w 22"/>
                <a:gd name="T53" fmla="*/ 1 h 17"/>
                <a:gd name="T54" fmla="*/ 1 w 22"/>
                <a:gd name="T55" fmla="*/ 1 h 17"/>
                <a:gd name="T56" fmla="*/ 1 w 22"/>
                <a:gd name="T57" fmla="*/ 1 h 17"/>
                <a:gd name="T58" fmla="*/ 1 w 22"/>
                <a:gd name="T59" fmla="*/ 1 h 17"/>
                <a:gd name="T60" fmla="*/ 1 w 22"/>
                <a:gd name="T61" fmla="*/ 1 h 17"/>
                <a:gd name="T62" fmla="*/ 1 w 22"/>
                <a:gd name="T63" fmla="*/ 1 h 17"/>
                <a:gd name="T64" fmla="*/ 1 w 22"/>
                <a:gd name="T65" fmla="*/ 1 h 17"/>
                <a:gd name="T66" fmla="*/ 1 w 22"/>
                <a:gd name="T67" fmla="*/ 1 h 17"/>
                <a:gd name="T68" fmla="*/ 1 w 22"/>
                <a:gd name="T69" fmla="*/ 1 h 17"/>
                <a:gd name="T70" fmla="*/ 1 w 22"/>
                <a:gd name="T71" fmla="*/ 1 h 17"/>
                <a:gd name="T72" fmla="*/ 1 w 22"/>
                <a:gd name="T73" fmla="*/ 1 h 17"/>
                <a:gd name="T74" fmla="*/ 1 w 22"/>
                <a:gd name="T75" fmla="*/ 1 h 17"/>
                <a:gd name="T76" fmla="*/ 1 w 22"/>
                <a:gd name="T77" fmla="*/ 1 h 17"/>
                <a:gd name="T78" fmla="*/ 1 w 22"/>
                <a:gd name="T79" fmla="*/ 1 h 17"/>
                <a:gd name="T80" fmla="*/ 1 w 22"/>
                <a:gd name="T81" fmla="*/ 1 h 17"/>
                <a:gd name="T82" fmla="*/ 1 w 22"/>
                <a:gd name="T83" fmla="*/ 1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7"/>
                <a:gd name="T128" fmla="*/ 22 w 22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7">
                  <a:moveTo>
                    <a:pt x="14" y="1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4" y="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5" name="Freeform 324"/>
            <p:cNvSpPr>
              <a:spLocks/>
            </p:cNvSpPr>
            <p:nvPr/>
          </p:nvSpPr>
          <p:spPr bwMode="auto">
            <a:xfrm>
              <a:off x="2041" y="4107"/>
              <a:ext cx="7" cy="6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1 h 12"/>
                <a:gd name="T4" fmla="*/ 0 w 15"/>
                <a:gd name="T5" fmla="*/ 1 h 12"/>
                <a:gd name="T6" fmla="*/ 0 w 15"/>
                <a:gd name="T7" fmla="*/ 1 h 12"/>
                <a:gd name="T8" fmla="*/ 0 w 15"/>
                <a:gd name="T9" fmla="*/ 1 h 12"/>
                <a:gd name="T10" fmla="*/ 0 w 15"/>
                <a:gd name="T11" fmla="*/ 1 h 12"/>
                <a:gd name="T12" fmla="*/ 0 w 15"/>
                <a:gd name="T13" fmla="*/ 1 h 12"/>
                <a:gd name="T14" fmla="*/ 0 w 15"/>
                <a:gd name="T15" fmla="*/ 1 h 12"/>
                <a:gd name="T16" fmla="*/ 0 w 15"/>
                <a:gd name="T17" fmla="*/ 1 h 12"/>
                <a:gd name="T18" fmla="*/ 0 w 15"/>
                <a:gd name="T19" fmla="*/ 1 h 12"/>
                <a:gd name="T20" fmla="*/ 0 w 15"/>
                <a:gd name="T21" fmla="*/ 1 h 12"/>
                <a:gd name="T22" fmla="*/ 0 w 15"/>
                <a:gd name="T23" fmla="*/ 1 h 12"/>
                <a:gd name="T24" fmla="*/ 0 w 15"/>
                <a:gd name="T25" fmla="*/ 1 h 12"/>
                <a:gd name="T26" fmla="*/ 0 w 15"/>
                <a:gd name="T27" fmla="*/ 1 h 12"/>
                <a:gd name="T28" fmla="*/ 0 w 15"/>
                <a:gd name="T29" fmla="*/ 1 h 12"/>
                <a:gd name="T30" fmla="*/ 0 w 15"/>
                <a:gd name="T31" fmla="*/ 1 h 12"/>
                <a:gd name="T32" fmla="*/ 0 w 15"/>
                <a:gd name="T33" fmla="*/ 1 h 12"/>
                <a:gd name="T34" fmla="*/ 0 w 15"/>
                <a:gd name="T35" fmla="*/ 1 h 12"/>
                <a:gd name="T36" fmla="*/ 0 w 15"/>
                <a:gd name="T37" fmla="*/ 1 h 12"/>
                <a:gd name="T38" fmla="*/ 0 w 15"/>
                <a:gd name="T39" fmla="*/ 1 h 12"/>
                <a:gd name="T40" fmla="*/ 0 w 15"/>
                <a:gd name="T41" fmla="*/ 1 h 12"/>
                <a:gd name="T42" fmla="*/ 0 w 15"/>
                <a:gd name="T43" fmla="*/ 1 h 12"/>
                <a:gd name="T44" fmla="*/ 0 w 15"/>
                <a:gd name="T45" fmla="*/ 1 h 12"/>
                <a:gd name="T46" fmla="*/ 0 w 15"/>
                <a:gd name="T47" fmla="*/ 1 h 12"/>
                <a:gd name="T48" fmla="*/ 0 w 15"/>
                <a:gd name="T49" fmla="*/ 1 h 12"/>
                <a:gd name="T50" fmla="*/ 0 w 15"/>
                <a:gd name="T51" fmla="*/ 1 h 12"/>
                <a:gd name="T52" fmla="*/ 0 w 15"/>
                <a:gd name="T53" fmla="*/ 1 h 12"/>
                <a:gd name="T54" fmla="*/ 0 w 15"/>
                <a:gd name="T55" fmla="*/ 1 h 12"/>
                <a:gd name="T56" fmla="*/ 0 w 15"/>
                <a:gd name="T57" fmla="*/ 1 h 12"/>
                <a:gd name="T58" fmla="*/ 0 w 15"/>
                <a:gd name="T59" fmla="*/ 1 h 12"/>
                <a:gd name="T60" fmla="*/ 0 w 15"/>
                <a:gd name="T61" fmla="*/ 1 h 12"/>
                <a:gd name="T62" fmla="*/ 0 w 15"/>
                <a:gd name="T63" fmla="*/ 1 h 12"/>
                <a:gd name="T64" fmla="*/ 0 w 15"/>
                <a:gd name="T65" fmla="*/ 1 h 12"/>
                <a:gd name="T66" fmla="*/ 0 w 15"/>
                <a:gd name="T67" fmla="*/ 1 h 12"/>
                <a:gd name="T68" fmla="*/ 0 w 15"/>
                <a:gd name="T69" fmla="*/ 1 h 12"/>
                <a:gd name="T70" fmla="*/ 0 w 15"/>
                <a:gd name="T71" fmla="*/ 1 h 12"/>
                <a:gd name="T72" fmla="*/ 0 w 15"/>
                <a:gd name="T73" fmla="*/ 1 h 12"/>
                <a:gd name="T74" fmla="*/ 0 w 15"/>
                <a:gd name="T75" fmla="*/ 1 h 12"/>
                <a:gd name="T76" fmla="*/ 0 w 15"/>
                <a:gd name="T77" fmla="*/ 1 h 12"/>
                <a:gd name="T78" fmla="*/ 0 w 15"/>
                <a:gd name="T79" fmla="*/ 1 h 12"/>
                <a:gd name="T80" fmla="*/ 0 w 15"/>
                <a:gd name="T81" fmla="*/ 1 h 12"/>
                <a:gd name="T82" fmla="*/ 0 w 15"/>
                <a:gd name="T83" fmla="*/ 0 h 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12"/>
                <a:gd name="T128" fmla="*/ 15 w 15"/>
                <a:gd name="T129" fmla="*/ 12 h 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12">
                  <a:moveTo>
                    <a:pt x="0" y="0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6" name="Freeform 325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w 4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136"/>
                <a:gd name="T38" fmla="*/ 40 w 40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7" name="Freeform 326"/>
            <p:cNvSpPr>
              <a:spLocks/>
            </p:cNvSpPr>
            <p:nvPr/>
          </p:nvSpPr>
          <p:spPr bwMode="auto">
            <a:xfrm>
              <a:off x="2552" y="4252"/>
              <a:ext cx="20" cy="68"/>
            </a:xfrm>
            <a:custGeom>
              <a:avLst/>
              <a:gdLst>
                <a:gd name="T0" fmla="*/ 0 w 40"/>
                <a:gd name="T1" fmla="*/ 0 h 136"/>
                <a:gd name="T2" fmla="*/ 1 w 40"/>
                <a:gd name="T3" fmla="*/ 1 h 136"/>
                <a:gd name="T4" fmla="*/ 1 w 40"/>
                <a:gd name="T5" fmla="*/ 1 h 136"/>
                <a:gd name="T6" fmla="*/ 1 w 40"/>
                <a:gd name="T7" fmla="*/ 1 h 136"/>
                <a:gd name="T8" fmla="*/ 1 w 40"/>
                <a:gd name="T9" fmla="*/ 1 h 136"/>
                <a:gd name="T10" fmla="*/ 1 w 40"/>
                <a:gd name="T11" fmla="*/ 1 h 136"/>
                <a:gd name="T12" fmla="*/ 1 w 40"/>
                <a:gd name="T13" fmla="*/ 1 h 136"/>
                <a:gd name="T14" fmla="*/ 1 w 40"/>
                <a:gd name="T15" fmla="*/ 1 h 136"/>
                <a:gd name="T16" fmla="*/ 1 w 40"/>
                <a:gd name="T17" fmla="*/ 1 h 136"/>
                <a:gd name="T18" fmla="*/ 1 w 40"/>
                <a:gd name="T19" fmla="*/ 1 h 136"/>
                <a:gd name="T20" fmla="*/ 1 w 40"/>
                <a:gd name="T21" fmla="*/ 1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136"/>
                <a:gd name="T35" fmla="*/ 40 w 40"/>
                <a:gd name="T36" fmla="*/ 136 h 1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136">
                  <a:moveTo>
                    <a:pt x="0" y="0"/>
                  </a:moveTo>
                  <a:lnTo>
                    <a:pt x="4" y="14"/>
                  </a:lnTo>
                  <a:lnTo>
                    <a:pt x="7" y="29"/>
                  </a:lnTo>
                  <a:lnTo>
                    <a:pt x="11" y="41"/>
                  </a:lnTo>
                  <a:lnTo>
                    <a:pt x="13" y="56"/>
                  </a:lnTo>
                  <a:lnTo>
                    <a:pt x="18" y="69"/>
                  </a:lnTo>
                  <a:lnTo>
                    <a:pt x="22" y="81"/>
                  </a:lnTo>
                  <a:lnTo>
                    <a:pt x="25" y="96"/>
                  </a:lnTo>
                  <a:lnTo>
                    <a:pt x="31" y="109"/>
                  </a:lnTo>
                  <a:lnTo>
                    <a:pt x="35" y="121"/>
                  </a:lnTo>
                  <a:lnTo>
                    <a:pt x="40" y="136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8" name="Freeform 327"/>
            <p:cNvSpPr>
              <a:spLocks/>
            </p:cNvSpPr>
            <p:nvPr/>
          </p:nvSpPr>
          <p:spPr bwMode="auto">
            <a:xfrm>
              <a:off x="2135" y="4183"/>
              <a:ext cx="42" cy="54"/>
            </a:xfrm>
            <a:custGeom>
              <a:avLst/>
              <a:gdLst>
                <a:gd name="T0" fmla="*/ 0 w 86"/>
                <a:gd name="T1" fmla="*/ 0 h 108"/>
                <a:gd name="T2" fmla="*/ 0 w 86"/>
                <a:gd name="T3" fmla="*/ 1 h 108"/>
                <a:gd name="T4" fmla="*/ 0 w 86"/>
                <a:gd name="T5" fmla="*/ 1 h 108"/>
                <a:gd name="T6" fmla="*/ 0 w 86"/>
                <a:gd name="T7" fmla="*/ 1 h 108"/>
                <a:gd name="T8" fmla="*/ 0 w 86"/>
                <a:gd name="T9" fmla="*/ 1 h 108"/>
                <a:gd name="T10" fmla="*/ 0 w 86"/>
                <a:gd name="T11" fmla="*/ 1 h 108"/>
                <a:gd name="T12" fmla="*/ 0 w 86"/>
                <a:gd name="T13" fmla="*/ 1 h 108"/>
                <a:gd name="T14" fmla="*/ 0 w 86"/>
                <a:gd name="T15" fmla="*/ 1 h 108"/>
                <a:gd name="T16" fmla="*/ 0 w 86"/>
                <a:gd name="T17" fmla="*/ 1 h 108"/>
                <a:gd name="T18" fmla="*/ 0 w 86"/>
                <a:gd name="T19" fmla="*/ 1 h 108"/>
                <a:gd name="T20" fmla="*/ 0 w 86"/>
                <a:gd name="T21" fmla="*/ 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108"/>
                <a:gd name="T35" fmla="*/ 86 w 86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108">
                  <a:moveTo>
                    <a:pt x="0" y="0"/>
                  </a:moveTo>
                  <a:lnTo>
                    <a:pt x="13" y="14"/>
                  </a:lnTo>
                  <a:lnTo>
                    <a:pt x="22" y="25"/>
                  </a:lnTo>
                  <a:lnTo>
                    <a:pt x="29" y="33"/>
                  </a:lnTo>
                  <a:lnTo>
                    <a:pt x="36" y="41"/>
                  </a:lnTo>
                  <a:lnTo>
                    <a:pt x="42" y="48"/>
                  </a:lnTo>
                  <a:lnTo>
                    <a:pt x="49" y="56"/>
                  </a:lnTo>
                  <a:lnTo>
                    <a:pt x="55" y="65"/>
                  </a:lnTo>
                  <a:lnTo>
                    <a:pt x="64" y="76"/>
                  </a:lnTo>
                  <a:lnTo>
                    <a:pt x="73" y="89"/>
                  </a:lnTo>
                  <a:lnTo>
                    <a:pt x="86" y="108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9" name="Freeform 328"/>
            <p:cNvSpPr>
              <a:spLocks/>
            </p:cNvSpPr>
            <p:nvPr/>
          </p:nvSpPr>
          <p:spPr bwMode="auto">
            <a:xfrm>
              <a:off x="2258" y="4138"/>
              <a:ext cx="69" cy="118"/>
            </a:xfrm>
            <a:custGeom>
              <a:avLst/>
              <a:gdLst>
                <a:gd name="T0" fmla="*/ 0 w 139"/>
                <a:gd name="T1" fmla="*/ 0 h 237"/>
                <a:gd name="T2" fmla="*/ 0 w 139"/>
                <a:gd name="T3" fmla="*/ 0 h 237"/>
                <a:gd name="T4" fmla="*/ 0 w 139"/>
                <a:gd name="T5" fmla="*/ 0 h 237"/>
                <a:gd name="T6" fmla="*/ 0 w 139"/>
                <a:gd name="T7" fmla="*/ 0 h 237"/>
                <a:gd name="T8" fmla="*/ 0 w 139"/>
                <a:gd name="T9" fmla="*/ 0 h 237"/>
                <a:gd name="T10" fmla="*/ 0 w 139"/>
                <a:gd name="T11" fmla="*/ 0 h 237"/>
                <a:gd name="T12" fmla="*/ 0 w 139"/>
                <a:gd name="T13" fmla="*/ 0 h 237"/>
                <a:gd name="T14" fmla="*/ 0 w 139"/>
                <a:gd name="T15" fmla="*/ 0 h 237"/>
                <a:gd name="T16" fmla="*/ 0 w 139"/>
                <a:gd name="T17" fmla="*/ 0 h 237"/>
                <a:gd name="T18" fmla="*/ 0 w 139"/>
                <a:gd name="T19" fmla="*/ 0 h 237"/>
                <a:gd name="T20" fmla="*/ 0 w 139"/>
                <a:gd name="T21" fmla="*/ 0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9"/>
                <a:gd name="T34" fmla="*/ 0 h 237"/>
                <a:gd name="T35" fmla="*/ 139 w 139"/>
                <a:gd name="T36" fmla="*/ 237 h 2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9" h="237">
                  <a:moveTo>
                    <a:pt x="0" y="0"/>
                  </a:moveTo>
                  <a:lnTo>
                    <a:pt x="18" y="26"/>
                  </a:lnTo>
                  <a:lnTo>
                    <a:pt x="35" y="48"/>
                  </a:lnTo>
                  <a:lnTo>
                    <a:pt x="49" y="72"/>
                  </a:lnTo>
                  <a:lnTo>
                    <a:pt x="62" y="94"/>
                  </a:lnTo>
                  <a:lnTo>
                    <a:pt x="75" y="117"/>
                  </a:lnTo>
                  <a:lnTo>
                    <a:pt x="86" y="139"/>
                  </a:lnTo>
                  <a:lnTo>
                    <a:pt x="99" y="162"/>
                  </a:lnTo>
                  <a:lnTo>
                    <a:pt x="111" y="186"/>
                  </a:lnTo>
                  <a:lnTo>
                    <a:pt x="124" y="210"/>
                  </a:lnTo>
                  <a:lnTo>
                    <a:pt x="139" y="237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0" name="Freeform 329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w 157"/>
                <a:gd name="T43" fmla="*/ 0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7"/>
                <a:gd name="T67" fmla="*/ 0 h 110"/>
                <a:gd name="T68" fmla="*/ 157 w 157"/>
                <a:gd name="T69" fmla="*/ 110 h 1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1" name="Freeform 330"/>
            <p:cNvSpPr>
              <a:spLocks/>
            </p:cNvSpPr>
            <p:nvPr/>
          </p:nvSpPr>
          <p:spPr bwMode="auto">
            <a:xfrm>
              <a:off x="3024" y="4263"/>
              <a:ext cx="77" cy="55"/>
            </a:xfrm>
            <a:custGeom>
              <a:avLst/>
              <a:gdLst>
                <a:gd name="T0" fmla="*/ 0 w 157"/>
                <a:gd name="T1" fmla="*/ 0 h 110"/>
                <a:gd name="T2" fmla="*/ 0 w 157"/>
                <a:gd name="T3" fmla="*/ 1 h 110"/>
                <a:gd name="T4" fmla="*/ 0 w 157"/>
                <a:gd name="T5" fmla="*/ 1 h 110"/>
                <a:gd name="T6" fmla="*/ 0 w 157"/>
                <a:gd name="T7" fmla="*/ 1 h 110"/>
                <a:gd name="T8" fmla="*/ 0 w 157"/>
                <a:gd name="T9" fmla="*/ 1 h 110"/>
                <a:gd name="T10" fmla="*/ 0 w 157"/>
                <a:gd name="T11" fmla="*/ 1 h 110"/>
                <a:gd name="T12" fmla="*/ 0 w 157"/>
                <a:gd name="T13" fmla="*/ 1 h 110"/>
                <a:gd name="T14" fmla="*/ 0 w 157"/>
                <a:gd name="T15" fmla="*/ 1 h 110"/>
                <a:gd name="T16" fmla="*/ 0 w 157"/>
                <a:gd name="T17" fmla="*/ 1 h 110"/>
                <a:gd name="T18" fmla="*/ 0 w 157"/>
                <a:gd name="T19" fmla="*/ 1 h 110"/>
                <a:gd name="T20" fmla="*/ 0 w 157"/>
                <a:gd name="T21" fmla="*/ 1 h 110"/>
                <a:gd name="T22" fmla="*/ 0 w 157"/>
                <a:gd name="T23" fmla="*/ 1 h 110"/>
                <a:gd name="T24" fmla="*/ 0 w 157"/>
                <a:gd name="T25" fmla="*/ 1 h 110"/>
                <a:gd name="T26" fmla="*/ 0 w 157"/>
                <a:gd name="T27" fmla="*/ 1 h 110"/>
                <a:gd name="T28" fmla="*/ 0 w 157"/>
                <a:gd name="T29" fmla="*/ 1 h 110"/>
                <a:gd name="T30" fmla="*/ 0 w 157"/>
                <a:gd name="T31" fmla="*/ 1 h 110"/>
                <a:gd name="T32" fmla="*/ 0 w 157"/>
                <a:gd name="T33" fmla="*/ 1 h 110"/>
                <a:gd name="T34" fmla="*/ 0 w 157"/>
                <a:gd name="T35" fmla="*/ 1 h 110"/>
                <a:gd name="T36" fmla="*/ 0 w 157"/>
                <a:gd name="T37" fmla="*/ 1 h 110"/>
                <a:gd name="T38" fmla="*/ 0 w 157"/>
                <a:gd name="T39" fmla="*/ 1 h 110"/>
                <a:gd name="T40" fmla="*/ 0 w 157"/>
                <a:gd name="T41" fmla="*/ 1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110"/>
                <a:gd name="T65" fmla="*/ 157 w 157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110">
                  <a:moveTo>
                    <a:pt x="157" y="0"/>
                  </a:moveTo>
                  <a:lnTo>
                    <a:pt x="143" y="3"/>
                  </a:lnTo>
                  <a:lnTo>
                    <a:pt x="128" y="9"/>
                  </a:lnTo>
                  <a:lnTo>
                    <a:pt x="115" y="16"/>
                  </a:lnTo>
                  <a:lnTo>
                    <a:pt x="103" y="24"/>
                  </a:lnTo>
                  <a:lnTo>
                    <a:pt x="90" y="33"/>
                  </a:lnTo>
                  <a:lnTo>
                    <a:pt x="79" y="43"/>
                  </a:lnTo>
                  <a:lnTo>
                    <a:pt x="66" y="52"/>
                  </a:lnTo>
                  <a:lnTo>
                    <a:pt x="53" y="62"/>
                  </a:lnTo>
                  <a:lnTo>
                    <a:pt x="40" y="70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9" y="81"/>
                  </a:lnTo>
                  <a:lnTo>
                    <a:pt x="15" y="84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8" y="94"/>
                  </a:lnTo>
                  <a:lnTo>
                    <a:pt x="6" y="97"/>
                  </a:lnTo>
                  <a:lnTo>
                    <a:pt x="4" y="102"/>
                  </a:lnTo>
                  <a:lnTo>
                    <a:pt x="2" y="105"/>
                  </a:lnTo>
                  <a:lnTo>
                    <a:pt x="0" y="110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2" name="Freeform 331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w 75"/>
                <a:gd name="T43" fmla="*/ 0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5"/>
                <a:gd name="T67" fmla="*/ 0 h 109"/>
                <a:gd name="T68" fmla="*/ 75 w 75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3" name="Freeform 332"/>
            <p:cNvSpPr>
              <a:spLocks/>
            </p:cNvSpPr>
            <p:nvPr/>
          </p:nvSpPr>
          <p:spPr bwMode="auto">
            <a:xfrm>
              <a:off x="2883" y="4265"/>
              <a:ext cx="36" cy="55"/>
            </a:xfrm>
            <a:custGeom>
              <a:avLst/>
              <a:gdLst>
                <a:gd name="T0" fmla="*/ 0 w 75"/>
                <a:gd name="T1" fmla="*/ 0 h 109"/>
                <a:gd name="T2" fmla="*/ 0 w 75"/>
                <a:gd name="T3" fmla="*/ 1 h 109"/>
                <a:gd name="T4" fmla="*/ 0 w 75"/>
                <a:gd name="T5" fmla="*/ 1 h 109"/>
                <a:gd name="T6" fmla="*/ 0 w 75"/>
                <a:gd name="T7" fmla="*/ 1 h 109"/>
                <a:gd name="T8" fmla="*/ 0 w 75"/>
                <a:gd name="T9" fmla="*/ 1 h 109"/>
                <a:gd name="T10" fmla="*/ 0 w 75"/>
                <a:gd name="T11" fmla="*/ 1 h 109"/>
                <a:gd name="T12" fmla="*/ 0 w 75"/>
                <a:gd name="T13" fmla="*/ 1 h 109"/>
                <a:gd name="T14" fmla="*/ 0 w 75"/>
                <a:gd name="T15" fmla="*/ 1 h 109"/>
                <a:gd name="T16" fmla="*/ 0 w 75"/>
                <a:gd name="T17" fmla="*/ 1 h 109"/>
                <a:gd name="T18" fmla="*/ 0 w 75"/>
                <a:gd name="T19" fmla="*/ 1 h 109"/>
                <a:gd name="T20" fmla="*/ 0 w 75"/>
                <a:gd name="T21" fmla="*/ 1 h 109"/>
                <a:gd name="T22" fmla="*/ 0 w 75"/>
                <a:gd name="T23" fmla="*/ 1 h 109"/>
                <a:gd name="T24" fmla="*/ 0 w 75"/>
                <a:gd name="T25" fmla="*/ 1 h 109"/>
                <a:gd name="T26" fmla="*/ 0 w 75"/>
                <a:gd name="T27" fmla="*/ 1 h 109"/>
                <a:gd name="T28" fmla="*/ 0 w 75"/>
                <a:gd name="T29" fmla="*/ 1 h 109"/>
                <a:gd name="T30" fmla="*/ 0 w 75"/>
                <a:gd name="T31" fmla="*/ 1 h 109"/>
                <a:gd name="T32" fmla="*/ 0 w 75"/>
                <a:gd name="T33" fmla="*/ 1 h 109"/>
                <a:gd name="T34" fmla="*/ 0 w 75"/>
                <a:gd name="T35" fmla="*/ 1 h 109"/>
                <a:gd name="T36" fmla="*/ 0 w 75"/>
                <a:gd name="T37" fmla="*/ 1 h 109"/>
                <a:gd name="T38" fmla="*/ 0 w 75"/>
                <a:gd name="T39" fmla="*/ 1 h 109"/>
                <a:gd name="T40" fmla="*/ 0 w 75"/>
                <a:gd name="T41" fmla="*/ 1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09"/>
                <a:gd name="T65" fmla="*/ 75 w 75"/>
                <a:gd name="T66" fmla="*/ 109 h 10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09">
                  <a:moveTo>
                    <a:pt x="75" y="0"/>
                  </a:moveTo>
                  <a:lnTo>
                    <a:pt x="71" y="2"/>
                  </a:lnTo>
                  <a:lnTo>
                    <a:pt x="69" y="4"/>
                  </a:lnTo>
                  <a:lnTo>
                    <a:pt x="65" y="5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9" y="29"/>
                  </a:lnTo>
                  <a:lnTo>
                    <a:pt x="44" y="37"/>
                  </a:lnTo>
                  <a:lnTo>
                    <a:pt x="38" y="47"/>
                  </a:lnTo>
                  <a:lnTo>
                    <a:pt x="33" y="55"/>
                  </a:lnTo>
                  <a:lnTo>
                    <a:pt x="27" y="64"/>
                  </a:lnTo>
                  <a:lnTo>
                    <a:pt x="22" y="72"/>
                  </a:lnTo>
                  <a:lnTo>
                    <a:pt x="16" y="82"/>
                  </a:lnTo>
                  <a:lnTo>
                    <a:pt x="11" y="92"/>
                  </a:lnTo>
                  <a:lnTo>
                    <a:pt x="5" y="100"/>
                  </a:lnTo>
                  <a:lnTo>
                    <a:pt x="0" y="109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4" name="Freeform 333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w 49"/>
                <a:gd name="T23" fmla="*/ 0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25"/>
                <a:gd name="T38" fmla="*/ 49 w 49"/>
                <a:gd name="T39" fmla="*/ 125 h 1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5" name="Freeform 334"/>
            <p:cNvSpPr>
              <a:spLocks/>
            </p:cNvSpPr>
            <p:nvPr/>
          </p:nvSpPr>
          <p:spPr bwMode="auto">
            <a:xfrm>
              <a:off x="2773" y="4258"/>
              <a:ext cx="24" cy="62"/>
            </a:xfrm>
            <a:custGeom>
              <a:avLst/>
              <a:gdLst>
                <a:gd name="T0" fmla="*/ 0 w 49"/>
                <a:gd name="T1" fmla="*/ 0 h 125"/>
                <a:gd name="T2" fmla="*/ 0 w 49"/>
                <a:gd name="T3" fmla="*/ 0 h 125"/>
                <a:gd name="T4" fmla="*/ 0 w 49"/>
                <a:gd name="T5" fmla="*/ 0 h 125"/>
                <a:gd name="T6" fmla="*/ 0 w 49"/>
                <a:gd name="T7" fmla="*/ 0 h 125"/>
                <a:gd name="T8" fmla="*/ 0 w 49"/>
                <a:gd name="T9" fmla="*/ 0 h 125"/>
                <a:gd name="T10" fmla="*/ 0 w 49"/>
                <a:gd name="T11" fmla="*/ 0 h 125"/>
                <a:gd name="T12" fmla="*/ 0 w 49"/>
                <a:gd name="T13" fmla="*/ 0 h 125"/>
                <a:gd name="T14" fmla="*/ 0 w 49"/>
                <a:gd name="T15" fmla="*/ 0 h 125"/>
                <a:gd name="T16" fmla="*/ 0 w 49"/>
                <a:gd name="T17" fmla="*/ 0 h 125"/>
                <a:gd name="T18" fmla="*/ 0 w 49"/>
                <a:gd name="T19" fmla="*/ 0 h 125"/>
                <a:gd name="T20" fmla="*/ 0 w 49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125"/>
                <a:gd name="T35" fmla="*/ 49 w 49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125">
                  <a:moveTo>
                    <a:pt x="49" y="0"/>
                  </a:moveTo>
                  <a:lnTo>
                    <a:pt x="46" y="10"/>
                  </a:lnTo>
                  <a:lnTo>
                    <a:pt x="40" y="21"/>
                  </a:lnTo>
                  <a:lnTo>
                    <a:pt x="35" y="32"/>
                  </a:lnTo>
                  <a:lnTo>
                    <a:pt x="29" y="45"/>
                  </a:lnTo>
                  <a:lnTo>
                    <a:pt x="24" y="56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9" y="96"/>
                  </a:lnTo>
                  <a:lnTo>
                    <a:pt x="4" y="110"/>
                  </a:lnTo>
                  <a:lnTo>
                    <a:pt x="0" y="125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6" name="Freeform 335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w 119"/>
                <a:gd name="T63" fmla="*/ 0 h 5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582"/>
                <a:gd name="T98" fmla="*/ 119 w 119"/>
                <a:gd name="T99" fmla="*/ 582 h 58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7" name="Freeform 336"/>
            <p:cNvSpPr>
              <a:spLocks/>
            </p:cNvSpPr>
            <p:nvPr/>
          </p:nvSpPr>
          <p:spPr bwMode="auto">
            <a:xfrm>
              <a:off x="2689" y="4028"/>
              <a:ext cx="57" cy="292"/>
            </a:xfrm>
            <a:custGeom>
              <a:avLst/>
              <a:gdLst>
                <a:gd name="T0" fmla="*/ 0 w 119"/>
                <a:gd name="T1" fmla="*/ 0 h 582"/>
                <a:gd name="T2" fmla="*/ 0 w 119"/>
                <a:gd name="T3" fmla="*/ 1 h 582"/>
                <a:gd name="T4" fmla="*/ 0 w 119"/>
                <a:gd name="T5" fmla="*/ 1 h 582"/>
                <a:gd name="T6" fmla="*/ 0 w 119"/>
                <a:gd name="T7" fmla="*/ 1 h 582"/>
                <a:gd name="T8" fmla="*/ 0 w 119"/>
                <a:gd name="T9" fmla="*/ 1 h 582"/>
                <a:gd name="T10" fmla="*/ 0 w 119"/>
                <a:gd name="T11" fmla="*/ 1 h 582"/>
                <a:gd name="T12" fmla="*/ 0 w 119"/>
                <a:gd name="T13" fmla="*/ 1 h 582"/>
                <a:gd name="T14" fmla="*/ 0 w 119"/>
                <a:gd name="T15" fmla="*/ 1 h 582"/>
                <a:gd name="T16" fmla="*/ 0 w 119"/>
                <a:gd name="T17" fmla="*/ 1 h 582"/>
                <a:gd name="T18" fmla="*/ 0 w 119"/>
                <a:gd name="T19" fmla="*/ 1 h 582"/>
                <a:gd name="T20" fmla="*/ 0 w 119"/>
                <a:gd name="T21" fmla="*/ 1 h 582"/>
                <a:gd name="T22" fmla="*/ 0 w 119"/>
                <a:gd name="T23" fmla="*/ 1 h 582"/>
                <a:gd name="T24" fmla="*/ 0 w 119"/>
                <a:gd name="T25" fmla="*/ 2 h 582"/>
                <a:gd name="T26" fmla="*/ 0 w 119"/>
                <a:gd name="T27" fmla="*/ 2 h 582"/>
                <a:gd name="T28" fmla="*/ 0 w 119"/>
                <a:gd name="T29" fmla="*/ 2 h 582"/>
                <a:gd name="T30" fmla="*/ 0 w 119"/>
                <a:gd name="T31" fmla="*/ 2 h 582"/>
                <a:gd name="T32" fmla="*/ 0 w 119"/>
                <a:gd name="T33" fmla="*/ 2 h 582"/>
                <a:gd name="T34" fmla="*/ 0 w 119"/>
                <a:gd name="T35" fmla="*/ 2 h 582"/>
                <a:gd name="T36" fmla="*/ 0 w 119"/>
                <a:gd name="T37" fmla="*/ 2 h 582"/>
                <a:gd name="T38" fmla="*/ 0 w 119"/>
                <a:gd name="T39" fmla="*/ 2 h 582"/>
                <a:gd name="T40" fmla="*/ 0 w 119"/>
                <a:gd name="T41" fmla="*/ 2 h 582"/>
                <a:gd name="T42" fmla="*/ 0 w 119"/>
                <a:gd name="T43" fmla="*/ 2 h 582"/>
                <a:gd name="T44" fmla="*/ 0 w 119"/>
                <a:gd name="T45" fmla="*/ 2 h 582"/>
                <a:gd name="T46" fmla="*/ 0 w 119"/>
                <a:gd name="T47" fmla="*/ 2 h 582"/>
                <a:gd name="T48" fmla="*/ 0 w 119"/>
                <a:gd name="T49" fmla="*/ 2 h 582"/>
                <a:gd name="T50" fmla="*/ 0 w 119"/>
                <a:gd name="T51" fmla="*/ 2 h 582"/>
                <a:gd name="T52" fmla="*/ 0 w 119"/>
                <a:gd name="T53" fmla="*/ 2 h 582"/>
                <a:gd name="T54" fmla="*/ 0 w 119"/>
                <a:gd name="T55" fmla="*/ 3 h 582"/>
                <a:gd name="T56" fmla="*/ 0 w 119"/>
                <a:gd name="T57" fmla="*/ 3 h 582"/>
                <a:gd name="T58" fmla="*/ 0 w 119"/>
                <a:gd name="T59" fmla="*/ 3 h 582"/>
                <a:gd name="T60" fmla="*/ 0 w 119"/>
                <a:gd name="T61" fmla="*/ 3 h 5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"/>
                <a:gd name="T94" fmla="*/ 0 h 582"/>
                <a:gd name="T95" fmla="*/ 119 w 119"/>
                <a:gd name="T96" fmla="*/ 582 h 5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" h="582">
                  <a:moveTo>
                    <a:pt x="119" y="0"/>
                  </a:moveTo>
                  <a:lnTo>
                    <a:pt x="116" y="22"/>
                  </a:lnTo>
                  <a:lnTo>
                    <a:pt x="110" y="45"/>
                  </a:lnTo>
                  <a:lnTo>
                    <a:pt x="105" y="67"/>
                  </a:lnTo>
                  <a:lnTo>
                    <a:pt x="97" y="89"/>
                  </a:lnTo>
                  <a:lnTo>
                    <a:pt x="90" y="110"/>
                  </a:lnTo>
                  <a:lnTo>
                    <a:pt x="85" y="133"/>
                  </a:lnTo>
                  <a:lnTo>
                    <a:pt x="77" y="155"/>
                  </a:lnTo>
                  <a:lnTo>
                    <a:pt x="72" y="177"/>
                  </a:lnTo>
                  <a:lnTo>
                    <a:pt x="66" y="200"/>
                  </a:lnTo>
                  <a:lnTo>
                    <a:pt x="61" y="222"/>
                  </a:lnTo>
                  <a:lnTo>
                    <a:pt x="55" y="254"/>
                  </a:lnTo>
                  <a:lnTo>
                    <a:pt x="50" y="277"/>
                  </a:lnTo>
                  <a:lnTo>
                    <a:pt x="46" y="293"/>
                  </a:lnTo>
                  <a:lnTo>
                    <a:pt x="44" y="305"/>
                  </a:lnTo>
                  <a:lnTo>
                    <a:pt x="43" y="315"/>
                  </a:lnTo>
                  <a:lnTo>
                    <a:pt x="43" y="325"/>
                  </a:lnTo>
                  <a:lnTo>
                    <a:pt x="41" y="336"/>
                  </a:lnTo>
                  <a:lnTo>
                    <a:pt x="41" y="352"/>
                  </a:lnTo>
                  <a:lnTo>
                    <a:pt x="41" y="374"/>
                  </a:lnTo>
                  <a:lnTo>
                    <a:pt x="41" y="406"/>
                  </a:lnTo>
                  <a:lnTo>
                    <a:pt x="33" y="419"/>
                  </a:lnTo>
                  <a:lnTo>
                    <a:pt x="28" y="432"/>
                  </a:lnTo>
                  <a:lnTo>
                    <a:pt x="22" y="446"/>
                  </a:lnTo>
                  <a:lnTo>
                    <a:pt x="17" y="464"/>
                  </a:lnTo>
                  <a:lnTo>
                    <a:pt x="13" y="481"/>
                  </a:lnTo>
                  <a:lnTo>
                    <a:pt x="10" y="499"/>
                  </a:lnTo>
                  <a:lnTo>
                    <a:pt x="8" y="520"/>
                  </a:lnTo>
                  <a:lnTo>
                    <a:pt x="4" y="539"/>
                  </a:lnTo>
                  <a:lnTo>
                    <a:pt x="2" y="561"/>
                  </a:lnTo>
                  <a:lnTo>
                    <a:pt x="0" y="582"/>
                  </a:lnTo>
                </a:path>
              </a:pathLst>
            </a:cu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8" name="Freeform 337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w 28"/>
                <a:gd name="T63" fmla="*/ 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12"/>
                <a:gd name="T98" fmla="*/ 28 w 2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9" name="Freeform 338"/>
            <p:cNvSpPr>
              <a:spLocks/>
            </p:cNvSpPr>
            <p:nvPr/>
          </p:nvSpPr>
          <p:spPr bwMode="auto">
            <a:xfrm>
              <a:off x="1638" y="4009"/>
              <a:ext cx="12" cy="6"/>
            </a:xfrm>
            <a:custGeom>
              <a:avLst/>
              <a:gdLst>
                <a:gd name="T0" fmla="*/ 0 w 28"/>
                <a:gd name="T1" fmla="*/ 1 h 12"/>
                <a:gd name="T2" fmla="*/ 0 w 28"/>
                <a:gd name="T3" fmla="*/ 1 h 12"/>
                <a:gd name="T4" fmla="*/ 0 w 28"/>
                <a:gd name="T5" fmla="*/ 1 h 12"/>
                <a:gd name="T6" fmla="*/ 0 w 28"/>
                <a:gd name="T7" fmla="*/ 1 h 12"/>
                <a:gd name="T8" fmla="*/ 0 w 28"/>
                <a:gd name="T9" fmla="*/ 1 h 12"/>
                <a:gd name="T10" fmla="*/ 0 w 28"/>
                <a:gd name="T11" fmla="*/ 1 h 12"/>
                <a:gd name="T12" fmla="*/ 0 w 28"/>
                <a:gd name="T13" fmla="*/ 1 h 12"/>
                <a:gd name="T14" fmla="*/ 0 w 28"/>
                <a:gd name="T15" fmla="*/ 1 h 12"/>
                <a:gd name="T16" fmla="*/ 0 w 28"/>
                <a:gd name="T17" fmla="*/ 1 h 12"/>
                <a:gd name="T18" fmla="*/ 0 w 28"/>
                <a:gd name="T19" fmla="*/ 1 h 12"/>
                <a:gd name="T20" fmla="*/ 0 w 28"/>
                <a:gd name="T21" fmla="*/ 1 h 12"/>
                <a:gd name="T22" fmla="*/ 0 w 28"/>
                <a:gd name="T23" fmla="*/ 1 h 12"/>
                <a:gd name="T24" fmla="*/ 0 w 28"/>
                <a:gd name="T25" fmla="*/ 1 h 12"/>
                <a:gd name="T26" fmla="*/ 0 w 28"/>
                <a:gd name="T27" fmla="*/ 1 h 12"/>
                <a:gd name="T28" fmla="*/ 0 w 28"/>
                <a:gd name="T29" fmla="*/ 1 h 12"/>
                <a:gd name="T30" fmla="*/ 0 w 28"/>
                <a:gd name="T31" fmla="*/ 1 h 12"/>
                <a:gd name="T32" fmla="*/ 0 w 28"/>
                <a:gd name="T33" fmla="*/ 1 h 12"/>
                <a:gd name="T34" fmla="*/ 0 w 28"/>
                <a:gd name="T35" fmla="*/ 1 h 12"/>
                <a:gd name="T36" fmla="*/ 0 w 28"/>
                <a:gd name="T37" fmla="*/ 1 h 12"/>
                <a:gd name="T38" fmla="*/ 0 w 28"/>
                <a:gd name="T39" fmla="*/ 1 h 12"/>
                <a:gd name="T40" fmla="*/ 0 w 28"/>
                <a:gd name="T41" fmla="*/ 1 h 12"/>
                <a:gd name="T42" fmla="*/ 0 w 28"/>
                <a:gd name="T43" fmla="*/ 1 h 12"/>
                <a:gd name="T44" fmla="*/ 0 w 28"/>
                <a:gd name="T45" fmla="*/ 1 h 12"/>
                <a:gd name="T46" fmla="*/ 0 w 28"/>
                <a:gd name="T47" fmla="*/ 1 h 12"/>
                <a:gd name="T48" fmla="*/ 0 w 28"/>
                <a:gd name="T49" fmla="*/ 1 h 12"/>
                <a:gd name="T50" fmla="*/ 0 w 28"/>
                <a:gd name="T51" fmla="*/ 1 h 12"/>
                <a:gd name="T52" fmla="*/ 0 w 28"/>
                <a:gd name="T53" fmla="*/ 0 h 12"/>
                <a:gd name="T54" fmla="*/ 0 w 28"/>
                <a:gd name="T55" fmla="*/ 0 h 12"/>
                <a:gd name="T56" fmla="*/ 0 w 28"/>
                <a:gd name="T57" fmla="*/ 0 h 12"/>
                <a:gd name="T58" fmla="*/ 0 w 28"/>
                <a:gd name="T59" fmla="*/ 0 h 12"/>
                <a:gd name="T60" fmla="*/ 0 w 2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8"/>
                <a:gd name="T94" fmla="*/ 0 h 12"/>
                <a:gd name="T95" fmla="*/ 28 w 2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8" h="12">
                  <a:moveTo>
                    <a:pt x="0" y="4"/>
                  </a:moveTo>
                  <a:lnTo>
                    <a:pt x="2" y="5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0" name="Freeform 339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w 31"/>
                <a:gd name="T43" fmla="*/ 1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6"/>
                <a:gd name="T68" fmla="*/ 31 w 31"/>
                <a:gd name="T69" fmla="*/ 16 h 1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1" name="Freeform 340"/>
            <p:cNvSpPr>
              <a:spLocks/>
            </p:cNvSpPr>
            <p:nvPr/>
          </p:nvSpPr>
          <p:spPr bwMode="auto">
            <a:xfrm>
              <a:off x="1680" y="4006"/>
              <a:ext cx="14" cy="8"/>
            </a:xfrm>
            <a:custGeom>
              <a:avLst/>
              <a:gdLst>
                <a:gd name="T0" fmla="*/ 0 w 31"/>
                <a:gd name="T1" fmla="*/ 1 h 16"/>
                <a:gd name="T2" fmla="*/ 0 w 31"/>
                <a:gd name="T3" fmla="*/ 1 h 16"/>
                <a:gd name="T4" fmla="*/ 0 w 31"/>
                <a:gd name="T5" fmla="*/ 1 h 16"/>
                <a:gd name="T6" fmla="*/ 0 w 31"/>
                <a:gd name="T7" fmla="*/ 1 h 16"/>
                <a:gd name="T8" fmla="*/ 0 w 31"/>
                <a:gd name="T9" fmla="*/ 1 h 16"/>
                <a:gd name="T10" fmla="*/ 0 w 31"/>
                <a:gd name="T11" fmla="*/ 1 h 16"/>
                <a:gd name="T12" fmla="*/ 0 w 31"/>
                <a:gd name="T13" fmla="*/ 1 h 16"/>
                <a:gd name="T14" fmla="*/ 0 w 31"/>
                <a:gd name="T15" fmla="*/ 1 h 16"/>
                <a:gd name="T16" fmla="*/ 0 w 31"/>
                <a:gd name="T17" fmla="*/ 1 h 16"/>
                <a:gd name="T18" fmla="*/ 0 w 31"/>
                <a:gd name="T19" fmla="*/ 1 h 16"/>
                <a:gd name="T20" fmla="*/ 0 w 31"/>
                <a:gd name="T21" fmla="*/ 1 h 16"/>
                <a:gd name="T22" fmla="*/ 0 w 31"/>
                <a:gd name="T23" fmla="*/ 1 h 16"/>
                <a:gd name="T24" fmla="*/ 0 w 31"/>
                <a:gd name="T25" fmla="*/ 1 h 16"/>
                <a:gd name="T26" fmla="*/ 0 w 31"/>
                <a:gd name="T27" fmla="*/ 1 h 16"/>
                <a:gd name="T28" fmla="*/ 0 w 31"/>
                <a:gd name="T29" fmla="*/ 1 h 16"/>
                <a:gd name="T30" fmla="*/ 0 w 31"/>
                <a:gd name="T31" fmla="*/ 1 h 16"/>
                <a:gd name="T32" fmla="*/ 0 w 31"/>
                <a:gd name="T33" fmla="*/ 1 h 16"/>
                <a:gd name="T34" fmla="*/ 0 w 31"/>
                <a:gd name="T35" fmla="*/ 1 h 16"/>
                <a:gd name="T36" fmla="*/ 0 w 31"/>
                <a:gd name="T37" fmla="*/ 1 h 16"/>
                <a:gd name="T38" fmla="*/ 0 w 31"/>
                <a:gd name="T39" fmla="*/ 1 h 16"/>
                <a:gd name="T40" fmla="*/ 0 w 3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16"/>
                <a:gd name="T65" fmla="*/ 31 w 3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16">
                  <a:moveTo>
                    <a:pt x="0" y="10"/>
                  </a:moveTo>
                  <a:lnTo>
                    <a:pt x="2" y="11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2" name="Freeform 341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w 33"/>
                <a:gd name="T43" fmla="*/ 1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3"/>
                <a:gd name="T67" fmla="*/ 0 h 20"/>
                <a:gd name="T68" fmla="*/ 33 w 33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3" name="Freeform 342"/>
            <p:cNvSpPr>
              <a:spLocks/>
            </p:cNvSpPr>
            <p:nvPr/>
          </p:nvSpPr>
          <p:spPr bwMode="auto">
            <a:xfrm>
              <a:off x="1728" y="4001"/>
              <a:ext cx="16" cy="10"/>
            </a:xfrm>
            <a:custGeom>
              <a:avLst/>
              <a:gdLst>
                <a:gd name="T0" fmla="*/ 0 w 33"/>
                <a:gd name="T1" fmla="*/ 1 h 20"/>
                <a:gd name="T2" fmla="*/ 0 w 33"/>
                <a:gd name="T3" fmla="*/ 1 h 20"/>
                <a:gd name="T4" fmla="*/ 0 w 33"/>
                <a:gd name="T5" fmla="*/ 1 h 20"/>
                <a:gd name="T6" fmla="*/ 0 w 33"/>
                <a:gd name="T7" fmla="*/ 0 h 20"/>
                <a:gd name="T8" fmla="*/ 0 w 33"/>
                <a:gd name="T9" fmla="*/ 0 h 20"/>
                <a:gd name="T10" fmla="*/ 0 w 33"/>
                <a:gd name="T11" fmla="*/ 0 h 20"/>
                <a:gd name="T12" fmla="*/ 0 w 33"/>
                <a:gd name="T13" fmla="*/ 1 h 20"/>
                <a:gd name="T14" fmla="*/ 0 w 33"/>
                <a:gd name="T15" fmla="*/ 1 h 20"/>
                <a:gd name="T16" fmla="*/ 0 w 33"/>
                <a:gd name="T17" fmla="*/ 1 h 20"/>
                <a:gd name="T18" fmla="*/ 0 w 33"/>
                <a:gd name="T19" fmla="*/ 1 h 20"/>
                <a:gd name="T20" fmla="*/ 0 w 33"/>
                <a:gd name="T21" fmla="*/ 1 h 20"/>
                <a:gd name="T22" fmla="*/ 0 w 33"/>
                <a:gd name="T23" fmla="*/ 1 h 20"/>
                <a:gd name="T24" fmla="*/ 0 w 33"/>
                <a:gd name="T25" fmla="*/ 1 h 20"/>
                <a:gd name="T26" fmla="*/ 0 w 33"/>
                <a:gd name="T27" fmla="*/ 1 h 20"/>
                <a:gd name="T28" fmla="*/ 0 w 33"/>
                <a:gd name="T29" fmla="*/ 1 h 20"/>
                <a:gd name="T30" fmla="*/ 0 w 33"/>
                <a:gd name="T31" fmla="*/ 1 h 20"/>
                <a:gd name="T32" fmla="*/ 0 w 33"/>
                <a:gd name="T33" fmla="*/ 1 h 20"/>
                <a:gd name="T34" fmla="*/ 0 w 33"/>
                <a:gd name="T35" fmla="*/ 1 h 20"/>
                <a:gd name="T36" fmla="*/ 0 w 33"/>
                <a:gd name="T37" fmla="*/ 1 h 20"/>
                <a:gd name="T38" fmla="*/ 0 w 33"/>
                <a:gd name="T39" fmla="*/ 1 h 20"/>
                <a:gd name="T40" fmla="*/ 0 w 33"/>
                <a:gd name="T41" fmla="*/ 1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20"/>
                <a:gd name="T65" fmla="*/ 33 w 33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20">
                  <a:moveTo>
                    <a:pt x="0" y="4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2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4" name="Freeform 343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w 13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28"/>
                <a:gd name="T68" fmla="*/ 13 w 13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5" name="Freeform 344"/>
            <p:cNvSpPr>
              <a:spLocks/>
            </p:cNvSpPr>
            <p:nvPr/>
          </p:nvSpPr>
          <p:spPr bwMode="auto">
            <a:xfrm>
              <a:off x="1731" y="4033"/>
              <a:ext cx="6" cy="14"/>
            </a:xfrm>
            <a:custGeom>
              <a:avLst/>
              <a:gdLst>
                <a:gd name="T0" fmla="*/ 0 w 13"/>
                <a:gd name="T1" fmla="*/ 0 h 28"/>
                <a:gd name="T2" fmla="*/ 0 w 13"/>
                <a:gd name="T3" fmla="*/ 1 h 28"/>
                <a:gd name="T4" fmla="*/ 0 w 13"/>
                <a:gd name="T5" fmla="*/ 1 h 28"/>
                <a:gd name="T6" fmla="*/ 0 w 13"/>
                <a:gd name="T7" fmla="*/ 1 h 28"/>
                <a:gd name="T8" fmla="*/ 0 w 13"/>
                <a:gd name="T9" fmla="*/ 1 h 28"/>
                <a:gd name="T10" fmla="*/ 0 w 13"/>
                <a:gd name="T11" fmla="*/ 1 h 28"/>
                <a:gd name="T12" fmla="*/ 0 w 13"/>
                <a:gd name="T13" fmla="*/ 1 h 28"/>
                <a:gd name="T14" fmla="*/ 0 w 13"/>
                <a:gd name="T15" fmla="*/ 1 h 28"/>
                <a:gd name="T16" fmla="*/ 0 w 13"/>
                <a:gd name="T17" fmla="*/ 1 h 28"/>
                <a:gd name="T18" fmla="*/ 0 w 13"/>
                <a:gd name="T19" fmla="*/ 1 h 28"/>
                <a:gd name="T20" fmla="*/ 0 w 13"/>
                <a:gd name="T21" fmla="*/ 1 h 28"/>
                <a:gd name="T22" fmla="*/ 0 w 13"/>
                <a:gd name="T23" fmla="*/ 1 h 28"/>
                <a:gd name="T24" fmla="*/ 0 w 13"/>
                <a:gd name="T25" fmla="*/ 1 h 28"/>
                <a:gd name="T26" fmla="*/ 0 w 13"/>
                <a:gd name="T27" fmla="*/ 1 h 28"/>
                <a:gd name="T28" fmla="*/ 0 w 13"/>
                <a:gd name="T29" fmla="*/ 1 h 28"/>
                <a:gd name="T30" fmla="*/ 0 w 13"/>
                <a:gd name="T31" fmla="*/ 1 h 28"/>
                <a:gd name="T32" fmla="*/ 0 w 13"/>
                <a:gd name="T33" fmla="*/ 1 h 28"/>
                <a:gd name="T34" fmla="*/ 0 w 13"/>
                <a:gd name="T35" fmla="*/ 1 h 28"/>
                <a:gd name="T36" fmla="*/ 0 w 13"/>
                <a:gd name="T37" fmla="*/ 1 h 28"/>
                <a:gd name="T38" fmla="*/ 0 w 13"/>
                <a:gd name="T39" fmla="*/ 1 h 28"/>
                <a:gd name="T40" fmla="*/ 0 w 13"/>
                <a:gd name="T41" fmla="*/ 1 h 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28"/>
                <a:gd name="T65" fmla="*/ 13 w 13"/>
                <a:gd name="T66" fmla="*/ 28 h 2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28">
                  <a:moveTo>
                    <a:pt x="13" y="0"/>
                  </a:moveTo>
                  <a:lnTo>
                    <a:pt x="13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8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6" name="Freeform 345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w 29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9"/>
                <a:gd name="T98" fmla="*/ 29 w 29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7" name="Freeform 346"/>
            <p:cNvSpPr>
              <a:spLocks/>
            </p:cNvSpPr>
            <p:nvPr/>
          </p:nvSpPr>
          <p:spPr bwMode="auto">
            <a:xfrm>
              <a:off x="1691" y="4039"/>
              <a:ext cx="14" cy="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w 29"/>
                <a:gd name="T27" fmla="*/ 0 h 19"/>
                <a:gd name="T28" fmla="*/ 0 w 29"/>
                <a:gd name="T29" fmla="*/ 0 h 19"/>
                <a:gd name="T30" fmla="*/ 0 w 29"/>
                <a:gd name="T31" fmla="*/ 0 h 19"/>
                <a:gd name="T32" fmla="*/ 0 w 29"/>
                <a:gd name="T33" fmla="*/ 0 h 19"/>
                <a:gd name="T34" fmla="*/ 0 w 29"/>
                <a:gd name="T35" fmla="*/ 0 h 19"/>
                <a:gd name="T36" fmla="*/ 0 w 29"/>
                <a:gd name="T37" fmla="*/ 0 h 19"/>
                <a:gd name="T38" fmla="*/ 0 w 29"/>
                <a:gd name="T39" fmla="*/ 0 h 19"/>
                <a:gd name="T40" fmla="*/ 0 w 29"/>
                <a:gd name="T41" fmla="*/ 0 h 19"/>
                <a:gd name="T42" fmla="*/ 0 w 29"/>
                <a:gd name="T43" fmla="*/ 0 h 19"/>
                <a:gd name="T44" fmla="*/ 0 w 29"/>
                <a:gd name="T45" fmla="*/ 0 h 19"/>
                <a:gd name="T46" fmla="*/ 0 w 29"/>
                <a:gd name="T47" fmla="*/ 0 h 19"/>
                <a:gd name="T48" fmla="*/ 0 w 29"/>
                <a:gd name="T49" fmla="*/ 0 h 19"/>
                <a:gd name="T50" fmla="*/ 0 w 29"/>
                <a:gd name="T51" fmla="*/ 0 h 19"/>
                <a:gd name="T52" fmla="*/ 0 w 29"/>
                <a:gd name="T53" fmla="*/ 0 h 19"/>
                <a:gd name="T54" fmla="*/ 0 w 29"/>
                <a:gd name="T55" fmla="*/ 0 h 19"/>
                <a:gd name="T56" fmla="*/ 0 w 29"/>
                <a:gd name="T57" fmla="*/ 0 h 19"/>
                <a:gd name="T58" fmla="*/ 0 w 29"/>
                <a:gd name="T59" fmla="*/ 0 h 19"/>
                <a:gd name="T60" fmla="*/ 0 w 29"/>
                <a:gd name="T61" fmla="*/ 0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"/>
                <a:gd name="T94" fmla="*/ 0 h 19"/>
                <a:gd name="T95" fmla="*/ 29 w 29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" h="19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6"/>
                  </a:lnTo>
                  <a:lnTo>
                    <a:pt x="2" y="9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0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8" name="Freeform 347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1 w 36"/>
                <a:gd name="T43" fmla="*/ 0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23"/>
                <a:gd name="T68" fmla="*/ 36 w 36"/>
                <a:gd name="T69" fmla="*/ 23 h 2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9" name="Freeform 348"/>
            <p:cNvSpPr>
              <a:spLocks/>
            </p:cNvSpPr>
            <p:nvPr/>
          </p:nvSpPr>
          <p:spPr bwMode="auto">
            <a:xfrm>
              <a:off x="1647" y="4048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1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0 w 36"/>
                <a:gd name="T21" fmla="*/ 0 h 23"/>
                <a:gd name="T22" fmla="*/ 0 w 36"/>
                <a:gd name="T23" fmla="*/ 0 h 23"/>
                <a:gd name="T24" fmla="*/ 1 w 36"/>
                <a:gd name="T25" fmla="*/ 0 h 23"/>
                <a:gd name="T26" fmla="*/ 1 w 36"/>
                <a:gd name="T27" fmla="*/ 0 h 23"/>
                <a:gd name="T28" fmla="*/ 1 w 36"/>
                <a:gd name="T29" fmla="*/ 0 h 23"/>
                <a:gd name="T30" fmla="*/ 1 w 36"/>
                <a:gd name="T31" fmla="*/ 0 h 23"/>
                <a:gd name="T32" fmla="*/ 1 w 36"/>
                <a:gd name="T33" fmla="*/ 0 h 23"/>
                <a:gd name="T34" fmla="*/ 1 w 36"/>
                <a:gd name="T35" fmla="*/ 0 h 23"/>
                <a:gd name="T36" fmla="*/ 1 w 36"/>
                <a:gd name="T37" fmla="*/ 0 h 23"/>
                <a:gd name="T38" fmla="*/ 1 w 36"/>
                <a:gd name="T39" fmla="*/ 0 h 23"/>
                <a:gd name="T40" fmla="*/ 1 w 36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23"/>
                <a:gd name="T65" fmla="*/ 36 w 36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23">
                  <a:moveTo>
                    <a:pt x="36" y="0"/>
                  </a:move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0" y="21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" name="Freeform 349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1 w 22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"/>
                <a:gd name="T97" fmla="*/ 0 h 27"/>
                <a:gd name="T98" fmla="*/ 22 w 2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" name="Freeform 350"/>
            <p:cNvSpPr>
              <a:spLocks/>
            </p:cNvSpPr>
            <p:nvPr/>
          </p:nvSpPr>
          <p:spPr bwMode="auto">
            <a:xfrm>
              <a:off x="1687" y="4075"/>
              <a:ext cx="11" cy="13"/>
            </a:xfrm>
            <a:custGeom>
              <a:avLst/>
              <a:gdLst>
                <a:gd name="T0" fmla="*/ 1 w 22"/>
                <a:gd name="T1" fmla="*/ 0 h 27"/>
                <a:gd name="T2" fmla="*/ 1 w 22"/>
                <a:gd name="T3" fmla="*/ 0 h 27"/>
                <a:gd name="T4" fmla="*/ 1 w 22"/>
                <a:gd name="T5" fmla="*/ 0 h 27"/>
                <a:gd name="T6" fmla="*/ 1 w 22"/>
                <a:gd name="T7" fmla="*/ 0 h 27"/>
                <a:gd name="T8" fmla="*/ 1 w 22"/>
                <a:gd name="T9" fmla="*/ 0 h 27"/>
                <a:gd name="T10" fmla="*/ 1 w 22"/>
                <a:gd name="T11" fmla="*/ 0 h 27"/>
                <a:gd name="T12" fmla="*/ 1 w 22"/>
                <a:gd name="T13" fmla="*/ 0 h 27"/>
                <a:gd name="T14" fmla="*/ 0 w 22"/>
                <a:gd name="T15" fmla="*/ 0 h 27"/>
                <a:gd name="T16" fmla="*/ 0 w 22"/>
                <a:gd name="T17" fmla="*/ 0 h 27"/>
                <a:gd name="T18" fmla="*/ 0 w 22"/>
                <a:gd name="T19" fmla="*/ 0 h 27"/>
                <a:gd name="T20" fmla="*/ 1 w 22"/>
                <a:gd name="T21" fmla="*/ 0 h 27"/>
                <a:gd name="T22" fmla="*/ 1 w 22"/>
                <a:gd name="T23" fmla="*/ 0 h 27"/>
                <a:gd name="T24" fmla="*/ 1 w 22"/>
                <a:gd name="T25" fmla="*/ 0 h 27"/>
                <a:gd name="T26" fmla="*/ 1 w 22"/>
                <a:gd name="T27" fmla="*/ 0 h 27"/>
                <a:gd name="T28" fmla="*/ 1 w 22"/>
                <a:gd name="T29" fmla="*/ 0 h 27"/>
                <a:gd name="T30" fmla="*/ 1 w 22"/>
                <a:gd name="T31" fmla="*/ 0 h 27"/>
                <a:gd name="T32" fmla="*/ 1 w 22"/>
                <a:gd name="T33" fmla="*/ 0 h 27"/>
                <a:gd name="T34" fmla="*/ 1 w 22"/>
                <a:gd name="T35" fmla="*/ 0 h 27"/>
                <a:gd name="T36" fmla="*/ 1 w 22"/>
                <a:gd name="T37" fmla="*/ 0 h 27"/>
                <a:gd name="T38" fmla="*/ 1 w 22"/>
                <a:gd name="T39" fmla="*/ 0 h 27"/>
                <a:gd name="T40" fmla="*/ 1 w 22"/>
                <a:gd name="T41" fmla="*/ 0 h 27"/>
                <a:gd name="T42" fmla="*/ 1 w 22"/>
                <a:gd name="T43" fmla="*/ 0 h 27"/>
                <a:gd name="T44" fmla="*/ 1 w 22"/>
                <a:gd name="T45" fmla="*/ 0 h 27"/>
                <a:gd name="T46" fmla="*/ 1 w 22"/>
                <a:gd name="T47" fmla="*/ 0 h 27"/>
                <a:gd name="T48" fmla="*/ 1 w 22"/>
                <a:gd name="T49" fmla="*/ 0 h 27"/>
                <a:gd name="T50" fmla="*/ 1 w 22"/>
                <a:gd name="T51" fmla="*/ 0 h 27"/>
                <a:gd name="T52" fmla="*/ 1 w 22"/>
                <a:gd name="T53" fmla="*/ 0 h 27"/>
                <a:gd name="T54" fmla="*/ 1 w 22"/>
                <a:gd name="T55" fmla="*/ 0 h 27"/>
                <a:gd name="T56" fmla="*/ 1 w 22"/>
                <a:gd name="T57" fmla="*/ 0 h 27"/>
                <a:gd name="T58" fmla="*/ 1 w 22"/>
                <a:gd name="T59" fmla="*/ 0 h 27"/>
                <a:gd name="T60" fmla="*/ 1 w 22"/>
                <a:gd name="T61" fmla="*/ 0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2"/>
                <a:gd name="T94" fmla="*/ 0 h 27"/>
                <a:gd name="T95" fmla="*/ 22 w 22"/>
                <a:gd name="T96" fmla="*/ 27 h 2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2" h="27">
                  <a:moveTo>
                    <a:pt x="11" y="0"/>
                  </a:moveTo>
                  <a:lnTo>
                    <a:pt x="9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6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2" name="Freeform 351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1 w 16"/>
                <a:gd name="T63" fmla="*/ 0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"/>
                <a:gd name="T97" fmla="*/ 0 h 19"/>
                <a:gd name="T98" fmla="*/ 16 w 16"/>
                <a:gd name="T99" fmla="*/ 19 h 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" name="Freeform 352"/>
            <p:cNvSpPr>
              <a:spLocks/>
            </p:cNvSpPr>
            <p:nvPr/>
          </p:nvSpPr>
          <p:spPr bwMode="auto">
            <a:xfrm>
              <a:off x="1729" y="4068"/>
              <a:ext cx="8" cy="10"/>
            </a:xfrm>
            <a:custGeom>
              <a:avLst/>
              <a:gdLst>
                <a:gd name="T0" fmla="*/ 1 w 16"/>
                <a:gd name="T1" fmla="*/ 0 h 19"/>
                <a:gd name="T2" fmla="*/ 1 w 16"/>
                <a:gd name="T3" fmla="*/ 1 h 19"/>
                <a:gd name="T4" fmla="*/ 1 w 16"/>
                <a:gd name="T5" fmla="*/ 1 h 19"/>
                <a:gd name="T6" fmla="*/ 1 w 16"/>
                <a:gd name="T7" fmla="*/ 1 h 19"/>
                <a:gd name="T8" fmla="*/ 1 w 16"/>
                <a:gd name="T9" fmla="*/ 1 h 19"/>
                <a:gd name="T10" fmla="*/ 1 w 16"/>
                <a:gd name="T11" fmla="*/ 1 h 19"/>
                <a:gd name="T12" fmla="*/ 1 w 16"/>
                <a:gd name="T13" fmla="*/ 1 h 19"/>
                <a:gd name="T14" fmla="*/ 1 w 16"/>
                <a:gd name="T15" fmla="*/ 1 h 19"/>
                <a:gd name="T16" fmla="*/ 1 w 16"/>
                <a:gd name="T17" fmla="*/ 1 h 19"/>
                <a:gd name="T18" fmla="*/ 1 w 16"/>
                <a:gd name="T19" fmla="*/ 1 h 19"/>
                <a:gd name="T20" fmla="*/ 1 w 16"/>
                <a:gd name="T21" fmla="*/ 1 h 19"/>
                <a:gd name="T22" fmla="*/ 1 w 16"/>
                <a:gd name="T23" fmla="*/ 1 h 19"/>
                <a:gd name="T24" fmla="*/ 1 w 16"/>
                <a:gd name="T25" fmla="*/ 1 h 19"/>
                <a:gd name="T26" fmla="*/ 1 w 16"/>
                <a:gd name="T27" fmla="*/ 1 h 19"/>
                <a:gd name="T28" fmla="*/ 0 w 16"/>
                <a:gd name="T29" fmla="*/ 1 h 19"/>
                <a:gd name="T30" fmla="*/ 0 w 16"/>
                <a:gd name="T31" fmla="*/ 1 h 19"/>
                <a:gd name="T32" fmla="*/ 0 w 16"/>
                <a:gd name="T33" fmla="*/ 1 h 19"/>
                <a:gd name="T34" fmla="*/ 0 w 16"/>
                <a:gd name="T35" fmla="*/ 1 h 19"/>
                <a:gd name="T36" fmla="*/ 1 w 16"/>
                <a:gd name="T37" fmla="*/ 1 h 19"/>
                <a:gd name="T38" fmla="*/ 1 w 16"/>
                <a:gd name="T39" fmla="*/ 1 h 19"/>
                <a:gd name="T40" fmla="*/ 1 w 16"/>
                <a:gd name="T41" fmla="*/ 1 h 19"/>
                <a:gd name="T42" fmla="*/ 1 w 16"/>
                <a:gd name="T43" fmla="*/ 1 h 19"/>
                <a:gd name="T44" fmla="*/ 1 w 16"/>
                <a:gd name="T45" fmla="*/ 1 h 19"/>
                <a:gd name="T46" fmla="*/ 1 w 16"/>
                <a:gd name="T47" fmla="*/ 1 h 19"/>
                <a:gd name="T48" fmla="*/ 1 w 16"/>
                <a:gd name="T49" fmla="*/ 1 h 19"/>
                <a:gd name="T50" fmla="*/ 1 w 16"/>
                <a:gd name="T51" fmla="*/ 1 h 19"/>
                <a:gd name="T52" fmla="*/ 1 w 16"/>
                <a:gd name="T53" fmla="*/ 1 h 19"/>
                <a:gd name="T54" fmla="*/ 1 w 16"/>
                <a:gd name="T55" fmla="*/ 1 h 19"/>
                <a:gd name="T56" fmla="*/ 1 w 16"/>
                <a:gd name="T57" fmla="*/ 1 h 19"/>
                <a:gd name="T58" fmla="*/ 1 w 16"/>
                <a:gd name="T59" fmla="*/ 1 h 19"/>
                <a:gd name="T60" fmla="*/ 1 w 16"/>
                <a:gd name="T61" fmla="*/ 1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9"/>
                <a:gd name="T95" fmla="*/ 16 w 16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9">
                  <a:moveTo>
                    <a:pt x="7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</a:path>
              </a:pathLst>
            </a:custGeom>
            <a:noFill/>
            <a:ln w="14288">
              <a:solidFill>
                <a:srgbClr val="D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4" name="Freeform 353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w 294"/>
                <a:gd name="T23" fmla="*/ 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4"/>
                <a:gd name="T37" fmla="*/ 0 h 32"/>
                <a:gd name="T38" fmla="*/ 294 w 294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" name="Freeform 354"/>
            <p:cNvSpPr>
              <a:spLocks/>
            </p:cNvSpPr>
            <p:nvPr/>
          </p:nvSpPr>
          <p:spPr bwMode="auto">
            <a:xfrm>
              <a:off x="1627" y="3981"/>
              <a:ext cx="143" cy="16"/>
            </a:xfrm>
            <a:custGeom>
              <a:avLst/>
              <a:gdLst>
                <a:gd name="T0" fmla="*/ 0 w 294"/>
                <a:gd name="T1" fmla="*/ 1 h 32"/>
                <a:gd name="T2" fmla="*/ 0 w 294"/>
                <a:gd name="T3" fmla="*/ 1 h 32"/>
                <a:gd name="T4" fmla="*/ 0 w 294"/>
                <a:gd name="T5" fmla="*/ 1 h 32"/>
                <a:gd name="T6" fmla="*/ 0 w 294"/>
                <a:gd name="T7" fmla="*/ 1 h 32"/>
                <a:gd name="T8" fmla="*/ 0 w 294"/>
                <a:gd name="T9" fmla="*/ 1 h 32"/>
                <a:gd name="T10" fmla="*/ 0 w 294"/>
                <a:gd name="T11" fmla="*/ 1 h 32"/>
                <a:gd name="T12" fmla="*/ 0 w 294"/>
                <a:gd name="T13" fmla="*/ 1 h 32"/>
                <a:gd name="T14" fmla="*/ 0 w 294"/>
                <a:gd name="T15" fmla="*/ 1 h 32"/>
                <a:gd name="T16" fmla="*/ 0 w 294"/>
                <a:gd name="T17" fmla="*/ 0 h 32"/>
                <a:gd name="T18" fmla="*/ 0 w 294"/>
                <a:gd name="T19" fmla="*/ 0 h 32"/>
                <a:gd name="T20" fmla="*/ 1 w 294"/>
                <a:gd name="T21" fmla="*/ 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4"/>
                <a:gd name="T34" fmla="*/ 0 h 32"/>
                <a:gd name="T35" fmla="*/ 294 w 294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4" h="32">
                  <a:moveTo>
                    <a:pt x="0" y="32"/>
                  </a:moveTo>
                  <a:lnTo>
                    <a:pt x="29" y="26"/>
                  </a:lnTo>
                  <a:lnTo>
                    <a:pt x="58" y="20"/>
                  </a:lnTo>
                  <a:lnTo>
                    <a:pt x="87" y="13"/>
                  </a:lnTo>
                  <a:lnTo>
                    <a:pt x="116" y="8"/>
                  </a:lnTo>
                  <a:lnTo>
                    <a:pt x="146" y="5"/>
                  </a:lnTo>
                  <a:lnTo>
                    <a:pt x="175" y="4"/>
                  </a:lnTo>
                  <a:lnTo>
                    <a:pt x="204" y="2"/>
                  </a:lnTo>
                  <a:lnTo>
                    <a:pt x="235" y="0"/>
                  </a:lnTo>
                  <a:lnTo>
                    <a:pt x="265" y="0"/>
                  </a:lnTo>
                  <a:lnTo>
                    <a:pt x="294" y="2"/>
                  </a:lnTo>
                </a:path>
              </a:pathLst>
            </a:cu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" name="Audio 2">
            <a:hlinkClick r:id="" action="ppaction://media"/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6096000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Audio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8382000" y="6096000"/>
            <a:ext cx="609600" cy="609600"/>
          </a:xfrm>
          <a:prstGeom prst="rect">
            <a:avLst/>
          </a:prstGeom>
        </p:spPr>
      </p:pic>
      <p:sp>
        <p:nvSpPr>
          <p:cNvPr id="315" name="Rectangle 355"/>
          <p:cNvSpPr>
            <a:spLocks noChangeArrowheads="1"/>
          </p:cNvSpPr>
          <p:nvPr/>
        </p:nvSpPr>
        <p:spPr bwMode="auto">
          <a:xfrm>
            <a:off x="457200" y="76200"/>
            <a:ext cx="8229600" cy="685800"/>
          </a:xfrm>
          <a:prstGeom prst="rect">
            <a:avLst/>
          </a:prstGeom>
          <a:solidFill>
            <a:srgbClr val="CCECFF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NI-Times" pitchFamily="2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trứng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altLang="en-US" sz="4000" b="1" dirty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lắc</a:t>
            </a:r>
            <a:r>
              <a:rPr lang="en-US" altLang="en-US" sz="4000" b="1" dirty="0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en-US" altLang="en-US" sz="4000" b="1" dirty="0">
              <a:solidFill>
                <a:srgbClr val="CC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advTm="796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9|7.2|3.4|2.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|4.8|2.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NI-Times"/>
        <a:ea typeface=""/>
        <a:cs typeface="Arial"/>
      </a:majorFont>
      <a:minorFont>
        <a:latin typeface="VNI-Times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1149</TotalTime>
  <Words>257</Words>
  <Application>Microsoft Office PowerPoint</Application>
  <PresentationFormat>On-screen Show (4:3)</PresentationFormat>
  <Paragraphs>37</Paragraphs>
  <Slides>18</Slides>
  <Notes>0</Notes>
  <HiddenSlides>0</HiddenSlides>
  <MMClips>11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5" baseType="lpstr">
      <vt:lpstr>.VnArial NarrowH</vt:lpstr>
      <vt:lpstr>Arial</vt:lpstr>
      <vt:lpstr>Times New Roman</vt:lpstr>
      <vt:lpstr>VNI-Revue</vt:lpstr>
      <vt:lpstr>VNI-Times</vt:lpstr>
      <vt:lpstr>VNI-Univer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Trong câu chuyện có những nhân vật nào?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Dao Minh Cham</dc:creator>
  <cp:lastModifiedBy>Admin</cp:lastModifiedBy>
  <cp:revision>101</cp:revision>
  <dcterms:created xsi:type="dcterms:W3CDTF">2008-10-22T11:44:20Z</dcterms:created>
  <dcterms:modified xsi:type="dcterms:W3CDTF">2021-09-16T04:48:50Z</dcterms:modified>
</cp:coreProperties>
</file>