
<file path=[Content_Types].xml><?xml version="1.0" encoding="utf-8"?>
<Types xmlns="http://schemas.openxmlformats.org/package/2006/content-types"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2"/>
    <p:sldMasterId id="2147483672" r:id="rId3"/>
  </p:sldMasterIdLst>
  <p:notesMasterIdLst>
    <p:notesMasterId r:id="rId20"/>
  </p:notesMasterIdLst>
  <p:sldIdLst>
    <p:sldId id="399" r:id="rId4"/>
    <p:sldId id="421" r:id="rId5"/>
    <p:sldId id="422" r:id="rId6"/>
    <p:sldId id="353" r:id="rId7"/>
    <p:sldId id="394" r:id="rId8"/>
    <p:sldId id="396" r:id="rId9"/>
    <p:sldId id="410" r:id="rId10"/>
    <p:sldId id="390" r:id="rId11"/>
    <p:sldId id="404" r:id="rId12"/>
    <p:sldId id="411" r:id="rId13"/>
    <p:sldId id="402" r:id="rId14"/>
    <p:sldId id="403" r:id="rId15"/>
    <p:sldId id="334" r:id="rId16"/>
    <p:sldId id="397" r:id="rId17"/>
    <p:sldId id="419" r:id="rId18"/>
    <p:sldId id="321" r:id="rId19"/>
  </p:sldIdLst>
  <p:sldSz cx="9144000" cy="6858000" type="screen4x3"/>
  <p:notesSz cx="6858000" cy="9144000"/>
  <p:defaultTextStyle>
    <a:defPPr>
      <a:defRPr lang="en-US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56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00000"/>
    <a:srgbClr val="660066"/>
    <a:srgbClr val="F3C1AB"/>
    <a:srgbClr val="3333CC"/>
    <a:srgbClr val="FF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1010"/>
    <p:restoredTop sz="92085"/>
  </p:normalViewPr>
  <p:slideViewPr>
    <p:cSldViewPr showGuides="1">
      <p:cViewPr varScale="1">
        <p:scale>
          <a:sx n="100" d="100"/>
          <a:sy n="100" d="100"/>
        </p:scale>
        <p:origin x="1552" y="168"/>
      </p:cViewPr>
      <p:guideLst>
        <p:guide orient="horz" pos="2156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 showFormatting="0"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3" Type="http://schemas.openxmlformats.org/officeDocument/2006/relationships/slideMaster" Target="slideMasters/slideMaster3.xml"/><Relationship Id="rId21" Type="http://schemas.openxmlformats.org/officeDocument/2006/relationships/presProps" Target="presProp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tableStyles" Target="tableStyle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theme" Target="theme/theme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939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r"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148" name="Rectangle 4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9525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sp>
      <p:sp>
        <p:nvSpPr>
          <p:cNvPr id="5939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Click to edit Master text styles</a:t>
            </a: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Second level</a:t>
            </a:r>
          </a:p>
          <a:p>
            <a:pPr marL="914400" marR="0" lvl="2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Third level</a:t>
            </a:r>
          </a:p>
          <a:p>
            <a:pPr marL="1371600" marR="0" lvl="3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Fourth level</a:t>
            </a:r>
          </a:p>
          <a:p>
            <a:pPr marL="1828800" marR="0" lvl="4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Fifth level</a:t>
            </a:r>
          </a:p>
        </p:txBody>
      </p:sp>
      <p:sp>
        <p:nvSpPr>
          <p:cNvPr id="5939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b" anchorCtr="0" compatLnSpc="1"/>
          <a:lstStyle>
            <a:lvl1pPr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939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b" anchorCtr="0" compatLnSpc="1"/>
          <a:lstStyle/>
          <a:p>
            <a:pPr lvl="0" algn="r" eaLnBrk="1" fontAlgn="base" hangingPunct="1">
              <a:buNone/>
            </a:pPr>
            <a:fld id="{9A0DB2DC-4C9A-4742-B13C-FB6460FD3503}" type="slidenum">
              <a:rPr lang="en-US" sz="1200" strike="noStrike" noProof="1" dirty="0">
                <a:latin typeface="Arial" panose="020B0604020202020204" pitchFamily="34" charset="0"/>
                <a:ea typeface="+mn-ea"/>
                <a:cs typeface="+mn-cs"/>
              </a:rPr>
              <a:t>‹#›</a:t>
            </a:fld>
            <a:endParaRPr lang="en-US" sz="1200" strike="noStrike" noProof="1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3" name="Slide Image Placeholder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8194" name="Text Placeholder 2"/>
          <p:cNvSpPr>
            <a:spLocks noGrp="1"/>
          </p:cNvSpPr>
          <p:nvPr>
            <p:ph type="body"/>
          </p:nvPr>
        </p:nvSpPr>
        <p:spPr/>
        <p:txBody>
          <a:bodyPr wrap="square" lIns="91440" tIns="45720" rIns="91440" bIns="45720" anchor="t" anchorCtr="0"/>
          <a:lstStyle/>
          <a:p>
            <a:pPr lvl="0"/>
            <a:endParaRPr lang="en-US" altLang="zh-CN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Rectangle 7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vert="horz" wrap="square" lIns="91440" tIns="45720" rIns="91440" bIns="45720" anchor="b" anchorCtr="0"/>
          <a:lstStyle/>
          <a:p>
            <a:pPr lvl="0" algn="r"/>
            <a:fld id="{9A0DB2DC-4C9A-4742-B13C-FB6460FD3503}" type="slidenum">
              <a:rPr lang="en-US" altLang="zh-CN" sz="1200" dirty="0">
                <a:latin typeface="Arial" panose="020B0604020202020204" pitchFamily="34" charset="0"/>
              </a:rPr>
              <a:t>2</a:t>
            </a:fld>
            <a:endParaRPr lang="en-US" altLang="zh-CN" sz="1200" dirty="0">
              <a:latin typeface="Arial" panose="020B0604020202020204" pitchFamily="34" charset="0"/>
            </a:endParaRPr>
          </a:p>
        </p:txBody>
      </p:sp>
      <p:sp>
        <p:nvSpPr>
          <p:cNvPr id="10242" name="Rectangle 2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10243" name="Rectangle 3"/>
          <p:cNvSpPr>
            <a:spLocks noGrp="1"/>
          </p:cNvSpPr>
          <p:nvPr>
            <p:ph type="body"/>
          </p:nvPr>
        </p:nvSpPr>
        <p:spPr/>
        <p:txBody>
          <a:bodyPr wrap="square" lIns="91440" tIns="45720" rIns="91440" bIns="45720" anchor="t" anchorCtr="0"/>
          <a:lstStyle/>
          <a:p>
            <a:pPr lvl="0" eaLnBrk="1" hangingPunct="1"/>
            <a:endParaRPr lang="vi-VN" altLang="x-none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Rectangle 7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vert="horz" wrap="square" lIns="91440" tIns="45720" rIns="91440" bIns="45720" anchor="b" anchorCtr="0"/>
          <a:lstStyle/>
          <a:p>
            <a:pPr lvl="0" algn="r"/>
            <a:fld id="{9A0DB2DC-4C9A-4742-B13C-FB6460FD3503}" type="slidenum">
              <a:rPr lang="en-US" altLang="zh-CN" sz="1200" dirty="0">
                <a:latin typeface="Arial" panose="020B0604020202020204" pitchFamily="34" charset="0"/>
              </a:rPr>
              <a:t>3</a:t>
            </a:fld>
            <a:endParaRPr lang="en-US" altLang="zh-CN" sz="1200" dirty="0">
              <a:latin typeface="Arial" panose="020B0604020202020204" pitchFamily="34" charset="0"/>
            </a:endParaRPr>
          </a:p>
        </p:txBody>
      </p:sp>
      <p:sp>
        <p:nvSpPr>
          <p:cNvPr id="10242" name="Rectangle 2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10243" name="Rectangle 3"/>
          <p:cNvSpPr>
            <a:spLocks noGrp="1"/>
          </p:cNvSpPr>
          <p:nvPr>
            <p:ph type="body"/>
          </p:nvPr>
        </p:nvSpPr>
        <p:spPr/>
        <p:txBody>
          <a:bodyPr wrap="square" lIns="91440" tIns="45720" rIns="91440" bIns="45720" anchor="t" anchorCtr="0"/>
          <a:lstStyle/>
          <a:p>
            <a:pPr lvl="0" eaLnBrk="1" hangingPunct="1"/>
            <a:endParaRPr lang="vi-VN" altLang="x-none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Rectangle 7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vert="horz" wrap="square" lIns="91440" tIns="45720" rIns="91440" bIns="45720" anchor="b" anchorCtr="0"/>
          <a:lstStyle/>
          <a:p>
            <a:pPr lvl="0" algn="r"/>
            <a:fld id="{9A0DB2DC-4C9A-4742-B13C-FB6460FD3503}" type="slidenum">
              <a:rPr lang="en-US" altLang="zh-CN" sz="1200" dirty="0">
                <a:latin typeface="Arial" panose="020B0604020202020204" pitchFamily="34" charset="0"/>
              </a:rPr>
              <a:t>4</a:t>
            </a:fld>
            <a:endParaRPr lang="en-US" altLang="zh-CN" sz="1200" dirty="0">
              <a:latin typeface="Arial" panose="020B0604020202020204" pitchFamily="34" charset="0"/>
            </a:endParaRPr>
          </a:p>
        </p:txBody>
      </p:sp>
      <p:sp>
        <p:nvSpPr>
          <p:cNvPr id="10242" name="Rectangle 2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10243" name="Rectangle 3"/>
          <p:cNvSpPr>
            <a:spLocks noGrp="1"/>
          </p:cNvSpPr>
          <p:nvPr>
            <p:ph type="body"/>
          </p:nvPr>
        </p:nvSpPr>
        <p:spPr/>
        <p:txBody>
          <a:bodyPr wrap="square" lIns="91440" tIns="45720" rIns="91440" bIns="45720" anchor="t" anchorCtr="0"/>
          <a:lstStyle/>
          <a:p>
            <a:pPr lvl="0" eaLnBrk="1" hangingPunct="1"/>
            <a:endParaRPr lang="vi-VN" altLang="x-none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Rectangle 7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vert="horz" wrap="square" lIns="91440" tIns="45720" rIns="91440" bIns="45720" anchor="b" anchorCtr="0"/>
          <a:lstStyle/>
          <a:p>
            <a:pPr lvl="0" algn="r"/>
            <a:fld id="{9A0DB2DC-4C9A-4742-B13C-FB6460FD3503}" type="slidenum">
              <a:rPr lang="en-US" altLang="zh-CN" sz="1200" dirty="0"/>
              <a:t>7</a:t>
            </a:fld>
            <a:endParaRPr lang="en-US" altLang="zh-CN" sz="1200" dirty="0"/>
          </a:p>
        </p:txBody>
      </p:sp>
      <p:sp>
        <p:nvSpPr>
          <p:cNvPr id="14338" name="Rectangle 2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14339" name="Rectangle 3"/>
          <p:cNvSpPr>
            <a:spLocks noGrp="1"/>
          </p:cNvSpPr>
          <p:nvPr>
            <p:ph type="body"/>
          </p:nvPr>
        </p:nvSpPr>
        <p:spPr/>
        <p:txBody>
          <a:bodyPr wrap="square" lIns="91440" tIns="45720" rIns="91440" bIns="45720" anchor="t" anchorCtr="0"/>
          <a:lstStyle/>
          <a:p>
            <a:pPr lvl="0" eaLnBrk="1" hangingPunct="1"/>
            <a:endParaRPr lang="vi-VN" altLang="x-none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7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vert="horz" wrap="square" lIns="91440" tIns="45720" rIns="91440" bIns="45720" anchor="b" anchorCtr="0"/>
          <a:lstStyle/>
          <a:p>
            <a:pPr lvl="0" algn="r"/>
            <a:fld id="{9A0DB2DC-4C9A-4742-B13C-FB6460FD3503}" type="slidenum">
              <a:rPr lang="en-US" altLang="zh-CN" sz="1200" dirty="0"/>
              <a:t>10</a:t>
            </a:fld>
            <a:endParaRPr lang="en-US" altLang="zh-CN" sz="1200" dirty="0"/>
          </a:p>
        </p:txBody>
      </p:sp>
      <p:sp>
        <p:nvSpPr>
          <p:cNvPr id="18434" name="Rectangle 2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18435" name="Rectangle 3"/>
          <p:cNvSpPr>
            <a:spLocks noGrp="1"/>
          </p:cNvSpPr>
          <p:nvPr>
            <p:ph type="body"/>
          </p:nvPr>
        </p:nvSpPr>
        <p:spPr/>
        <p:txBody>
          <a:bodyPr wrap="square" lIns="91440" tIns="45720" rIns="91440" bIns="45720" anchor="t" anchorCtr="0"/>
          <a:lstStyle/>
          <a:p>
            <a:pPr lvl="0" eaLnBrk="1" hangingPunct="1"/>
            <a:endParaRPr lang="vi-VN" altLang="x-none"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Rectangle 7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vert="horz" wrap="square" lIns="91440" tIns="45720" rIns="91440" bIns="45720" anchor="b" anchorCtr="0"/>
          <a:lstStyle/>
          <a:p>
            <a:pPr lvl="0" algn="r"/>
            <a:fld id="{9A0DB2DC-4C9A-4742-B13C-FB6460FD3503}" type="slidenum">
              <a:rPr lang="en-US" altLang="zh-CN" sz="1200" dirty="0">
                <a:latin typeface="Arial" panose="020B0604020202020204" pitchFamily="34" charset="0"/>
              </a:rPr>
              <a:t>15</a:t>
            </a:fld>
            <a:endParaRPr lang="en-US" altLang="zh-CN" sz="1200" dirty="0">
              <a:latin typeface="Arial" panose="020B0604020202020204" pitchFamily="34" charset="0"/>
            </a:endParaRPr>
          </a:p>
        </p:txBody>
      </p:sp>
      <p:sp>
        <p:nvSpPr>
          <p:cNvPr id="24578" name="Rectangle 2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24579" name="Rectangle 3"/>
          <p:cNvSpPr>
            <a:spLocks noGrp="1"/>
          </p:cNvSpPr>
          <p:nvPr>
            <p:ph type="body"/>
          </p:nvPr>
        </p:nvSpPr>
        <p:spPr/>
        <p:txBody>
          <a:bodyPr wrap="square" lIns="91440" tIns="45720" rIns="91440" bIns="45720" anchor="t" anchorCtr="0"/>
          <a:lstStyle/>
          <a:p>
            <a:pPr lvl="0" eaLnBrk="1" hangingPunct="1"/>
            <a:endParaRPr lang="vi-VN" altLang="x-none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1.wav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1.wav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1.wav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1.wav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1.wav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1.wav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1.wav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1.wav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1.wav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1.wav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1.wav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Master" Target="../slideMasters/slideMaster3.xml"/><Relationship Id="rId1" Type="http://schemas.openxmlformats.org/officeDocument/2006/relationships/audio" Target="../media/audio1.wav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3.xml"/><Relationship Id="rId1" Type="http://schemas.openxmlformats.org/officeDocument/2006/relationships/audio" Target="../media/audio1.wav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3.xml"/><Relationship Id="rId1" Type="http://schemas.openxmlformats.org/officeDocument/2006/relationships/audio" Target="../media/audio1.wav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3.xml"/><Relationship Id="rId1" Type="http://schemas.openxmlformats.org/officeDocument/2006/relationships/audio" Target="../media/audio1.wav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3.xml"/><Relationship Id="rId1" Type="http://schemas.openxmlformats.org/officeDocument/2006/relationships/audio" Target="../media/audio1.wav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3.xml"/><Relationship Id="rId1" Type="http://schemas.openxmlformats.org/officeDocument/2006/relationships/audio" Target="../media/audio1.wav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3.xml"/><Relationship Id="rId1" Type="http://schemas.openxmlformats.org/officeDocument/2006/relationships/audio" Target="../media/audio1.wav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3.xml"/><Relationship Id="rId1" Type="http://schemas.openxmlformats.org/officeDocument/2006/relationships/audio" Target="../media/audio1.wav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3.xml"/><Relationship Id="rId1" Type="http://schemas.openxmlformats.org/officeDocument/2006/relationships/audio" Target="../media/audio1.wav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3.xml"/><Relationship Id="rId1" Type="http://schemas.openxmlformats.org/officeDocument/2006/relationships/audio" Target="../media/audio1.wav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3.xml"/><Relationship Id="rId1" Type="http://schemas.openxmlformats.org/officeDocument/2006/relationships/audio" Target="../media/audio1.wav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pPr fontAlgn="base"/>
            <a:r>
              <a:rPr lang="en-US" strike="noStrike" noProof="1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fontAlgn="base"/>
            <a:r>
              <a:rPr lang="en-US" strike="noStrike" noProof="1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fontAlgn="base" hangingPunct="1">
              <a:buNone/>
            </a:pPr>
            <a:fld id="{9A0DB2DC-4C9A-4742-B13C-FB6460FD3503}" type="slidenum">
              <a:rPr lang="en-US" strike="noStrike" noProof="1" dirty="0">
                <a:latin typeface="Arial" panose="020B0604020202020204" pitchFamily="34" charset="0"/>
                <a:ea typeface="+mn-ea"/>
                <a:cs typeface="+mn-cs"/>
              </a:rPr>
              <a:t>‹#›</a:t>
            </a:fld>
            <a:endParaRPr 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 spd="slow">
    <p:wipe dir="d"/>
    <p:sndAc>
      <p:stSnd>
        <p:snd r:embed="rId1" name="chimes.wav"/>
      </p:stSnd>
    </p:sndAc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en-US" strike="noStrike" noProof="1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fontAlgn="base"/>
            <a:r>
              <a:rPr lang="en-US" strike="noStrike" noProof="1"/>
              <a:t>Click to edit Master text styles</a:t>
            </a:r>
          </a:p>
          <a:p>
            <a:pPr lvl="1" fontAlgn="base"/>
            <a:r>
              <a:rPr lang="en-US" strike="noStrike" noProof="1"/>
              <a:t>Second level</a:t>
            </a:r>
          </a:p>
          <a:p>
            <a:pPr lvl="2" fontAlgn="base"/>
            <a:r>
              <a:rPr lang="en-US" strike="noStrike" noProof="1"/>
              <a:t>Third level</a:t>
            </a:r>
          </a:p>
          <a:p>
            <a:pPr lvl="3" fontAlgn="base"/>
            <a:r>
              <a:rPr lang="en-US" strike="noStrike" noProof="1"/>
              <a:t>Fourth level</a:t>
            </a:r>
          </a:p>
          <a:p>
            <a:pPr lvl="4" fontAlgn="base"/>
            <a:r>
              <a:rPr lang="en-US" strike="noStrike" noProof="1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fontAlgn="base" hangingPunct="1">
              <a:buNone/>
            </a:pPr>
            <a:fld id="{9A0DB2DC-4C9A-4742-B13C-FB6460FD3503}" type="slidenum">
              <a:rPr lang="en-US" strike="noStrike" noProof="1" dirty="0">
                <a:latin typeface="Arial" panose="020B0604020202020204" pitchFamily="34" charset="0"/>
                <a:ea typeface="+mn-ea"/>
                <a:cs typeface="+mn-cs"/>
              </a:rPr>
              <a:t>‹#›</a:t>
            </a:fld>
            <a:endParaRPr 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 spd="slow">
    <p:wipe dir="d"/>
    <p:sndAc>
      <p:stSnd>
        <p:snd r:embed="rId1" name="chimes.wav"/>
      </p:stSnd>
    </p:sndAc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pPr fontAlgn="base"/>
            <a:r>
              <a:rPr lang="en-US" strike="noStrike" noProof="1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fontAlgn="base"/>
            <a:r>
              <a:rPr lang="en-US" strike="noStrike" noProof="1"/>
              <a:t>Click to edit Master text styles</a:t>
            </a:r>
          </a:p>
          <a:p>
            <a:pPr lvl="1" fontAlgn="base"/>
            <a:r>
              <a:rPr lang="en-US" strike="noStrike" noProof="1"/>
              <a:t>Second level</a:t>
            </a:r>
          </a:p>
          <a:p>
            <a:pPr lvl="2" fontAlgn="base"/>
            <a:r>
              <a:rPr lang="en-US" strike="noStrike" noProof="1"/>
              <a:t>Third level</a:t>
            </a:r>
          </a:p>
          <a:p>
            <a:pPr lvl="3" fontAlgn="base"/>
            <a:r>
              <a:rPr lang="en-US" strike="noStrike" noProof="1"/>
              <a:t>Fourth level</a:t>
            </a:r>
          </a:p>
          <a:p>
            <a:pPr lvl="4" fontAlgn="base"/>
            <a:r>
              <a:rPr lang="en-US" strike="noStrike" noProof="1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fontAlgn="base" hangingPunct="1">
              <a:buNone/>
            </a:pPr>
            <a:fld id="{9A0DB2DC-4C9A-4742-B13C-FB6460FD3503}" type="slidenum">
              <a:rPr lang="en-US" strike="noStrike" noProof="1" dirty="0">
                <a:latin typeface="Arial" panose="020B0604020202020204" pitchFamily="34" charset="0"/>
                <a:ea typeface="+mn-ea"/>
                <a:cs typeface="+mn-cs"/>
              </a:rPr>
              <a:t>‹#›</a:t>
            </a:fld>
            <a:endParaRPr 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 spd="slow">
    <p:wipe dir="d"/>
    <p:sndAc>
      <p:stSnd>
        <p:snd r:embed="rId1" name="chimes.wav"/>
      </p:stSnd>
    </p:sndAc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9050"/>
            <a:ext cx="9155113" cy="686752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051" name="Rectangle 3"/>
          <p:cNvSpPr>
            <a:spLocks noGrp="1" noChangeArrowheads="1"/>
          </p:cNvSpPr>
          <p:nvPr>
            <p:ph type="ctrTitle"/>
          </p:nvPr>
        </p:nvSpPr>
        <p:spPr>
          <a:xfrm>
            <a:off x="1547813" y="1701800"/>
            <a:ext cx="6908800" cy="1082675"/>
          </a:xfrm>
        </p:spPr>
        <p:txBody>
          <a:bodyPr/>
          <a:lstStyle>
            <a:lvl1pPr>
              <a:defRPr/>
            </a:lvl1pPr>
          </a:lstStyle>
          <a:p>
            <a:pPr lvl="0" fontAlgn="base"/>
            <a:r>
              <a:rPr lang="en-US" altLang="zh-CN" strike="noStrike" noProof="0"/>
              <a:t>Click to edit Master title style</a:t>
            </a:r>
          </a:p>
        </p:txBody>
      </p:sp>
      <p:sp>
        <p:nvSpPr>
          <p:cNvPr id="2052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1547813" y="2927350"/>
            <a:ext cx="6913562" cy="1752600"/>
          </a:xfrm>
        </p:spPr>
        <p:txBody>
          <a:bodyPr/>
          <a:lstStyle>
            <a:lvl1pPr marL="0" indent="0" algn="r"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pPr lvl="0" fontAlgn="base"/>
            <a:r>
              <a:rPr lang="en-US" altLang="zh-CN" strike="noStrike" noProof="0"/>
              <a:t>Click to edit Master subtitle style</a:t>
            </a:r>
          </a:p>
        </p:txBody>
      </p:sp>
      <p:sp>
        <p:nvSpPr>
          <p:cNvPr id="9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0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1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pPr lvl="0" eaLnBrk="1" fontAlgn="base" hangingPunct="1">
              <a:buNone/>
            </a:pPr>
            <a:fld id="{9A0DB2DC-4C9A-4742-B13C-FB6460FD3503}" type="slidenum">
              <a:rPr lang="en-US" strike="noStrike" noProof="1" dirty="0">
                <a:latin typeface="Arial" panose="020B0604020202020204" pitchFamily="34" charset="0"/>
                <a:ea typeface="+mn-ea"/>
                <a:cs typeface="+mn-cs"/>
              </a:rPr>
              <a:t>‹#›</a:t>
            </a:fld>
            <a:endParaRPr 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 spd="slow">
    <p:wipe dir="d"/>
    <p:sndAc>
      <p:stSnd>
        <p:snd r:embed="rId1" name="chimes.wav"/>
      </p:stSnd>
    </p:sndAc>
  </p:transition>
  <p:hf sldNum="0"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en-US" strike="noStrike" noProof="1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fontAlgn="base"/>
            <a:r>
              <a:rPr lang="en-US" strike="noStrike" noProof="1"/>
              <a:t>Click to edit Master text styles</a:t>
            </a:r>
          </a:p>
          <a:p>
            <a:pPr lvl="1" fontAlgn="base"/>
            <a:r>
              <a:rPr lang="en-US" strike="noStrike" noProof="1"/>
              <a:t>Second level</a:t>
            </a:r>
          </a:p>
          <a:p>
            <a:pPr lvl="2" fontAlgn="base"/>
            <a:r>
              <a:rPr lang="en-US" strike="noStrike" noProof="1"/>
              <a:t>Third level</a:t>
            </a:r>
          </a:p>
          <a:p>
            <a:pPr lvl="3" fontAlgn="base"/>
            <a:r>
              <a:rPr lang="en-US" strike="noStrike" noProof="1"/>
              <a:t>Fourth level</a:t>
            </a:r>
          </a:p>
          <a:p>
            <a:pPr lvl="4" fontAlgn="base"/>
            <a:r>
              <a:rPr lang="en-US" strike="noStrike" noProof="1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fontAlgn="base" hangingPunct="1">
              <a:buNone/>
            </a:pPr>
            <a:fld id="{9A0DB2DC-4C9A-4742-B13C-FB6460FD3503}" type="slidenum">
              <a:rPr lang="en-US" strike="noStrike" noProof="1" dirty="0">
                <a:latin typeface="Arial" panose="020B0604020202020204" pitchFamily="34" charset="0"/>
                <a:ea typeface="+mn-ea"/>
                <a:cs typeface="+mn-cs"/>
              </a:rPr>
              <a:t>‹#›</a:t>
            </a:fld>
            <a:endParaRPr 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 spd="slow">
    <p:wipe dir="d"/>
    <p:sndAc>
      <p:stSnd>
        <p:snd r:embed="rId1" name="chimes.wav"/>
      </p:stSnd>
    </p:sndAc>
  </p:transition>
  <p:hf sldNum="0"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pPr fontAlgn="base"/>
            <a:r>
              <a:rPr lang="en-US" strike="noStrike" noProof="1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 fontAlgn="base"/>
            <a:r>
              <a:rPr lang="en-US" strike="noStrike" noProof="1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fontAlgn="base" hangingPunct="1">
              <a:buNone/>
            </a:pPr>
            <a:fld id="{9A0DB2DC-4C9A-4742-B13C-FB6460FD3503}" type="slidenum">
              <a:rPr lang="en-US" strike="noStrike" noProof="1" dirty="0">
                <a:latin typeface="Arial" panose="020B0604020202020204" pitchFamily="34" charset="0"/>
                <a:ea typeface="+mn-ea"/>
                <a:cs typeface="+mn-cs"/>
              </a:rPr>
              <a:t>‹#›</a:t>
            </a:fld>
            <a:endParaRPr 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 spd="slow">
    <p:wipe dir="d"/>
    <p:sndAc>
      <p:stSnd>
        <p:snd r:embed="rId1" name="chimes.wav"/>
      </p:stSnd>
    </p:sndAc>
  </p:transition>
  <p:hf sldNum="0"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en-US" strike="noStrike" noProof="1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74750"/>
            <a:ext cx="4038600" cy="4953000"/>
          </a:xfrm>
        </p:spPr>
        <p:txBody>
          <a:bodyPr/>
          <a:lstStyle/>
          <a:p>
            <a:pPr lvl="0" fontAlgn="base"/>
            <a:r>
              <a:rPr lang="en-US" strike="noStrike" noProof="1"/>
              <a:t>Click to edit Master text styles</a:t>
            </a:r>
          </a:p>
          <a:p>
            <a:pPr lvl="1" fontAlgn="base"/>
            <a:r>
              <a:rPr lang="en-US" strike="noStrike" noProof="1"/>
              <a:t>Second level</a:t>
            </a:r>
          </a:p>
          <a:p>
            <a:pPr lvl="2" fontAlgn="base"/>
            <a:r>
              <a:rPr lang="en-US" strike="noStrike" noProof="1"/>
              <a:t>Third level</a:t>
            </a:r>
          </a:p>
          <a:p>
            <a:pPr lvl="3" fontAlgn="base"/>
            <a:r>
              <a:rPr lang="en-US" strike="noStrike" noProof="1"/>
              <a:t>Fourth level</a:t>
            </a:r>
          </a:p>
          <a:p>
            <a:pPr lvl="4" fontAlgn="base"/>
            <a:r>
              <a:rPr lang="en-US" strike="noStrike" noProof="1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74750"/>
            <a:ext cx="4038600" cy="4953000"/>
          </a:xfrm>
        </p:spPr>
        <p:txBody>
          <a:bodyPr/>
          <a:lstStyle/>
          <a:p>
            <a:pPr lvl="0" fontAlgn="base"/>
            <a:r>
              <a:rPr lang="en-US" strike="noStrike" noProof="1"/>
              <a:t>Click to edit Master text styles</a:t>
            </a:r>
          </a:p>
          <a:p>
            <a:pPr lvl="1" fontAlgn="base"/>
            <a:r>
              <a:rPr lang="en-US" strike="noStrike" noProof="1"/>
              <a:t>Second level</a:t>
            </a:r>
          </a:p>
          <a:p>
            <a:pPr lvl="2" fontAlgn="base"/>
            <a:r>
              <a:rPr lang="en-US" strike="noStrike" noProof="1"/>
              <a:t>Third level</a:t>
            </a:r>
          </a:p>
          <a:p>
            <a:pPr lvl="3" fontAlgn="base"/>
            <a:r>
              <a:rPr lang="en-US" strike="noStrike" noProof="1"/>
              <a:t>Fourth level</a:t>
            </a:r>
          </a:p>
          <a:p>
            <a:pPr lvl="4" fontAlgn="base"/>
            <a:r>
              <a:rPr lang="en-US" strike="noStrike" noProof="1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fontAlgn="base" hangingPunct="1">
              <a:buNone/>
            </a:pPr>
            <a:fld id="{9A0DB2DC-4C9A-4742-B13C-FB6460FD3503}" type="slidenum">
              <a:rPr lang="en-US" strike="noStrike" noProof="1" dirty="0">
                <a:latin typeface="Arial" panose="020B0604020202020204" pitchFamily="34" charset="0"/>
                <a:ea typeface="+mn-ea"/>
                <a:cs typeface="+mn-cs"/>
              </a:rPr>
              <a:t>‹#›</a:t>
            </a:fld>
            <a:endParaRPr 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 spd="slow">
    <p:wipe dir="d"/>
    <p:sndAc>
      <p:stSnd>
        <p:snd r:embed="rId1" name="chimes.wav"/>
      </p:stSnd>
    </p:sndAc>
  </p:transition>
  <p:hf sldNum="0"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pPr fontAlgn="base"/>
            <a:r>
              <a:rPr lang="en-US" strike="noStrike" noProof="1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fontAlgn="base"/>
            <a:r>
              <a:rPr lang="en-US" strike="noStrike" noProof="1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 fontAlgn="base"/>
            <a:r>
              <a:rPr lang="en-US" strike="noStrike" noProof="1"/>
              <a:t>Click to edit Master text styles</a:t>
            </a:r>
          </a:p>
          <a:p>
            <a:pPr lvl="1" fontAlgn="base"/>
            <a:r>
              <a:rPr lang="en-US" strike="noStrike" noProof="1"/>
              <a:t>Second level</a:t>
            </a:r>
          </a:p>
          <a:p>
            <a:pPr lvl="2" fontAlgn="base"/>
            <a:r>
              <a:rPr lang="en-US" strike="noStrike" noProof="1"/>
              <a:t>Third level</a:t>
            </a:r>
          </a:p>
          <a:p>
            <a:pPr lvl="3" fontAlgn="base"/>
            <a:r>
              <a:rPr lang="en-US" strike="noStrike" noProof="1"/>
              <a:t>Fourth level</a:t>
            </a:r>
          </a:p>
          <a:p>
            <a:pPr lvl="4" fontAlgn="base"/>
            <a:r>
              <a:rPr lang="en-US" strike="noStrike" noProof="1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fontAlgn="base"/>
            <a:r>
              <a:rPr lang="en-US" strike="noStrike" noProof="1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 fontAlgn="base"/>
            <a:r>
              <a:rPr lang="en-US" strike="noStrike" noProof="1"/>
              <a:t>Click to edit Master text styles</a:t>
            </a:r>
          </a:p>
          <a:p>
            <a:pPr lvl="1" fontAlgn="base"/>
            <a:r>
              <a:rPr lang="en-US" strike="noStrike" noProof="1"/>
              <a:t>Second level</a:t>
            </a:r>
          </a:p>
          <a:p>
            <a:pPr lvl="2" fontAlgn="base"/>
            <a:r>
              <a:rPr lang="en-US" strike="noStrike" noProof="1"/>
              <a:t>Third level</a:t>
            </a:r>
          </a:p>
          <a:p>
            <a:pPr lvl="3" fontAlgn="base"/>
            <a:r>
              <a:rPr lang="en-US" strike="noStrike" noProof="1"/>
              <a:t>Fourth level</a:t>
            </a:r>
          </a:p>
          <a:p>
            <a:pPr lvl="4" fontAlgn="base"/>
            <a:r>
              <a:rPr lang="en-US" strike="noStrike" noProof="1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fontAlgn="base" hangingPunct="1">
              <a:buNone/>
            </a:pPr>
            <a:fld id="{9A0DB2DC-4C9A-4742-B13C-FB6460FD3503}" type="slidenum">
              <a:rPr lang="en-US" strike="noStrike" noProof="1" dirty="0">
                <a:latin typeface="Arial" panose="020B0604020202020204" pitchFamily="34" charset="0"/>
                <a:ea typeface="+mn-ea"/>
                <a:cs typeface="+mn-cs"/>
              </a:rPr>
              <a:t>‹#›</a:t>
            </a:fld>
            <a:endParaRPr 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 spd="slow">
    <p:wipe dir="d"/>
    <p:sndAc>
      <p:stSnd>
        <p:snd r:embed="rId1" name="chimes.wav"/>
      </p:stSnd>
    </p:sndAc>
  </p:transition>
  <p:hf sldNum="0" hdr="0" ftr="0" dt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en-US" strike="noStrike" noProof="1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fontAlgn="base" hangingPunct="1">
              <a:buNone/>
            </a:pPr>
            <a:fld id="{9A0DB2DC-4C9A-4742-B13C-FB6460FD3503}" type="slidenum">
              <a:rPr lang="en-US" strike="noStrike" noProof="1" dirty="0">
                <a:latin typeface="Arial" panose="020B0604020202020204" pitchFamily="34" charset="0"/>
                <a:ea typeface="+mn-ea"/>
                <a:cs typeface="+mn-cs"/>
              </a:rPr>
              <a:t>‹#›</a:t>
            </a:fld>
            <a:endParaRPr 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 spd="slow">
    <p:wipe dir="d"/>
    <p:sndAc>
      <p:stSnd>
        <p:snd r:embed="rId1" name="chimes.wav"/>
      </p:stSnd>
    </p:sndAc>
  </p:transition>
  <p:hf sldNum="0" hdr="0" ftr="0" dt="0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fontAlgn="base" hangingPunct="1">
              <a:buNone/>
            </a:pPr>
            <a:fld id="{9A0DB2DC-4C9A-4742-B13C-FB6460FD3503}" type="slidenum">
              <a:rPr lang="en-US" strike="noStrike" noProof="1" dirty="0">
                <a:latin typeface="Arial" panose="020B0604020202020204" pitchFamily="34" charset="0"/>
                <a:ea typeface="+mn-ea"/>
                <a:cs typeface="+mn-cs"/>
              </a:rPr>
              <a:t>‹#›</a:t>
            </a:fld>
            <a:endParaRPr 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 spd="slow">
    <p:wipe dir="d"/>
    <p:sndAc>
      <p:stSnd>
        <p:snd r:embed="rId1" name="chimes.wav"/>
      </p:stSnd>
    </p:sndAc>
  </p:transition>
  <p:hf sldNum="0" hdr="0" ftr="0" dt="0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pPr fontAlgn="base"/>
            <a:r>
              <a:rPr lang="en-US" strike="noStrike" noProof="1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 fontAlgn="base"/>
            <a:r>
              <a:rPr lang="en-US" strike="noStrike" noProof="1"/>
              <a:t>Click to edit Master text styles</a:t>
            </a:r>
          </a:p>
          <a:p>
            <a:pPr lvl="1" fontAlgn="base"/>
            <a:r>
              <a:rPr lang="en-US" strike="noStrike" noProof="1"/>
              <a:t>Second level</a:t>
            </a:r>
          </a:p>
          <a:p>
            <a:pPr lvl="2" fontAlgn="base"/>
            <a:r>
              <a:rPr lang="en-US" strike="noStrike" noProof="1"/>
              <a:t>Third level</a:t>
            </a:r>
          </a:p>
          <a:p>
            <a:pPr lvl="3" fontAlgn="base"/>
            <a:r>
              <a:rPr lang="en-US" strike="noStrike" noProof="1"/>
              <a:t>Fourth level</a:t>
            </a:r>
          </a:p>
          <a:p>
            <a:pPr lvl="4" fontAlgn="base"/>
            <a:r>
              <a:rPr lang="en-US" strike="noStrike" noProof="1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fontAlgn="base"/>
            <a:r>
              <a:rPr lang="en-US" strike="noStrike" noProof="1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fontAlgn="base" hangingPunct="1">
              <a:buNone/>
            </a:pPr>
            <a:fld id="{9A0DB2DC-4C9A-4742-B13C-FB6460FD3503}" type="slidenum">
              <a:rPr lang="en-US" strike="noStrike" noProof="1" dirty="0">
                <a:latin typeface="Arial" panose="020B0604020202020204" pitchFamily="34" charset="0"/>
                <a:ea typeface="+mn-ea"/>
                <a:cs typeface="+mn-cs"/>
              </a:rPr>
              <a:t>‹#›</a:t>
            </a:fld>
            <a:endParaRPr 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 spd="slow">
    <p:wipe dir="d"/>
    <p:sndAc>
      <p:stSnd>
        <p:snd r:embed="rId1" name="chimes.wav"/>
      </p:stSnd>
    </p:sndAc>
  </p:transition>
  <p:hf sldNum="0"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en-US" strike="noStrike" noProof="1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fontAlgn="base"/>
            <a:r>
              <a:rPr lang="en-US" strike="noStrike" noProof="1"/>
              <a:t>Click to edit Master text styles</a:t>
            </a:r>
          </a:p>
          <a:p>
            <a:pPr lvl="1" fontAlgn="base"/>
            <a:r>
              <a:rPr lang="en-US" strike="noStrike" noProof="1"/>
              <a:t>Second level</a:t>
            </a:r>
          </a:p>
          <a:p>
            <a:pPr lvl="2" fontAlgn="base"/>
            <a:r>
              <a:rPr lang="en-US" strike="noStrike" noProof="1"/>
              <a:t>Third level</a:t>
            </a:r>
          </a:p>
          <a:p>
            <a:pPr lvl="3" fontAlgn="base"/>
            <a:r>
              <a:rPr lang="en-US" strike="noStrike" noProof="1"/>
              <a:t>Fourth level</a:t>
            </a:r>
          </a:p>
          <a:p>
            <a:pPr lvl="4" fontAlgn="base"/>
            <a:r>
              <a:rPr lang="en-US" strike="noStrike" noProof="1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fontAlgn="base" hangingPunct="1">
              <a:buNone/>
            </a:pPr>
            <a:fld id="{9A0DB2DC-4C9A-4742-B13C-FB6460FD3503}" type="slidenum">
              <a:rPr lang="en-US" strike="noStrike" noProof="1" dirty="0">
                <a:latin typeface="Arial" panose="020B0604020202020204" pitchFamily="34" charset="0"/>
                <a:ea typeface="+mn-ea"/>
                <a:cs typeface="+mn-cs"/>
              </a:rPr>
              <a:t>‹#›</a:t>
            </a:fld>
            <a:endParaRPr 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 spd="slow">
    <p:wipe dir="d"/>
    <p:sndAc>
      <p:stSnd>
        <p:snd r:embed="rId1" name="chimes.wav"/>
      </p:stSnd>
    </p:sndAc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pPr fontAlgn="base"/>
            <a:r>
              <a:rPr lang="en-US" strike="noStrike" noProof="1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 vert="horz" wrap="square" lIns="91440" tIns="45720" rIns="91440" bIns="45720" numCol="1" anchor="t" anchorCtr="0" compatLnSpc="1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fontAlgn="base"/>
            <a:r>
              <a:rPr lang="en-US" strike="noStrike" noProof="1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fontAlgn="base" hangingPunct="1">
              <a:buNone/>
            </a:pPr>
            <a:fld id="{9A0DB2DC-4C9A-4742-B13C-FB6460FD3503}" type="slidenum">
              <a:rPr lang="en-US" strike="noStrike" noProof="1" dirty="0">
                <a:latin typeface="Arial" panose="020B0604020202020204" pitchFamily="34" charset="0"/>
                <a:ea typeface="+mn-ea"/>
                <a:cs typeface="+mn-cs"/>
              </a:rPr>
              <a:t>‹#›</a:t>
            </a:fld>
            <a:endParaRPr 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 spd="slow">
    <p:wipe dir="d"/>
    <p:sndAc>
      <p:stSnd>
        <p:snd r:embed="rId1" name="chimes.wav"/>
      </p:stSnd>
    </p:sndAc>
  </p:transition>
  <p:hf sldNum="0" hdr="0" ftr="0" dt="0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en-US" strike="noStrike" noProof="1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fontAlgn="base"/>
            <a:r>
              <a:rPr lang="en-US" strike="noStrike" noProof="1"/>
              <a:t>Click to edit Master text styles</a:t>
            </a:r>
          </a:p>
          <a:p>
            <a:pPr lvl="1" fontAlgn="base"/>
            <a:r>
              <a:rPr lang="en-US" strike="noStrike" noProof="1"/>
              <a:t>Second level</a:t>
            </a:r>
          </a:p>
          <a:p>
            <a:pPr lvl="2" fontAlgn="base"/>
            <a:r>
              <a:rPr lang="en-US" strike="noStrike" noProof="1"/>
              <a:t>Third level</a:t>
            </a:r>
          </a:p>
          <a:p>
            <a:pPr lvl="3" fontAlgn="base"/>
            <a:r>
              <a:rPr lang="en-US" strike="noStrike" noProof="1"/>
              <a:t>Fourth level</a:t>
            </a:r>
          </a:p>
          <a:p>
            <a:pPr lvl="4" fontAlgn="base"/>
            <a:r>
              <a:rPr lang="en-US" strike="noStrike" noProof="1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fontAlgn="base" hangingPunct="1">
              <a:buNone/>
            </a:pPr>
            <a:fld id="{9A0DB2DC-4C9A-4742-B13C-FB6460FD3503}" type="slidenum">
              <a:rPr lang="en-US" strike="noStrike" noProof="1" dirty="0">
                <a:latin typeface="Arial" panose="020B0604020202020204" pitchFamily="34" charset="0"/>
                <a:ea typeface="+mn-ea"/>
                <a:cs typeface="+mn-cs"/>
              </a:rPr>
              <a:t>‹#›</a:t>
            </a:fld>
            <a:endParaRPr 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 spd="slow">
    <p:wipe dir="d"/>
    <p:sndAc>
      <p:stSnd>
        <p:snd r:embed="rId1" name="chimes.wav"/>
      </p:stSnd>
    </p:sndAc>
  </p:transition>
  <p:hf sldNum="0" hdr="0" ftr="0" dt="0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90500"/>
            <a:ext cx="2057400" cy="5937250"/>
          </a:xfrm>
        </p:spPr>
        <p:txBody>
          <a:bodyPr vert="eaVert"/>
          <a:lstStyle/>
          <a:p>
            <a:pPr fontAlgn="base"/>
            <a:r>
              <a:rPr lang="en-US" strike="noStrike" noProof="1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90500"/>
            <a:ext cx="6019800" cy="5937250"/>
          </a:xfrm>
        </p:spPr>
        <p:txBody>
          <a:bodyPr vert="eaVert"/>
          <a:lstStyle/>
          <a:p>
            <a:pPr lvl="0" fontAlgn="base"/>
            <a:r>
              <a:rPr lang="en-US" strike="noStrike" noProof="1"/>
              <a:t>Click to edit Master text styles</a:t>
            </a:r>
          </a:p>
          <a:p>
            <a:pPr lvl="1" fontAlgn="base"/>
            <a:r>
              <a:rPr lang="en-US" strike="noStrike" noProof="1"/>
              <a:t>Second level</a:t>
            </a:r>
          </a:p>
          <a:p>
            <a:pPr lvl="2" fontAlgn="base"/>
            <a:r>
              <a:rPr lang="en-US" strike="noStrike" noProof="1"/>
              <a:t>Third level</a:t>
            </a:r>
          </a:p>
          <a:p>
            <a:pPr lvl="3" fontAlgn="base"/>
            <a:r>
              <a:rPr lang="en-US" strike="noStrike" noProof="1"/>
              <a:t>Fourth level</a:t>
            </a:r>
          </a:p>
          <a:p>
            <a:pPr lvl="4" fontAlgn="base"/>
            <a:r>
              <a:rPr lang="en-US" strike="noStrike" noProof="1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fontAlgn="base" hangingPunct="1">
              <a:buNone/>
            </a:pPr>
            <a:fld id="{9A0DB2DC-4C9A-4742-B13C-FB6460FD3503}" type="slidenum">
              <a:rPr lang="en-US" strike="noStrike" noProof="1" dirty="0">
                <a:latin typeface="Arial" panose="020B0604020202020204" pitchFamily="34" charset="0"/>
                <a:ea typeface="+mn-ea"/>
                <a:cs typeface="+mn-cs"/>
              </a:rPr>
              <a:t>‹#›</a:t>
            </a:fld>
            <a:endParaRPr 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 spd="slow">
    <p:wipe dir="d"/>
    <p:sndAc>
      <p:stSnd>
        <p:snd r:embed="rId1" name="chimes.wav"/>
      </p:stSnd>
    </p:sndAc>
  </p:transition>
  <p:hf sldNum="0" hdr="0" ftr="0" dt="0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051" name="Rectangle 3"/>
          <p:cNvSpPr>
            <a:spLocks noGrp="1" noChangeArrowheads="1"/>
          </p:cNvSpPr>
          <p:nvPr>
            <p:ph type="ctrTitle"/>
          </p:nvPr>
        </p:nvSpPr>
        <p:spPr>
          <a:xfrm>
            <a:off x="468313" y="3717925"/>
            <a:ext cx="8207375" cy="1082675"/>
          </a:xfrm>
        </p:spPr>
        <p:txBody>
          <a:bodyPr/>
          <a:lstStyle>
            <a:lvl1pPr algn="r">
              <a:defRPr/>
            </a:lvl1pPr>
          </a:lstStyle>
          <a:p>
            <a:pPr lvl="0" fontAlgn="base"/>
            <a:r>
              <a:rPr lang="en-US" altLang="zh-CN" strike="noStrike" noProof="0"/>
              <a:t>Click to edit Master title style</a:t>
            </a:r>
          </a:p>
        </p:txBody>
      </p:sp>
      <p:sp>
        <p:nvSpPr>
          <p:cNvPr id="2052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469900" y="4940300"/>
            <a:ext cx="8212138" cy="981075"/>
          </a:xfrm>
        </p:spPr>
        <p:txBody>
          <a:bodyPr/>
          <a:lstStyle>
            <a:lvl1pPr marL="0" indent="0" algn="r">
              <a:buFontTx/>
              <a:buNone/>
              <a:defRPr/>
            </a:lvl1pPr>
          </a:lstStyle>
          <a:p>
            <a:pPr lvl="0" fontAlgn="base"/>
            <a:r>
              <a:rPr lang="en-US" altLang="zh-CN" strike="noStrike" noProof="0"/>
              <a:t>Click to edit Master subtitle style</a:t>
            </a:r>
          </a:p>
        </p:txBody>
      </p:sp>
      <p:sp>
        <p:nvSpPr>
          <p:cNvPr id="9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0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1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pPr lvl="0" eaLnBrk="1" fontAlgn="base" hangingPunct="1">
              <a:buNone/>
            </a:pPr>
            <a:fld id="{9A0DB2DC-4C9A-4742-B13C-FB6460FD3503}" type="slidenum">
              <a:rPr lang="en-US" strike="noStrike" noProof="1" dirty="0">
                <a:latin typeface="Arial" panose="020B0604020202020204" pitchFamily="34" charset="0"/>
                <a:ea typeface="+mn-ea"/>
                <a:cs typeface="+mn-cs"/>
              </a:rPr>
              <a:t>‹#›</a:t>
            </a:fld>
            <a:endParaRPr 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 spd="slow">
    <p:wipe dir="d"/>
    <p:sndAc>
      <p:stSnd>
        <p:snd r:embed="rId1" name="chimes.wav"/>
      </p:stSnd>
    </p:sndAc>
  </p:transition>
  <p:hf sldNum="0" hdr="0" ftr="0" dt="0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en-US" strike="noStrike" noProof="1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fontAlgn="base"/>
            <a:r>
              <a:rPr lang="en-US" strike="noStrike" noProof="1"/>
              <a:t>Click to edit Master text styles</a:t>
            </a:r>
          </a:p>
          <a:p>
            <a:pPr lvl="1" fontAlgn="base"/>
            <a:r>
              <a:rPr lang="en-US" strike="noStrike" noProof="1"/>
              <a:t>Second level</a:t>
            </a:r>
          </a:p>
          <a:p>
            <a:pPr lvl="2" fontAlgn="base"/>
            <a:r>
              <a:rPr lang="en-US" strike="noStrike" noProof="1"/>
              <a:t>Third level</a:t>
            </a:r>
          </a:p>
          <a:p>
            <a:pPr lvl="3" fontAlgn="base"/>
            <a:r>
              <a:rPr lang="en-US" strike="noStrike" noProof="1"/>
              <a:t>Fourth level</a:t>
            </a:r>
          </a:p>
          <a:p>
            <a:pPr lvl="4" fontAlgn="base"/>
            <a:r>
              <a:rPr lang="en-US" strike="noStrike" noProof="1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fontAlgn="base" hangingPunct="1">
              <a:buNone/>
            </a:pPr>
            <a:fld id="{9A0DB2DC-4C9A-4742-B13C-FB6460FD3503}" type="slidenum">
              <a:rPr lang="en-US" strike="noStrike" noProof="1" dirty="0">
                <a:latin typeface="Arial" panose="020B0604020202020204" pitchFamily="34" charset="0"/>
                <a:ea typeface="+mn-ea"/>
                <a:cs typeface="+mn-cs"/>
              </a:rPr>
              <a:t>‹#›</a:t>
            </a:fld>
            <a:endParaRPr 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 spd="slow">
    <p:wipe dir="d"/>
    <p:sndAc>
      <p:stSnd>
        <p:snd r:embed="rId1" name="chimes.wav"/>
      </p:stSnd>
    </p:sndAc>
  </p:transition>
  <p:hf sldNum="0" hdr="0" ftr="0" dt="0"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pPr fontAlgn="base"/>
            <a:r>
              <a:rPr lang="en-US" strike="noStrike" noProof="1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 fontAlgn="base"/>
            <a:r>
              <a:rPr lang="en-US" strike="noStrike" noProof="1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fontAlgn="base" hangingPunct="1">
              <a:buNone/>
            </a:pPr>
            <a:fld id="{9A0DB2DC-4C9A-4742-B13C-FB6460FD3503}" type="slidenum">
              <a:rPr lang="en-US" strike="noStrike" noProof="1" dirty="0">
                <a:latin typeface="Arial" panose="020B0604020202020204" pitchFamily="34" charset="0"/>
                <a:ea typeface="+mn-ea"/>
                <a:cs typeface="+mn-cs"/>
              </a:rPr>
              <a:t>‹#›</a:t>
            </a:fld>
            <a:endParaRPr 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 spd="slow">
    <p:wipe dir="d"/>
    <p:sndAc>
      <p:stSnd>
        <p:snd r:embed="rId1" name="chimes.wav"/>
      </p:stSnd>
    </p:sndAc>
  </p:transition>
  <p:hf sldNum="0" hdr="0" ftr="0" dt="0"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en-US" strike="noStrike" noProof="1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74750"/>
            <a:ext cx="4038600" cy="4953000"/>
          </a:xfrm>
        </p:spPr>
        <p:txBody>
          <a:bodyPr/>
          <a:lstStyle/>
          <a:p>
            <a:pPr lvl="0" fontAlgn="base"/>
            <a:r>
              <a:rPr lang="en-US" strike="noStrike" noProof="1"/>
              <a:t>Click to edit Master text styles</a:t>
            </a:r>
          </a:p>
          <a:p>
            <a:pPr lvl="1" fontAlgn="base"/>
            <a:r>
              <a:rPr lang="en-US" strike="noStrike" noProof="1"/>
              <a:t>Second level</a:t>
            </a:r>
          </a:p>
          <a:p>
            <a:pPr lvl="2" fontAlgn="base"/>
            <a:r>
              <a:rPr lang="en-US" strike="noStrike" noProof="1"/>
              <a:t>Third level</a:t>
            </a:r>
          </a:p>
          <a:p>
            <a:pPr lvl="3" fontAlgn="base"/>
            <a:r>
              <a:rPr lang="en-US" strike="noStrike" noProof="1"/>
              <a:t>Fourth level</a:t>
            </a:r>
          </a:p>
          <a:p>
            <a:pPr lvl="4" fontAlgn="base"/>
            <a:r>
              <a:rPr lang="en-US" strike="noStrike" noProof="1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74750"/>
            <a:ext cx="4038600" cy="4953000"/>
          </a:xfrm>
        </p:spPr>
        <p:txBody>
          <a:bodyPr/>
          <a:lstStyle/>
          <a:p>
            <a:pPr lvl="0" fontAlgn="base"/>
            <a:r>
              <a:rPr lang="en-US" strike="noStrike" noProof="1"/>
              <a:t>Click to edit Master text styles</a:t>
            </a:r>
          </a:p>
          <a:p>
            <a:pPr lvl="1" fontAlgn="base"/>
            <a:r>
              <a:rPr lang="en-US" strike="noStrike" noProof="1"/>
              <a:t>Second level</a:t>
            </a:r>
          </a:p>
          <a:p>
            <a:pPr lvl="2" fontAlgn="base"/>
            <a:r>
              <a:rPr lang="en-US" strike="noStrike" noProof="1"/>
              <a:t>Third level</a:t>
            </a:r>
          </a:p>
          <a:p>
            <a:pPr lvl="3" fontAlgn="base"/>
            <a:r>
              <a:rPr lang="en-US" strike="noStrike" noProof="1"/>
              <a:t>Fourth level</a:t>
            </a:r>
          </a:p>
          <a:p>
            <a:pPr lvl="4" fontAlgn="base"/>
            <a:r>
              <a:rPr lang="en-US" strike="noStrike" noProof="1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fontAlgn="base" hangingPunct="1">
              <a:buNone/>
            </a:pPr>
            <a:fld id="{9A0DB2DC-4C9A-4742-B13C-FB6460FD3503}" type="slidenum">
              <a:rPr lang="en-US" strike="noStrike" noProof="1" dirty="0">
                <a:latin typeface="Arial" panose="020B0604020202020204" pitchFamily="34" charset="0"/>
                <a:ea typeface="+mn-ea"/>
                <a:cs typeface="+mn-cs"/>
              </a:rPr>
              <a:t>‹#›</a:t>
            </a:fld>
            <a:endParaRPr 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 spd="slow">
    <p:wipe dir="d"/>
    <p:sndAc>
      <p:stSnd>
        <p:snd r:embed="rId1" name="chimes.wav"/>
      </p:stSnd>
    </p:sndAc>
  </p:transition>
  <p:hf sldNum="0" hdr="0" ftr="0" dt="0"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pPr fontAlgn="base"/>
            <a:r>
              <a:rPr lang="en-US" strike="noStrike" noProof="1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fontAlgn="base"/>
            <a:r>
              <a:rPr lang="en-US" strike="noStrike" noProof="1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 fontAlgn="base"/>
            <a:r>
              <a:rPr lang="en-US" strike="noStrike" noProof="1"/>
              <a:t>Click to edit Master text styles</a:t>
            </a:r>
          </a:p>
          <a:p>
            <a:pPr lvl="1" fontAlgn="base"/>
            <a:r>
              <a:rPr lang="en-US" strike="noStrike" noProof="1"/>
              <a:t>Second level</a:t>
            </a:r>
          </a:p>
          <a:p>
            <a:pPr lvl="2" fontAlgn="base"/>
            <a:r>
              <a:rPr lang="en-US" strike="noStrike" noProof="1"/>
              <a:t>Third level</a:t>
            </a:r>
          </a:p>
          <a:p>
            <a:pPr lvl="3" fontAlgn="base"/>
            <a:r>
              <a:rPr lang="en-US" strike="noStrike" noProof="1"/>
              <a:t>Fourth level</a:t>
            </a:r>
          </a:p>
          <a:p>
            <a:pPr lvl="4" fontAlgn="base"/>
            <a:r>
              <a:rPr lang="en-US" strike="noStrike" noProof="1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fontAlgn="base"/>
            <a:r>
              <a:rPr lang="en-US" strike="noStrike" noProof="1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 fontAlgn="base"/>
            <a:r>
              <a:rPr lang="en-US" strike="noStrike" noProof="1"/>
              <a:t>Click to edit Master text styles</a:t>
            </a:r>
          </a:p>
          <a:p>
            <a:pPr lvl="1" fontAlgn="base"/>
            <a:r>
              <a:rPr lang="en-US" strike="noStrike" noProof="1"/>
              <a:t>Second level</a:t>
            </a:r>
          </a:p>
          <a:p>
            <a:pPr lvl="2" fontAlgn="base"/>
            <a:r>
              <a:rPr lang="en-US" strike="noStrike" noProof="1"/>
              <a:t>Third level</a:t>
            </a:r>
          </a:p>
          <a:p>
            <a:pPr lvl="3" fontAlgn="base"/>
            <a:r>
              <a:rPr lang="en-US" strike="noStrike" noProof="1"/>
              <a:t>Fourth level</a:t>
            </a:r>
          </a:p>
          <a:p>
            <a:pPr lvl="4" fontAlgn="base"/>
            <a:r>
              <a:rPr lang="en-US" strike="noStrike" noProof="1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fontAlgn="base" hangingPunct="1">
              <a:buNone/>
            </a:pPr>
            <a:fld id="{9A0DB2DC-4C9A-4742-B13C-FB6460FD3503}" type="slidenum">
              <a:rPr lang="en-US" strike="noStrike" noProof="1" dirty="0">
                <a:latin typeface="Arial" panose="020B0604020202020204" pitchFamily="34" charset="0"/>
                <a:ea typeface="+mn-ea"/>
                <a:cs typeface="+mn-cs"/>
              </a:rPr>
              <a:t>‹#›</a:t>
            </a:fld>
            <a:endParaRPr 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 spd="slow">
    <p:wipe dir="d"/>
    <p:sndAc>
      <p:stSnd>
        <p:snd r:embed="rId1" name="chimes.wav"/>
      </p:stSnd>
    </p:sndAc>
  </p:transition>
  <p:hf sldNum="0" hdr="0" ftr="0" dt="0"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en-US" strike="noStrike" noProof="1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fontAlgn="base" hangingPunct="1">
              <a:buNone/>
            </a:pPr>
            <a:fld id="{9A0DB2DC-4C9A-4742-B13C-FB6460FD3503}" type="slidenum">
              <a:rPr lang="en-US" strike="noStrike" noProof="1" dirty="0">
                <a:latin typeface="Arial" panose="020B0604020202020204" pitchFamily="34" charset="0"/>
                <a:ea typeface="+mn-ea"/>
                <a:cs typeface="+mn-cs"/>
              </a:rPr>
              <a:t>‹#›</a:t>
            </a:fld>
            <a:endParaRPr 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 spd="slow">
    <p:wipe dir="d"/>
    <p:sndAc>
      <p:stSnd>
        <p:snd r:embed="rId1" name="chimes.wav"/>
      </p:stSnd>
    </p:sndAc>
  </p:transition>
  <p:hf sldNum="0" hdr="0" ftr="0" dt="0"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fontAlgn="base" hangingPunct="1">
              <a:buNone/>
            </a:pPr>
            <a:fld id="{9A0DB2DC-4C9A-4742-B13C-FB6460FD3503}" type="slidenum">
              <a:rPr lang="en-US" strike="noStrike" noProof="1" dirty="0">
                <a:latin typeface="Arial" panose="020B0604020202020204" pitchFamily="34" charset="0"/>
                <a:ea typeface="+mn-ea"/>
                <a:cs typeface="+mn-cs"/>
              </a:rPr>
              <a:t>‹#›</a:t>
            </a:fld>
            <a:endParaRPr 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 spd="slow">
    <p:wipe dir="d"/>
    <p:sndAc>
      <p:stSnd>
        <p:snd r:embed="rId1" name="chimes.wav"/>
      </p:stSnd>
    </p:sndAc>
  </p:transition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pPr fontAlgn="base"/>
            <a:r>
              <a:rPr lang="en-US" strike="noStrike" noProof="1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fontAlgn="base"/>
            <a:r>
              <a:rPr lang="en-US" strike="noStrike" noProof="1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fontAlgn="base" hangingPunct="1">
              <a:buNone/>
            </a:pPr>
            <a:fld id="{9A0DB2DC-4C9A-4742-B13C-FB6460FD3503}" type="slidenum">
              <a:rPr lang="en-US" strike="noStrike" noProof="1" dirty="0">
                <a:latin typeface="Arial" panose="020B0604020202020204" pitchFamily="34" charset="0"/>
                <a:ea typeface="+mn-ea"/>
                <a:cs typeface="+mn-cs"/>
              </a:rPr>
              <a:t>‹#›</a:t>
            </a:fld>
            <a:endParaRPr 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 spd="slow">
    <p:wipe dir="d"/>
    <p:sndAc>
      <p:stSnd>
        <p:snd r:embed="rId1" name="chimes.wav"/>
      </p:stSnd>
    </p:sndAc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pPr fontAlgn="base"/>
            <a:r>
              <a:rPr lang="en-US" strike="noStrike" noProof="1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 fontAlgn="base"/>
            <a:r>
              <a:rPr lang="en-US" strike="noStrike" noProof="1"/>
              <a:t>Click to edit Master text styles</a:t>
            </a:r>
          </a:p>
          <a:p>
            <a:pPr lvl="1" fontAlgn="base"/>
            <a:r>
              <a:rPr lang="en-US" strike="noStrike" noProof="1"/>
              <a:t>Second level</a:t>
            </a:r>
          </a:p>
          <a:p>
            <a:pPr lvl="2" fontAlgn="base"/>
            <a:r>
              <a:rPr lang="en-US" strike="noStrike" noProof="1"/>
              <a:t>Third level</a:t>
            </a:r>
          </a:p>
          <a:p>
            <a:pPr lvl="3" fontAlgn="base"/>
            <a:r>
              <a:rPr lang="en-US" strike="noStrike" noProof="1"/>
              <a:t>Fourth level</a:t>
            </a:r>
          </a:p>
          <a:p>
            <a:pPr lvl="4" fontAlgn="base"/>
            <a:r>
              <a:rPr lang="en-US" strike="noStrike" noProof="1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fontAlgn="base"/>
            <a:r>
              <a:rPr lang="en-US" strike="noStrike" noProof="1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fontAlgn="base" hangingPunct="1">
              <a:buNone/>
            </a:pPr>
            <a:fld id="{9A0DB2DC-4C9A-4742-B13C-FB6460FD3503}" type="slidenum">
              <a:rPr lang="en-US" strike="noStrike" noProof="1" dirty="0">
                <a:latin typeface="Arial" panose="020B0604020202020204" pitchFamily="34" charset="0"/>
                <a:ea typeface="+mn-ea"/>
                <a:cs typeface="+mn-cs"/>
              </a:rPr>
              <a:t>‹#›</a:t>
            </a:fld>
            <a:endParaRPr 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 spd="slow">
    <p:wipe dir="d"/>
    <p:sndAc>
      <p:stSnd>
        <p:snd r:embed="rId1" name="chimes.wav"/>
      </p:stSnd>
    </p:sndAc>
  </p:transition>
  <p:hf sldNum="0" hdr="0" ftr="0" dt="0"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pPr fontAlgn="base"/>
            <a:r>
              <a:rPr lang="en-US" strike="noStrike" noProof="1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 vert="horz" wrap="square" lIns="91440" tIns="45720" rIns="91440" bIns="45720" numCol="1" anchor="t" anchorCtr="0" compatLnSpc="1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fontAlgn="base"/>
            <a:r>
              <a:rPr lang="en-US" strike="noStrike" noProof="1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fontAlgn="base" hangingPunct="1">
              <a:buNone/>
            </a:pPr>
            <a:fld id="{9A0DB2DC-4C9A-4742-B13C-FB6460FD3503}" type="slidenum">
              <a:rPr lang="en-US" strike="noStrike" noProof="1" dirty="0">
                <a:latin typeface="Arial" panose="020B0604020202020204" pitchFamily="34" charset="0"/>
                <a:ea typeface="+mn-ea"/>
                <a:cs typeface="+mn-cs"/>
              </a:rPr>
              <a:t>‹#›</a:t>
            </a:fld>
            <a:endParaRPr 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 spd="slow">
    <p:wipe dir="d"/>
    <p:sndAc>
      <p:stSnd>
        <p:snd r:embed="rId1" name="chimes.wav"/>
      </p:stSnd>
    </p:sndAc>
  </p:transition>
  <p:hf sldNum="0" hdr="0" ftr="0" dt="0"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en-US" strike="noStrike" noProof="1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fontAlgn="base"/>
            <a:r>
              <a:rPr lang="en-US" strike="noStrike" noProof="1"/>
              <a:t>Click to edit Master text styles</a:t>
            </a:r>
          </a:p>
          <a:p>
            <a:pPr lvl="1" fontAlgn="base"/>
            <a:r>
              <a:rPr lang="en-US" strike="noStrike" noProof="1"/>
              <a:t>Second level</a:t>
            </a:r>
          </a:p>
          <a:p>
            <a:pPr lvl="2" fontAlgn="base"/>
            <a:r>
              <a:rPr lang="en-US" strike="noStrike" noProof="1"/>
              <a:t>Third level</a:t>
            </a:r>
          </a:p>
          <a:p>
            <a:pPr lvl="3" fontAlgn="base"/>
            <a:r>
              <a:rPr lang="en-US" strike="noStrike" noProof="1"/>
              <a:t>Fourth level</a:t>
            </a:r>
          </a:p>
          <a:p>
            <a:pPr lvl="4" fontAlgn="base"/>
            <a:r>
              <a:rPr lang="en-US" strike="noStrike" noProof="1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fontAlgn="base" hangingPunct="1">
              <a:buNone/>
            </a:pPr>
            <a:fld id="{9A0DB2DC-4C9A-4742-B13C-FB6460FD3503}" type="slidenum">
              <a:rPr lang="en-US" strike="noStrike" noProof="1" dirty="0">
                <a:latin typeface="Arial" panose="020B0604020202020204" pitchFamily="34" charset="0"/>
                <a:ea typeface="+mn-ea"/>
                <a:cs typeface="+mn-cs"/>
              </a:rPr>
              <a:t>‹#›</a:t>
            </a:fld>
            <a:endParaRPr 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 spd="slow">
    <p:wipe dir="d"/>
    <p:sndAc>
      <p:stSnd>
        <p:snd r:embed="rId1" name="chimes.wav"/>
      </p:stSnd>
    </p:sndAc>
  </p:transition>
  <p:hf sldNum="0" hdr="0" ftr="0" dt="0"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90500"/>
            <a:ext cx="2057400" cy="5937250"/>
          </a:xfrm>
        </p:spPr>
        <p:txBody>
          <a:bodyPr vert="eaVert"/>
          <a:lstStyle/>
          <a:p>
            <a:pPr fontAlgn="base"/>
            <a:r>
              <a:rPr lang="en-US" strike="noStrike" noProof="1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90500"/>
            <a:ext cx="6019800" cy="5937250"/>
          </a:xfrm>
        </p:spPr>
        <p:txBody>
          <a:bodyPr vert="eaVert"/>
          <a:lstStyle/>
          <a:p>
            <a:pPr lvl="0" fontAlgn="base"/>
            <a:r>
              <a:rPr lang="en-US" strike="noStrike" noProof="1"/>
              <a:t>Click to edit Master text styles</a:t>
            </a:r>
          </a:p>
          <a:p>
            <a:pPr lvl="1" fontAlgn="base"/>
            <a:r>
              <a:rPr lang="en-US" strike="noStrike" noProof="1"/>
              <a:t>Second level</a:t>
            </a:r>
          </a:p>
          <a:p>
            <a:pPr lvl="2" fontAlgn="base"/>
            <a:r>
              <a:rPr lang="en-US" strike="noStrike" noProof="1"/>
              <a:t>Third level</a:t>
            </a:r>
          </a:p>
          <a:p>
            <a:pPr lvl="3" fontAlgn="base"/>
            <a:r>
              <a:rPr lang="en-US" strike="noStrike" noProof="1"/>
              <a:t>Fourth level</a:t>
            </a:r>
          </a:p>
          <a:p>
            <a:pPr lvl="4" fontAlgn="base"/>
            <a:r>
              <a:rPr lang="en-US" strike="noStrike" noProof="1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fontAlgn="base" hangingPunct="1">
              <a:buNone/>
            </a:pPr>
            <a:fld id="{9A0DB2DC-4C9A-4742-B13C-FB6460FD3503}" type="slidenum">
              <a:rPr lang="en-US" strike="noStrike" noProof="1" dirty="0">
                <a:latin typeface="Arial" panose="020B0604020202020204" pitchFamily="34" charset="0"/>
                <a:ea typeface="+mn-ea"/>
                <a:cs typeface="+mn-cs"/>
              </a:rPr>
              <a:t>‹#›</a:t>
            </a:fld>
            <a:endParaRPr 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 spd="slow">
    <p:wipe dir="d"/>
    <p:sndAc>
      <p:stSnd>
        <p:snd r:embed="rId1" name="chimes.wav"/>
      </p:stSnd>
    </p:sndAc>
  </p:transition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en-US" strike="noStrike" noProof="1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fontAlgn="base"/>
            <a:r>
              <a:rPr lang="en-US" strike="noStrike" noProof="1"/>
              <a:t>Click to edit Master text styles</a:t>
            </a:r>
          </a:p>
          <a:p>
            <a:pPr lvl="1" fontAlgn="base"/>
            <a:r>
              <a:rPr lang="en-US" strike="noStrike" noProof="1"/>
              <a:t>Second level</a:t>
            </a:r>
          </a:p>
          <a:p>
            <a:pPr lvl="2" fontAlgn="base"/>
            <a:r>
              <a:rPr lang="en-US" strike="noStrike" noProof="1"/>
              <a:t>Third level</a:t>
            </a:r>
          </a:p>
          <a:p>
            <a:pPr lvl="3" fontAlgn="base"/>
            <a:r>
              <a:rPr lang="en-US" strike="noStrike" noProof="1"/>
              <a:t>Fourth level</a:t>
            </a:r>
          </a:p>
          <a:p>
            <a:pPr lvl="4" fontAlgn="base"/>
            <a:r>
              <a:rPr lang="en-US" strike="noStrike" noProof="1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fontAlgn="base"/>
            <a:r>
              <a:rPr lang="en-US" strike="noStrike" noProof="1"/>
              <a:t>Click to edit Master text styles</a:t>
            </a:r>
          </a:p>
          <a:p>
            <a:pPr lvl="1" fontAlgn="base"/>
            <a:r>
              <a:rPr lang="en-US" strike="noStrike" noProof="1"/>
              <a:t>Second level</a:t>
            </a:r>
          </a:p>
          <a:p>
            <a:pPr lvl="2" fontAlgn="base"/>
            <a:r>
              <a:rPr lang="en-US" strike="noStrike" noProof="1"/>
              <a:t>Third level</a:t>
            </a:r>
          </a:p>
          <a:p>
            <a:pPr lvl="3" fontAlgn="base"/>
            <a:r>
              <a:rPr lang="en-US" strike="noStrike" noProof="1"/>
              <a:t>Fourth level</a:t>
            </a:r>
          </a:p>
          <a:p>
            <a:pPr lvl="4" fontAlgn="base"/>
            <a:r>
              <a:rPr lang="en-US" strike="noStrike" noProof="1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fontAlgn="base" hangingPunct="1">
              <a:buNone/>
            </a:pPr>
            <a:fld id="{9A0DB2DC-4C9A-4742-B13C-FB6460FD3503}" type="slidenum">
              <a:rPr lang="en-US" strike="noStrike" noProof="1" dirty="0">
                <a:latin typeface="Arial" panose="020B0604020202020204" pitchFamily="34" charset="0"/>
                <a:ea typeface="+mn-ea"/>
                <a:cs typeface="+mn-cs"/>
              </a:rPr>
              <a:t>‹#›</a:t>
            </a:fld>
            <a:endParaRPr 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 spd="slow">
    <p:wipe dir="d"/>
    <p:sndAc>
      <p:stSnd>
        <p:snd r:embed="rId1" name="chimes.wav"/>
      </p:stSnd>
    </p:sndAc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fontAlgn="base"/>
            <a:r>
              <a:rPr lang="en-US" strike="noStrike" noProof="1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fontAlgn="base"/>
            <a:r>
              <a:rPr lang="en-US" strike="noStrike" noProof="1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fontAlgn="base"/>
            <a:r>
              <a:rPr lang="en-US" strike="noStrike" noProof="1"/>
              <a:t>Click to edit Master text styles</a:t>
            </a:r>
          </a:p>
          <a:p>
            <a:pPr lvl="1" fontAlgn="base"/>
            <a:r>
              <a:rPr lang="en-US" strike="noStrike" noProof="1"/>
              <a:t>Second level</a:t>
            </a:r>
          </a:p>
          <a:p>
            <a:pPr lvl="2" fontAlgn="base"/>
            <a:r>
              <a:rPr lang="en-US" strike="noStrike" noProof="1"/>
              <a:t>Third level</a:t>
            </a:r>
          </a:p>
          <a:p>
            <a:pPr lvl="3" fontAlgn="base"/>
            <a:r>
              <a:rPr lang="en-US" strike="noStrike" noProof="1"/>
              <a:t>Fourth level</a:t>
            </a:r>
          </a:p>
          <a:p>
            <a:pPr lvl="4" fontAlgn="base"/>
            <a:r>
              <a:rPr lang="en-US" strike="noStrike" noProof="1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fontAlgn="base"/>
            <a:r>
              <a:rPr lang="en-US" strike="noStrike" noProof="1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fontAlgn="base"/>
            <a:r>
              <a:rPr lang="en-US" strike="noStrike" noProof="1"/>
              <a:t>Click to edit Master text styles</a:t>
            </a:r>
          </a:p>
          <a:p>
            <a:pPr lvl="1" fontAlgn="base"/>
            <a:r>
              <a:rPr lang="en-US" strike="noStrike" noProof="1"/>
              <a:t>Second level</a:t>
            </a:r>
          </a:p>
          <a:p>
            <a:pPr lvl="2" fontAlgn="base"/>
            <a:r>
              <a:rPr lang="en-US" strike="noStrike" noProof="1"/>
              <a:t>Third level</a:t>
            </a:r>
          </a:p>
          <a:p>
            <a:pPr lvl="3" fontAlgn="base"/>
            <a:r>
              <a:rPr lang="en-US" strike="noStrike" noProof="1"/>
              <a:t>Fourth level</a:t>
            </a:r>
          </a:p>
          <a:p>
            <a:pPr lvl="4" fontAlgn="base"/>
            <a:r>
              <a:rPr lang="en-US" strike="noStrike" noProof="1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fontAlgn="base" hangingPunct="1">
              <a:buNone/>
            </a:pPr>
            <a:fld id="{9A0DB2DC-4C9A-4742-B13C-FB6460FD3503}" type="slidenum">
              <a:rPr lang="en-US" strike="noStrike" noProof="1" dirty="0">
                <a:latin typeface="Arial" panose="020B0604020202020204" pitchFamily="34" charset="0"/>
                <a:ea typeface="+mn-ea"/>
                <a:cs typeface="+mn-cs"/>
              </a:rPr>
              <a:t>‹#›</a:t>
            </a:fld>
            <a:endParaRPr 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 spd="slow">
    <p:wipe dir="d"/>
    <p:sndAc>
      <p:stSnd>
        <p:snd r:embed="rId1" name="chimes.wav"/>
      </p:stSnd>
    </p:sndAc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en-US" strike="noStrike" noProof="1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fontAlgn="base" hangingPunct="1">
              <a:buNone/>
            </a:pPr>
            <a:fld id="{9A0DB2DC-4C9A-4742-B13C-FB6460FD3503}" type="slidenum">
              <a:rPr lang="en-US" strike="noStrike" noProof="1" dirty="0">
                <a:latin typeface="Arial" panose="020B0604020202020204" pitchFamily="34" charset="0"/>
                <a:ea typeface="+mn-ea"/>
                <a:cs typeface="+mn-cs"/>
              </a:rPr>
              <a:t>‹#›</a:t>
            </a:fld>
            <a:endParaRPr 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 spd="slow">
    <p:wipe dir="d"/>
    <p:sndAc>
      <p:stSnd>
        <p:snd r:embed="rId1" name="chimes.wav"/>
      </p:stSnd>
    </p:sndAc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fontAlgn="base" hangingPunct="1">
              <a:buNone/>
            </a:pPr>
            <a:fld id="{9A0DB2DC-4C9A-4742-B13C-FB6460FD3503}" type="slidenum">
              <a:rPr lang="en-US" strike="noStrike" noProof="1" dirty="0">
                <a:latin typeface="Arial" panose="020B0604020202020204" pitchFamily="34" charset="0"/>
                <a:ea typeface="+mn-ea"/>
                <a:cs typeface="+mn-cs"/>
              </a:rPr>
              <a:t>‹#›</a:t>
            </a:fld>
            <a:endParaRPr 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 spd="slow">
    <p:wipe dir="d"/>
    <p:sndAc>
      <p:stSnd>
        <p:snd r:embed="rId1" name="chimes.wav"/>
      </p:stSnd>
    </p:sndAc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pPr fontAlgn="base"/>
            <a:r>
              <a:rPr lang="en-US" strike="noStrike" noProof="1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 fontAlgn="base"/>
            <a:r>
              <a:rPr lang="en-US" strike="noStrike" noProof="1"/>
              <a:t>Click to edit Master text styles</a:t>
            </a:r>
          </a:p>
          <a:p>
            <a:pPr lvl="1" fontAlgn="base"/>
            <a:r>
              <a:rPr lang="en-US" strike="noStrike" noProof="1"/>
              <a:t>Second level</a:t>
            </a:r>
          </a:p>
          <a:p>
            <a:pPr lvl="2" fontAlgn="base"/>
            <a:r>
              <a:rPr lang="en-US" strike="noStrike" noProof="1"/>
              <a:t>Third level</a:t>
            </a:r>
          </a:p>
          <a:p>
            <a:pPr lvl="3" fontAlgn="base"/>
            <a:r>
              <a:rPr lang="en-US" strike="noStrike" noProof="1"/>
              <a:t>Fourth level</a:t>
            </a:r>
          </a:p>
          <a:p>
            <a:pPr lvl="4" fontAlgn="base"/>
            <a:r>
              <a:rPr lang="en-US" strike="noStrike" noProof="1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fontAlgn="base"/>
            <a:r>
              <a:rPr lang="en-US" strike="noStrike" noProof="1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fontAlgn="base" hangingPunct="1">
              <a:buNone/>
            </a:pPr>
            <a:fld id="{9A0DB2DC-4C9A-4742-B13C-FB6460FD3503}" type="slidenum">
              <a:rPr lang="en-US" strike="noStrike" noProof="1" dirty="0">
                <a:latin typeface="Arial" panose="020B0604020202020204" pitchFamily="34" charset="0"/>
                <a:ea typeface="+mn-ea"/>
                <a:cs typeface="+mn-cs"/>
              </a:rPr>
              <a:t>‹#›</a:t>
            </a:fld>
            <a:endParaRPr 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 spd="slow">
    <p:wipe dir="d"/>
    <p:sndAc>
      <p:stSnd>
        <p:snd r:embed="rId1" name="chimes.wav"/>
      </p:stSnd>
    </p:sndAc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pPr fontAlgn="base"/>
            <a:r>
              <a:rPr lang="en-US" strike="noStrike" noProof="1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vert="horz" wrap="square" lIns="91440" tIns="45720" rIns="91440" bIns="45720" numCol="1" rtlCol="0" anchor="t" anchorCtr="0" compatLnSpc="1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fontAlgn="base"/>
            <a:r>
              <a:rPr lang="en-US" strike="noStrike" noProof="1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fontAlgn="base" hangingPunct="1">
              <a:buNone/>
            </a:pPr>
            <a:fld id="{9A0DB2DC-4C9A-4742-B13C-FB6460FD3503}" type="slidenum">
              <a:rPr lang="en-US" strike="noStrike" noProof="1" dirty="0">
                <a:latin typeface="Arial" panose="020B0604020202020204" pitchFamily="34" charset="0"/>
                <a:ea typeface="+mn-ea"/>
                <a:cs typeface="+mn-cs"/>
              </a:rPr>
              <a:t>‹#›</a:t>
            </a:fld>
            <a:endParaRPr 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 spd="slow">
    <p:wipe dir="d"/>
    <p:sndAc>
      <p:stSnd>
        <p:snd r:embed="rId1" name="chimes.wav"/>
      </p:stSnd>
    </p:sndAc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audio" Target="../media/audio1.wav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audio" Target="../media/audio1.wav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1.jpe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audio" Target="../media/audio1.wav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image" Target="../media/image3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/>
          <a:p>
            <a:pPr lvl="0"/>
            <a:r>
              <a:rPr lang="en-US" altLang="zh-CN" dirty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</a:ln>
        </p:spPr>
        <p:txBody>
          <a:bodyPr anchor="t" anchorCtr="0"/>
          <a:lstStyle/>
          <a:p>
            <a:pPr lvl="0"/>
            <a:r>
              <a:rPr lang="en-US" altLang="zh-CN" dirty="0"/>
              <a:t>Click to edit Master text styles</a:t>
            </a:r>
          </a:p>
          <a:p>
            <a:pPr lvl="1"/>
            <a:r>
              <a:rPr lang="en-US" altLang="zh-CN" dirty="0"/>
              <a:t>Second level</a:t>
            </a:r>
          </a:p>
          <a:p>
            <a:pPr lvl="2"/>
            <a:r>
              <a:rPr lang="en-US" altLang="zh-CN" dirty="0"/>
              <a:t>Third level</a:t>
            </a:r>
          </a:p>
          <a:p>
            <a:pPr lvl="3"/>
            <a:r>
              <a:rPr lang="en-US" altLang="zh-CN" dirty="0"/>
              <a:t>Fourth level</a:t>
            </a:r>
          </a:p>
          <a:p>
            <a:pPr lvl="4"/>
            <a:r>
              <a:rPr lang="en-US" altLang="zh-CN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898989"/>
                </a:solidFill>
              </a:defRPr>
            </a:lvl1pPr>
          </a:lstStyle>
          <a:p>
            <a:pPr lvl="0" eaLnBrk="1" fontAlgn="base" hangingPunct="1">
              <a:buNone/>
            </a:pPr>
            <a:fld id="{9A0DB2DC-4C9A-4742-B13C-FB6460FD3503}" type="slidenum">
              <a:rPr lang="en-US" strike="noStrike" noProof="1" dirty="0">
                <a:latin typeface="Arial" panose="020B0604020202020204" pitchFamily="34" charset="0"/>
                <a:ea typeface="+mn-ea"/>
                <a:cs typeface="+mn-cs"/>
              </a:rPr>
              <a:t>‹#›</a:t>
            </a:fld>
            <a:endParaRPr lang="en-US" strike="noStrike" noProof="1">
              <a:latin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wipe dir="d"/>
    <p:sndAc>
      <p:stSnd>
        <p:snd r:embed="rId13" name="chimes.wav"/>
      </p:stSnd>
    </p:sndAc>
  </p:transition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8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051" name="Rectangle 3"/>
          <p:cNvSpPr>
            <a:spLocks noGrp="1"/>
          </p:cNvSpPr>
          <p:nvPr>
            <p:ph type="title"/>
          </p:nvPr>
        </p:nvSpPr>
        <p:spPr>
          <a:xfrm>
            <a:off x="457200" y="190500"/>
            <a:ext cx="8229600" cy="582613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/>
          <a:p>
            <a:pPr lvl="0"/>
            <a:r>
              <a:rPr lang="en-US" altLang="zh-CN" dirty="0"/>
              <a:t>Click to edit Master title style</a:t>
            </a:r>
          </a:p>
        </p:txBody>
      </p:sp>
      <p:sp>
        <p:nvSpPr>
          <p:cNvPr id="2052" name="Rectangle 4"/>
          <p:cNvSpPr>
            <a:spLocks noGrp="1"/>
          </p:cNvSpPr>
          <p:nvPr>
            <p:ph type="body"/>
          </p:nvPr>
        </p:nvSpPr>
        <p:spPr>
          <a:xfrm>
            <a:off x="457200" y="1174750"/>
            <a:ext cx="8229600" cy="4953000"/>
          </a:xfrm>
          <a:prstGeom prst="rect">
            <a:avLst/>
          </a:prstGeom>
          <a:noFill/>
          <a:ln w="9525">
            <a:noFill/>
          </a:ln>
        </p:spPr>
        <p:txBody>
          <a:bodyPr anchor="t" anchorCtr="0"/>
          <a:lstStyle/>
          <a:p>
            <a:pPr lvl="0"/>
            <a:r>
              <a:rPr lang="en-US" altLang="zh-CN" dirty="0"/>
              <a:t>Click to edit Master text styles</a:t>
            </a:r>
          </a:p>
          <a:p>
            <a:pPr lvl="1"/>
            <a:r>
              <a:rPr lang="en-US" altLang="zh-CN" dirty="0"/>
              <a:t>Second level</a:t>
            </a:r>
          </a:p>
          <a:p>
            <a:pPr lvl="2"/>
            <a:r>
              <a:rPr lang="en-US" altLang="zh-CN" dirty="0"/>
              <a:t>Third level</a:t>
            </a:r>
          </a:p>
          <a:p>
            <a:pPr lvl="3"/>
            <a:r>
              <a:rPr lang="en-US" altLang="zh-CN" dirty="0"/>
              <a:t>Fourth level</a:t>
            </a:r>
          </a:p>
          <a:p>
            <a:pPr lvl="4"/>
            <a:r>
              <a:rPr lang="en-US" altLang="zh-CN" dirty="0"/>
              <a:t>Fifth level</a:t>
            </a: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 sz="1400"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ctr">
              <a:defRPr sz="1400"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031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r">
              <a:defRPr sz="1400"/>
            </a:lvl1pPr>
          </a:lstStyle>
          <a:p>
            <a:pPr lvl="0" eaLnBrk="1" fontAlgn="base" hangingPunct="1">
              <a:buNone/>
            </a:pPr>
            <a:fld id="{9A0DB2DC-4C9A-4742-B13C-FB6460FD3503}" type="slidenum">
              <a:rPr lang="en-US" strike="noStrike" noProof="1" dirty="0">
                <a:latin typeface="Arial" panose="020B0604020202020204" pitchFamily="34" charset="0"/>
                <a:ea typeface="+mn-ea"/>
                <a:cs typeface="+mn-cs"/>
              </a:rPr>
              <a:t>‹#›</a:t>
            </a:fld>
            <a:endParaRPr lang="en-US" strike="noStrike" noProof="1">
              <a:latin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spd="slow">
    <p:wipe dir="d"/>
    <p:sndAc>
      <p:stSnd>
        <p:snd r:embed="rId13" name="chimes.wav"/>
      </p:stSnd>
    </p:sndAc>
  </p:transition>
  <p:hf sldNum="0" hdr="0" ftr="0" dt="0"/>
  <p:txStyles>
    <p:titleStyle>
      <a:lvl1pPr algn="r" rtl="0" fontAlgn="base">
        <a:spcBef>
          <a:spcPct val="0"/>
        </a:spcBef>
        <a:spcAft>
          <a:spcPct val="0"/>
        </a:spcAft>
        <a:defRPr sz="3600" kern="1200">
          <a:solidFill>
            <a:schemeClr val="bg1"/>
          </a:solidFill>
          <a:latin typeface="+mj-lt"/>
          <a:ea typeface="+mj-ea"/>
          <a:cs typeface="+mj-cs"/>
        </a:defRPr>
      </a:lvl1pPr>
      <a:lvl2pPr algn="r" rtl="0" fontAlgn="base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" panose="020B0604020202020204" pitchFamily="34" charset="0"/>
          <a:ea typeface="SimSun" panose="02010600030101010101" pitchFamily="2" charset="-122"/>
        </a:defRPr>
      </a:lvl2pPr>
      <a:lvl3pPr algn="r" rtl="0" fontAlgn="base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" panose="020B0604020202020204" pitchFamily="34" charset="0"/>
          <a:ea typeface="SimSun" panose="02010600030101010101" pitchFamily="2" charset="-122"/>
        </a:defRPr>
      </a:lvl3pPr>
      <a:lvl4pPr algn="r" rtl="0" fontAlgn="base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" panose="020B0604020202020204" pitchFamily="34" charset="0"/>
          <a:ea typeface="SimSun" panose="02010600030101010101" pitchFamily="2" charset="-122"/>
        </a:defRPr>
      </a:lvl4pPr>
      <a:lvl5pPr algn="r" rtl="0" fontAlgn="base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" panose="020B0604020202020204" pitchFamily="34" charset="0"/>
          <a:ea typeface="SimSun" panose="02010600030101010101" pitchFamily="2" charset="-122"/>
        </a:defRPr>
      </a:lvl5pPr>
      <a:lvl6pPr marL="457200" algn="r" rtl="0" fontAlgn="base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" panose="020B0604020202020204" pitchFamily="34" charset="0"/>
          <a:ea typeface="SimSun" panose="02010600030101010101" pitchFamily="2" charset="-122"/>
        </a:defRPr>
      </a:lvl6pPr>
      <a:lvl7pPr marL="914400" algn="r" rtl="0" fontAlgn="base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" panose="020B0604020202020204" pitchFamily="34" charset="0"/>
          <a:ea typeface="SimSun" panose="02010600030101010101" pitchFamily="2" charset="-122"/>
        </a:defRPr>
      </a:lvl7pPr>
      <a:lvl8pPr marL="1371600" algn="r" rtl="0" fontAlgn="base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" panose="020B0604020202020204" pitchFamily="34" charset="0"/>
          <a:ea typeface="SimSun" panose="02010600030101010101" pitchFamily="2" charset="-122"/>
        </a:defRPr>
      </a:lvl8pPr>
      <a:lvl9pPr marL="1828800" algn="r" rtl="0" fontAlgn="base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" panose="020B0604020202020204" pitchFamily="34" charset="0"/>
          <a:ea typeface="SimSun" panose="02010600030101010101" pitchFamily="2" charset="-122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10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075" name="Rectangle 3"/>
          <p:cNvSpPr>
            <a:spLocks noGrp="1"/>
          </p:cNvSpPr>
          <p:nvPr>
            <p:ph type="title"/>
          </p:nvPr>
        </p:nvSpPr>
        <p:spPr>
          <a:xfrm>
            <a:off x="457200" y="190500"/>
            <a:ext cx="8229600" cy="582613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/>
          <a:p>
            <a:pPr lvl="0"/>
            <a:r>
              <a:rPr lang="en-US" altLang="zh-CN" dirty="0"/>
              <a:t>Click to edit Master title style</a:t>
            </a:r>
          </a:p>
        </p:txBody>
      </p:sp>
      <p:sp>
        <p:nvSpPr>
          <p:cNvPr id="3076" name="Rectangle 4"/>
          <p:cNvSpPr>
            <a:spLocks noGrp="1"/>
          </p:cNvSpPr>
          <p:nvPr>
            <p:ph type="body"/>
          </p:nvPr>
        </p:nvSpPr>
        <p:spPr>
          <a:xfrm>
            <a:off x="457200" y="1174750"/>
            <a:ext cx="8229600" cy="4953000"/>
          </a:xfrm>
          <a:prstGeom prst="rect">
            <a:avLst/>
          </a:prstGeom>
          <a:noFill/>
          <a:ln w="9525">
            <a:noFill/>
          </a:ln>
        </p:spPr>
        <p:txBody>
          <a:bodyPr anchor="t" anchorCtr="0"/>
          <a:lstStyle/>
          <a:p>
            <a:pPr lvl="0"/>
            <a:r>
              <a:rPr lang="en-US" altLang="zh-CN" dirty="0"/>
              <a:t>Click to edit Master text styles</a:t>
            </a:r>
          </a:p>
          <a:p>
            <a:pPr lvl="1"/>
            <a:r>
              <a:rPr lang="en-US" altLang="zh-CN" dirty="0"/>
              <a:t>Second level</a:t>
            </a:r>
          </a:p>
          <a:p>
            <a:pPr lvl="2"/>
            <a:r>
              <a:rPr lang="en-US" altLang="zh-CN" dirty="0"/>
              <a:t>Third level</a:t>
            </a:r>
          </a:p>
          <a:p>
            <a:pPr lvl="3"/>
            <a:r>
              <a:rPr lang="en-US" altLang="zh-CN" dirty="0"/>
              <a:t>Fourth level</a:t>
            </a:r>
          </a:p>
          <a:p>
            <a:pPr lvl="4"/>
            <a:r>
              <a:rPr lang="en-US" altLang="zh-CN" dirty="0"/>
              <a:t>Fifth level</a:t>
            </a: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 sz="1400"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ctr">
              <a:defRPr sz="1400"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031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r">
              <a:defRPr sz="1400"/>
            </a:lvl1pPr>
          </a:lstStyle>
          <a:p>
            <a:pPr lvl="0" eaLnBrk="1" fontAlgn="base" hangingPunct="1">
              <a:buNone/>
            </a:pPr>
            <a:fld id="{9A0DB2DC-4C9A-4742-B13C-FB6460FD3503}" type="slidenum">
              <a:rPr lang="en-US" strike="noStrike" noProof="1" dirty="0">
                <a:latin typeface="Arial" panose="020B0604020202020204" pitchFamily="34" charset="0"/>
                <a:ea typeface="+mn-ea"/>
                <a:cs typeface="+mn-cs"/>
              </a:rPr>
              <a:t>‹#›</a:t>
            </a:fld>
            <a:endParaRPr lang="en-US" strike="noStrike" noProof="1">
              <a:latin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ransition spd="slow">
    <p:wipe dir="d"/>
    <p:sndAc>
      <p:stSnd>
        <p:snd r:embed="rId13" name="chimes.wav"/>
      </p:stSnd>
    </p:sndAc>
  </p:transition>
  <p:hf sldNum="0" hdr="0" ftr="0" dt="0"/>
  <p:txStyles>
    <p:titleStyle>
      <a:lvl1pPr algn="l" rtl="0" fontAlgn="base">
        <a:spcBef>
          <a:spcPct val="0"/>
        </a:spcBef>
        <a:spcAft>
          <a:spcPct val="0"/>
        </a:spcAft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panose="020B0604020202020204" pitchFamily="34" charset="0"/>
          <a:ea typeface="SimSun" panose="02010600030101010101" pitchFamily="2" charset="-122"/>
        </a:defRPr>
      </a:lvl2pPr>
      <a:lvl3pPr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panose="020B0604020202020204" pitchFamily="34" charset="0"/>
          <a:ea typeface="SimSun" panose="02010600030101010101" pitchFamily="2" charset="-122"/>
        </a:defRPr>
      </a:lvl3pPr>
      <a:lvl4pPr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panose="020B0604020202020204" pitchFamily="34" charset="0"/>
          <a:ea typeface="SimSun" panose="02010600030101010101" pitchFamily="2" charset="-122"/>
        </a:defRPr>
      </a:lvl4pPr>
      <a:lvl5pPr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panose="020B0604020202020204" pitchFamily="34" charset="0"/>
          <a:ea typeface="SimSun" panose="02010600030101010101" pitchFamily="2" charset="-122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panose="020B0604020202020204" pitchFamily="34" charset="0"/>
          <a:ea typeface="SimSun" panose="02010600030101010101" pitchFamily="2" charset="-122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panose="020B0604020202020204" pitchFamily="34" charset="0"/>
          <a:ea typeface="SimSun" panose="02010600030101010101" pitchFamily="2" charset="-122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panose="020B0604020202020204" pitchFamily="34" charset="0"/>
          <a:ea typeface="SimSun" panose="02010600030101010101" pitchFamily="2" charset="-122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panose="020B0604020202020204" pitchFamily="34" charset="0"/>
          <a:ea typeface="SimSun" panose="02010600030101010101" pitchFamily="2" charset="-122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slideLayout" Target="../slideLayouts/slideLayout23.xml"/><Relationship Id="rId7" Type="http://schemas.openxmlformats.org/officeDocument/2006/relationships/image" Target="../media/image6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5.png"/><Relationship Id="rId5" Type="http://schemas.openxmlformats.org/officeDocument/2006/relationships/audio" Target="../media/audio1.wav"/><Relationship Id="rId10" Type="http://schemas.openxmlformats.org/officeDocument/2006/relationships/audio" Target="../media/audio1.wav"/><Relationship Id="rId4" Type="http://schemas.openxmlformats.org/officeDocument/2006/relationships/notesSlide" Target="../notesSlides/notesSlide1.xml"/><Relationship Id="rId9" Type="http://schemas.openxmlformats.org/officeDocument/2006/relationships/image" Target="../media/image8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6.xml"/><Relationship Id="rId7" Type="http://schemas.openxmlformats.org/officeDocument/2006/relationships/image" Target="../media/image7.png"/><Relationship Id="rId2" Type="http://schemas.openxmlformats.org/officeDocument/2006/relationships/audio" Target="../media/media6.mp3"/><Relationship Id="rId1" Type="http://schemas.microsoft.com/office/2007/relationships/media" Target="../media/media6.mp3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audio" Target="../media/audio1.wav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4.xml"/><Relationship Id="rId2" Type="http://schemas.openxmlformats.org/officeDocument/2006/relationships/audio" Target="../media/media7.mp3"/><Relationship Id="rId1" Type="http://schemas.microsoft.com/office/2007/relationships/media" Target="../media/media7.mp3"/><Relationship Id="rId6" Type="http://schemas.openxmlformats.org/officeDocument/2006/relationships/image" Target="../media/image7.png"/><Relationship Id="rId5" Type="http://schemas.openxmlformats.org/officeDocument/2006/relationships/image" Target="../media/image23.jpeg"/><Relationship Id="rId4" Type="http://schemas.openxmlformats.org/officeDocument/2006/relationships/audio" Target="../media/audio1.wav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4.xml"/><Relationship Id="rId2" Type="http://schemas.openxmlformats.org/officeDocument/2006/relationships/audio" Target="../media/media8.mp3"/><Relationship Id="rId1" Type="http://schemas.microsoft.com/office/2007/relationships/media" Target="../media/media8.mp3"/><Relationship Id="rId6" Type="http://schemas.openxmlformats.org/officeDocument/2006/relationships/image" Target="../media/image7.png"/><Relationship Id="rId5" Type="http://schemas.openxmlformats.org/officeDocument/2006/relationships/image" Target="../media/image24.jpeg"/><Relationship Id="rId4" Type="http://schemas.openxmlformats.org/officeDocument/2006/relationships/audio" Target="../media/audio1.wav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4.xml"/><Relationship Id="rId2" Type="http://schemas.openxmlformats.org/officeDocument/2006/relationships/video" Target="file:///C:\Users\NGHIA\Documents\powerpoint\253233297376168161.mp4" TargetMode="External"/><Relationship Id="rId1" Type="http://schemas.microsoft.com/office/2007/relationships/media" Target="file:///C:\Users\NGHIA\Documents\powerpoint\253233297376168161.mp4" TargetMode="External"/><Relationship Id="rId5" Type="http://schemas.openxmlformats.org/officeDocument/2006/relationships/image" Target="../media/image25.png"/><Relationship Id="rId4" Type="http://schemas.openxmlformats.org/officeDocument/2006/relationships/audio" Target="../media/audio1.wav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9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4.xml"/><Relationship Id="rId7" Type="http://schemas.openxmlformats.org/officeDocument/2006/relationships/image" Target="../media/image7.png"/><Relationship Id="rId2" Type="http://schemas.openxmlformats.org/officeDocument/2006/relationships/audio" Target="../media/media9.mp3"/><Relationship Id="rId1" Type="http://schemas.microsoft.com/office/2007/relationships/media" Target="../media/media9.mp3"/><Relationship Id="rId6" Type="http://schemas.openxmlformats.org/officeDocument/2006/relationships/image" Target="../media/image26.jpeg"/><Relationship Id="rId5" Type="http://schemas.openxmlformats.org/officeDocument/2006/relationships/audio" Target="../media/audio2.wav"/><Relationship Id="rId4" Type="http://schemas.openxmlformats.org/officeDocument/2006/relationships/audio" Target="../media/audio1.wav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4.xml"/><Relationship Id="rId7" Type="http://schemas.openxmlformats.org/officeDocument/2006/relationships/image" Target="../media/image7.png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9.jpeg"/><Relationship Id="rId5" Type="http://schemas.openxmlformats.org/officeDocument/2006/relationships/audio" Target="../media/audio1.wav"/><Relationship Id="rId4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4.xml"/><Relationship Id="rId7" Type="http://schemas.openxmlformats.org/officeDocument/2006/relationships/image" Target="../media/image7.png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6" Type="http://schemas.openxmlformats.org/officeDocument/2006/relationships/image" Target="../media/image10.jpeg"/><Relationship Id="rId5" Type="http://schemas.openxmlformats.org/officeDocument/2006/relationships/audio" Target="../media/audio1.wav"/><Relationship Id="rId4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4.xml"/><Relationship Id="rId7" Type="http://schemas.openxmlformats.org/officeDocument/2006/relationships/image" Target="../media/image7.png"/><Relationship Id="rId2" Type="http://schemas.openxmlformats.org/officeDocument/2006/relationships/audio" Target="../media/media4.mp3"/><Relationship Id="rId1" Type="http://schemas.microsoft.com/office/2007/relationships/media" Target="../media/media4.mp3"/><Relationship Id="rId6" Type="http://schemas.openxmlformats.org/officeDocument/2006/relationships/image" Target="../media/image9.jpeg"/><Relationship Id="rId5" Type="http://schemas.openxmlformats.org/officeDocument/2006/relationships/audio" Target="../media/audio1.wav"/><Relationship Id="rId4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7.png"/><Relationship Id="rId2" Type="http://schemas.openxmlformats.org/officeDocument/2006/relationships/audio" Target="../media/media5.mp3"/><Relationship Id="rId1" Type="http://schemas.microsoft.com/office/2007/relationships/media" Target="../media/media5.mp3"/><Relationship Id="rId6" Type="http://schemas.openxmlformats.org/officeDocument/2006/relationships/image" Target="../media/image9.jpeg"/><Relationship Id="rId5" Type="http://schemas.openxmlformats.org/officeDocument/2006/relationships/audio" Target="../media/audio1.wav"/><Relationship Id="rId4" Type="http://schemas.openxmlformats.org/officeDocument/2006/relationships/notesSlide" Target="../notesSlides/notesSlide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6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6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Title 1"/>
          <p:cNvSpPr>
            <a:spLocks noGrp="1"/>
          </p:cNvSpPr>
          <p:nvPr>
            <p:ph type="ctrTitle"/>
          </p:nvPr>
        </p:nvSpPr>
        <p:spPr/>
        <p:txBody>
          <a:bodyPr vert="horz" wrap="square" lIns="91440" tIns="45720" rIns="91440" bIns="45720" anchor="ctr" anchorCtr="0"/>
          <a:lstStyle/>
          <a:p>
            <a:pPr eaLnBrk="1" hangingPunct="1">
              <a:buClrTx/>
              <a:buSzTx/>
              <a:buFontTx/>
            </a:pPr>
            <a:endParaRPr lang="en-US" altLang="zh-CN" kern="1200" dirty="0">
              <a:latin typeface="+mj-lt"/>
              <a:ea typeface="+mj-ea"/>
              <a:cs typeface="+mj-cs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-23495" y="0"/>
            <a:ext cx="9167495" cy="6858635"/>
          </a:xfrm>
          <a:blipFill rotWithShape="1">
            <a:blip r:embed="rId6"/>
            <a:stretch>
              <a:fillRect/>
            </a:stretch>
          </a:blipFill>
        </p:spPr>
        <p:txBody>
          <a:bodyPr vert="horz" wrap="square" lIns="91440" tIns="45720" rIns="91440" bIns="45720" numCol="1" rtlCol="0" anchor="t" anchorCtr="0" compatLnSpc="1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965200" y="404813"/>
            <a:ext cx="7215188" cy="89154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base">
              <a:buNone/>
            </a:pPr>
            <a:r>
              <a:rPr lang="en-US" sz="2600" strike="noStrike" noProof="1">
                <a:solidFill>
                  <a:srgbClr val="C00000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PHÒNG GD&amp;ĐT QUẬN LONG BIÊN</a:t>
            </a:r>
            <a:endParaRPr lang="en-US" sz="2600" strike="noStrike" noProof="1">
              <a:solidFill>
                <a:srgbClr val="C00000"/>
              </a:solidFill>
              <a:effectLst>
                <a:outerShdw blurRad="38100" dist="38100" dir="2700000">
                  <a:srgbClr val="C0C0C0"/>
                </a:outerShdw>
              </a:effectLst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 fontAlgn="base">
              <a:buNone/>
            </a:pPr>
            <a:r>
              <a:rPr lang="en-US" sz="2600" strike="noStrike" noProof="1">
                <a:solidFill>
                  <a:srgbClr val="C00000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TRƯỜNG MẦM NON HOA ANH ĐÀO</a:t>
            </a:r>
            <a:endParaRPr lang="en-US" sz="2600" strike="noStrike" noProof="1">
              <a:solidFill>
                <a:srgbClr val="C00000"/>
              </a:solidFill>
              <a:effectLst>
                <a:outerShdw blurRad="38100" dist="38100" dir="2700000">
                  <a:srgbClr val="C0C0C0"/>
                </a:outerShdw>
              </a:effectLst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771525" y="2643188"/>
            <a:ext cx="7086600" cy="38150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>
              <a:buNone/>
            </a:pPr>
            <a:endParaRPr lang="vi-VN" altLang="x-none" sz="2800" strike="noStrike" noProof="1">
              <a:solidFill>
                <a:srgbClr val="7030A0"/>
              </a:solidFill>
              <a:effectLst>
                <a:outerShdw blurRad="38100" dist="38100" dir="2700000">
                  <a:srgbClr val="C0C0C0"/>
                </a:outerShdw>
              </a:effectLst>
              <a:latin typeface="UVnHelvetIns Medium"/>
            </a:endParaRPr>
          </a:p>
          <a:p>
            <a:pPr algn="ctr" fontAlgn="base">
              <a:buNone/>
            </a:pPr>
            <a:endParaRPr lang="vi-VN" altLang="x-none" sz="2800" strike="noStrike" noProof="1">
              <a:solidFill>
                <a:srgbClr val="7030A0"/>
              </a:solidFill>
              <a:effectLst>
                <a:outerShdw blurRad="38100" dist="38100" dir="2700000">
                  <a:srgbClr val="C0C0C0"/>
                </a:outerShdw>
              </a:effectLst>
              <a:latin typeface="UVnHelvetIns Medium"/>
            </a:endParaRPr>
          </a:p>
          <a:p>
            <a:pPr algn="ctr" fontAlgn="base">
              <a:buNone/>
            </a:pPr>
            <a:r>
              <a:rPr lang="vi-VN" altLang="x-none" sz="3000" b="1" strike="noStrike" noProof="1">
                <a:solidFill>
                  <a:srgbClr val="7030A0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LĨNH VỰC PHÁT TRIỂN </a:t>
            </a:r>
            <a:r>
              <a:rPr lang="en-US" altLang="vi-VN" sz="3000" b="1" strike="noStrike" noProof="1">
                <a:solidFill>
                  <a:srgbClr val="7030A0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THẨM MỸ</a:t>
            </a:r>
            <a:endParaRPr lang="vi-VN" altLang="x-none" sz="3000" strike="noStrike" noProof="1">
              <a:solidFill>
                <a:srgbClr val="7030A0"/>
              </a:solidFill>
              <a:effectLst>
                <a:outerShdw blurRad="38100" dist="38100" dir="2700000">
                  <a:srgbClr val="C0C0C0"/>
                </a:outerShdw>
              </a:effectLst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algn="ctr" fontAlgn="base">
              <a:buNone/>
            </a:pPr>
            <a:r>
              <a:rPr lang="en-US" sz="2800" b="1" i="1" strike="noStrike" noProof="1">
                <a:latin typeface="+mn-lt"/>
                <a:ea typeface="+mn-ea"/>
                <a:cs typeface="+mn-cs"/>
                <a:sym typeface="+mn-ea"/>
              </a:rPr>
              <a:t>Đề tài: Tô nét và tô màu những chiếc ô</a:t>
            </a:r>
            <a:endParaRPr lang="en-US" sz="2800" b="1" i="1" strike="noStrike" noProof="1">
              <a:latin typeface="+mn-lt"/>
              <a:sym typeface="+mn-ea"/>
            </a:endParaRPr>
          </a:p>
          <a:p>
            <a:pPr algn="ctr" fontAlgn="base">
              <a:buNone/>
            </a:pPr>
            <a:r>
              <a:rPr lang="en-US" sz="2800" b="1" i="1" strike="noStrike" noProof="1">
                <a:latin typeface="+mn-lt"/>
                <a:ea typeface="+mn-ea"/>
                <a:cs typeface="+mn-cs"/>
                <a:sym typeface="+mn-ea"/>
              </a:rPr>
              <a:t>Lứa tuổi: 4 - 5 tuổi</a:t>
            </a:r>
          </a:p>
          <a:p>
            <a:pPr algn="ctr" fontAlgn="base">
              <a:buNone/>
            </a:pPr>
            <a:r>
              <a:rPr lang="en-US" sz="2000" b="1" strike="noStrike" noProof="1">
                <a:solidFill>
                  <a:schemeClr val="tx1"/>
                </a:solidFill>
              </a:rPr>
              <a:t>Người thực hiện: Nguyễn Thị Thu Trang</a:t>
            </a:r>
          </a:p>
          <a:p>
            <a:pPr algn="ctr" fontAlgn="base">
              <a:buNone/>
            </a:pPr>
            <a:endParaRPr lang="en-US" sz="2000" b="1" strike="noStrike" noProof="1">
              <a:solidFill>
                <a:srgbClr val="FF0000"/>
              </a:solidFill>
            </a:endParaRPr>
          </a:p>
          <a:p>
            <a:pPr algn="ctr" fontAlgn="base">
              <a:buNone/>
            </a:pPr>
            <a:endParaRPr lang="en-US" sz="2000" b="1" strike="noStrike" noProof="1">
              <a:solidFill>
                <a:srgbClr val="FF0000"/>
              </a:solidFill>
            </a:endParaRPr>
          </a:p>
          <a:p>
            <a:pPr algn="ctr" fontAlgn="base">
              <a:buNone/>
            </a:pPr>
            <a:r>
              <a:rPr lang="en-US" sz="2000" b="1" strike="noStrike" noProof="1">
                <a:solidFill>
                  <a:srgbClr val="FF0000"/>
                </a:solidFill>
              </a:rPr>
              <a:t>Năm học: 2021-2022</a:t>
            </a:r>
          </a:p>
          <a:p>
            <a:pPr algn="ctr" fontAlgn="base">
              <a:buNone/>
            </a:pPr>
            <a:endParaRPr lang="en-US" sz="2000" b="1" strike="noStrike" noProof="1">
              <a:solidFill>
                <a:srgbClr val="FF0000"/>
              </a:solidFill>
              <a:effectLst>
                <a:outerShdw blurRad="38100" dist="38100" dir="2700000">
                  <a:srgbClr val="C0C0C0"/>
                </a:outerShdw>
              </a:effectLst>
              <a:latin typeface="UVnHelvetIns Medium"/>
            </a:endParaRPr>
          </a:p>
        </p:txBody>
      </p:sp>
      <p:pic>
        <p:nvPicPr>
          <p:cNvPr id="7175" name="Picture -214748262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348355" y="1196975"/>
            <a:ext cx="2303145" cy="230314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" name="FILE_20210901_140246_Ghi tiêu chuẩn 1">
            <a:hlinkClick r:id="" action="ppaction://media"/>
          </p:cNvPr>
          <p:cNvPicPr/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9441814" y="161290"/>
            <a:ext cx="619125" cy="619125"/>
          </a:xfrm>
          <a:prstGeom prst="rect">
            <a:avLst/>
          </a:prstGeom>
        </p:spPr>
      </p:pic>
      <p:pic>
        <p:nvPicPr>
          <p:cNvPr id="6" name="Picture 5" descr="3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07950" y="188595"/>
            <a:ext cx="1406525" cy="158496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  <p:sndAc>
          <p:stSnd>
            <p:snd r:embed="rId5" name="chimes.wav"/>
          </p:stSnd>
        </p:sndAc>
      </p:transition>
    </mc:Choice>
    <mc:Fallback xmlns="">
      <p:transition spd="slow">
        <p:fade/>
        <p:sndAc>
          <p:stSnd>
            <p:snd r:embed="rId10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 additive="base">
                                        <p:cTn id="6" dur="12046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1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2"/>
          <p:cNvSpPr>
            <a:spLocks noGrp="1"/>
          </p:cNvSpPr>
          <p:nvPr>
            <p:ph type="title"/>
          </p:nvPr>
        </p:nvSpPr>
        <p:spPr/>
        <p:txBody>
          <a:bodyPr vert="horz" wrap="square" lIns="91440" tIns="45720" rIns="91440" bIns="45720" anchor="ctr" anchorCtr="0"/>
          <a:lstStyle/>
          <a:p>
            <a:pPr eaLnBrk="1" hangingPunct="1"/>
            <a:endParaRPr lang="vi-VN" altLang="x-none" dirty="0">
              <a:latin typeface="Times New Roman" panose="02020603050405020304" pitchFamily="18" charset="0"/>
            </a:endParaRPr>
          </a:p>
        </p:txBody>
      </p:sp>
      <p:pic>
        <p:nvPicPr>
          <p:cNvPr id="17410" name="Picture 3" descr="k2"/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3076" name="WordArt 4"/>
          <p:cNvSpPr>
            <a:spLocks noTextEdit="1"/>
          </p:cNvSpPr>
          <p:nvPr/>
        </p:nvSpPr>
        <p:spPr>
          <a:xfrm>
            <a:off x="1214438" y="1928813"/>
            <a:ext cx="6767512" cy="280193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/>
          </a:bodyPr>
          <a:lstStyle/>
          <a:p>
            <a:pPr algn="ctr" fontAlgn="base"/>
            <a:r>
              <a:rPr lang="en-US" sz="4400" strike="noStrike" noProof="1">
                <a:ln w="9525" cap="flat" cmpd="sng">
                  <a:solidFill>
                    <a:srgbClr val="003300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80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Hoạt động 4:</a:t>
            </a:r>
            <a:endParaRPr lang="en-US" sz="4400" strike="noStrike" noProof="1">
              <a:ln w="9525" cap="flat" cmpd="sng">
                <a:solidFill>
                  <a:srgbClr val="003300"/>
                </a:solidFill>
                <a:prstDash val="solid"/>
                <a:headEnd type="none" w="med" len="med"/>
                <a:tailEnd type="none" w="med" len="med"/>
              </a:ln>
              <a:solidFill>
                <a:srgbClr val="800000"/>
              </a:solidFill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 fontAlgn="base"/>
            <a:r>
              <a:rPr lang="en-US" sz="4400" strike="noStrike" noProof="1">
                <a:ln w="9525" cap="flat" cmpd="sng">
                  <a:solidFill>
                    <a:srgbClr val="003300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80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Tô nét và tô màu chiếc ô</a:t>
            </a:r>
          </a:p>
          <a:p>
            <a:pPr algn="ctr" fontAlgn="base"/>
            <a:endParaRPr lang="en-US" sz="4400" strike="noStrike" noProof="1">
              <a:ln w="9525" cap="flat" cmpd="sng">
                <a:solidFill>
                  <a:srgbClr val="003300"/>
                </a:solidFill>
                <a:prstDash val="solid"/>
                <a:headEnd type="none" w="med" len="med"/>
                <a:tailEnd type="none" w="med" len="med"/>
              </a:ln>
              <a:solidFill>
                <a:srgbClr val="800000"/>
              </a:solidFill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>
    <p:wipe dir="d"/>
    <p:sndAc>
      <p:stSnd>
        <p:snd r:embed="rId3" name="chimes.wav"/>
      </p:stSnd>
    </p:sndAc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67360" y="764540"/>
            <a:ext cx="8229600" cy="582613"/>
          </a:xfrm>
        </p:spPr>
        <p:txBody>
          <a:bodyPr anchor="ctr" anchorCtr="0"/>
          <a:lstStyle/>
          <a:p>
            <a:r>
              <a:rPr lang="en-US" altLang="zh-CN" sz="4000">
                <a:solidFill>
                  <a:srgbClr val="FF0000"/>
                </a:solidFill>
                <a:latin typeface="Times New Roman" panose="02020603050405020304" pitchFamily="18" charset="0"/>
              </a:rPr>
              <a:t>* Chiếc ô có điều gì đặc biệt?</a:t>
            </a:r>
          </a:p>
        </p:txBody>
      </p:sp>
      <p:pic>
        <p:nvPicPr>
          <p:cNvPr id="3" name="Content Placeholder 2" descr="1"/>
          <p:cNvPicPr>
            <a:picLocks noGrp="1" noChangeAspect="1"/>
          </p:cNvPicPr>
          <p:nvPr>
            <p:ph sz="half" idx="1"/>
          </p:nvPr>
        </p:nvPicPr>
        <p:blipFill>
          <a:blip r:embed="rId5"/>
          <a:stretch>
            <a:fillRect/>
          </a:stretch>
        </p:blipFill>
        <p:spPr>
          <a:xfrm>
            <a:off x="2771775" y="2090738"/>
            <a:ext cx="4038600" cy="4116387"/>
          </a:xfrm>
        </p:spPr>
      </p:pic>
      <p:pic>
        <p:nvPicPr>
          <p:cNvPr id="5" name="Content Placeholder 4" descr="909-9096713_vigil-mi-tn-"/>
          <p:cNvPicPr>
            <a:picLocks noGrp="1" noChangeAspect="1"/>
          </p:cNvPicPr>
          <p:nvPr>
            <p:ph sz="half" idx="2"/>
          </p:nvPr>
        </p:nvPicPr>
        <p:blipFill>
          <a:blip r:embed="rId6"/>
          <a:stretch>
            <a:fillRect/>
          </a:stretch>
        </p:blipFill>
        <p:spPr>
          <a:xfrm>
            <a:off x="1979613" y="3789363"/>
            <a:ext cx="819150" cy="719137"/>
          </a:xfrm>
        </p:spPr>
      </p:pic>
      <p:pic>
        <p:nvPicPr>
          <p:cNvPr id="2" name="FILE_20210901_144144_Ghi tiêu chuẩn 6">
            <a:hlinkClick r:id="" action="ppaction://media"/>
          </p:cNvPr>
          <p:cNvPicPr/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8388350" y="145415"/>
            <a:ext cx="619125" cy="619125"/>
          </a:xfrm>
          <a:prstGeom prst="rect">
            <a:avLst/>
          </a:prstGeom>
        </p:spPr>
      </p:pic>
    </p:spTree>
  </p:cSld>
  <p:clrMapOvr>
    <a:masterClrMapping/>
  </p:clrMapOvr>
  <p:transition spd="slow">
    <p:sndAc>
      <p:stSnd>
        <p:snd r:embed="rId4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 additive="base">
                                        <p:cTn id="19" dur="3462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20" fill="hold" display="1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/>
      <p:bldP spid="4" grpId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Title 3"/>
          <p:cNvSpPr>
            <a:spLocks noGrp="1"/>
          </p:cNvSpPr>
          <p:nvPr>
            <p:ph type="title"/>
          </p:nvPr>
        </p:nvSpPr>
        <p:spPr>
          <a:xfrm>
            <a:off x="395605" y="836930"/>
            <a:ext cx="8364220" cy="582930"/>
          </a:xfrm>
        </p:spPr>
        <p:txBody>
          <a:bodyPr anchor="ctr" anchorCtr="0"/>
          <a:lstStyle/>
          <a:p>
            <a:r>
              <a:rPr lang="en-US" altLang="zh-CN" sz="4000">
                <a:solidFill>
                  <a:srgbClr val="FF0000"/>
                </a:solidFill>
              </a:rPr>
              <a:t>* Các con phải dùng bút tô theo nét mờ của chiếc ô</a:t>
            </a:r>
          </a:p>
        </p:txBody>
      </p:sp>
      <p:pic>
        <p:nvPicPr>
          <p:cNvPr id="3" name="Content Placeholder 2" descr="6"/>
          <p:cNvPicPr>
            <a:picLocks noGrp="1" noChangeAspect="1"/>
          </p:cNvPicPr>
          <p:nvPr>
            <p:ph idx="1"/>
          </p:nvPr>
        </p:nvPicPr>
        <p:blipFill>
          <a:blip r:embed="rId5"/>
          <a:stretch>
            <a:fillRect/>
          </a:stretch>
        </p:blipFill>
        <p:spPr>
          <a:xfrm>
            <a:off x="395288" y="2205038"/>
            <a:ext cx="8364537" cy="4227512"/>
          </a:xfrm>
        </p:spPr>
      </p:pic>
      <p:pic>
        <p:nvPicPr>
          <p:cNvPr id="2" name="FILE_20210901_144144_Ghi tiêu chuẩn 7">
            <a:hlinkClick r:id="" action="ppaction://media"/>
          </p:cNvPr>
          <p:cNvPicPr/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316595" y="188595"/>
            <a:ext cx="619125" cy="619125"/>
          </a:xfrm>
          <a:prstGeom prst="rect">
            <a:avLst/>
          </a:prstGeom>
        </p:spPr>
      </p:pic>
    </p:spTree>
  </p:cSld>
  <p:clrMapOvr>
    <a:masterClrMapping/>
  </p:clrMapOvr>
  <p:transition spd="slow">
    <p:wedge/>
    <p:sndAc>
      <p:stSnd>
        <p:snd r:embed="rId4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 additive="base">
                                        <p:cTn id="9" dur="5866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0" fill="hold" display="1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17830" y="476568"/>
            <a:ext cx="8229600" cy="1143000"/>
          </a:xfrm>
        </p:spPr>
        <p:txBody>
          <a:bodyPr anchor="ctr" anchorCtr="0"/>
          <a:lstStyle/>
          <a:p>
            <a:r>
              <a:rPr lang="en-US" altLang="zh-CN">
                <a:solidFill>
                  <a:srgbClr val="FF0000"/>
                </a:solidFill>
                <a:latin typeface="Times New Roman" panose="02020603050405020304" pitchFamily="18" charset="0"/>
              </a:rPr>
              <a:t>Để chiếc ô thêm đẹp cô đã làm gì?</a:t>
            </a:r>
            <a:r>
              <a:rPr lang="en-US" altLang="zh-CN"/>
              <a:t> </a:t>
            </a:r>
          </a:p>
        </p:txBody>
      </p:sp>
      <p:pic>
        <p:nvPicPr>
          <p:cNvPr id="6" name="Content Placeholder 5" descr="5"/>
          <p:cNvPicPr>
            <a:picLocks noGrp="1" noChangeAspect="1"/>
          </p:cNvPicPr>
          <p:nvPr>
            <p:ph idx="1"/>
          </p:nvPr>
        </p:nvPicPr>
        <p:blipFill>
          <a:blip r:embed="rId5"/>
          <a:stretch>
            <a:fillRect/>
          </a:stretch>
        </p:blipFill>
        <p:spPr>
          <a:xfrm>
            <a:off x="338138" y="2132965"/>
            <a:ext cx="8308975" cy="3908425"/>
          </a:xfrm>
        </p:spPr>
      </p:pic>
      <p:pic>
        <p:nvPicPr>
          <p:cNvPr id="2" name="FILE_20210901_144144_Ghi tiêu chuẩn 8">
            <a:hlinkClick r:id="" action="ppaction://media"/>
          </p:cNvPr>
          <p:cNvPicPr/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460105" y="116840"/>
            <a:ext cx="619125" cy="619125"/>
          </a:xfrm>
          <a:prstGeom prst="rect">
            <a:avLst/>
          </a:prstGeom>
        </p:spPr>
      </p:pic>
    </p:spTree>
  </p:cSld>
  <p:clrMapOvr>
    <a:masterClrMapping/>
  </p:clrMapOvr>
  <p:transition spd="slow">
    <p:newsflash/>
    <p:sndAc>
      <p:stSnd>
        <p:snd r:embed="rId4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 additive="base">
                                        <p:cTn id="14" dur="4592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5" fill="hold" display="1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7" grpId="0"/>
      <p:bldP spid="7" grpId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05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417513"/>
          </a:xfrm>
        </p:spPr>
        <p:txBody>
          <a:bodyPr vert="horz" wrap="square" lIns="91440" tIns="45720" rIns="91440" bIns="45720" numCol="1" rtlCol="0" anchor="ctr" anchorCtr="0" compatLnSpc="1">
            <a:normAutofit fontScale="9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br>
              <a:rPr kumimoji="0" lang="en-US" altLang="vi-VN" sz="40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en-US" altLang="vi-VN" sz="40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Chúng mình cùng xem cô tô màu chiếc ô nhé!</a:t>
            </a:r>
          </a:p>
        </p:txBody>
      </p:sp>
      <p:pic>
        <p:nvPicPr>
          <p:cNvPr id="8" name="253233297376168161">
            <a:hlinkClick r:id="" action="ppaction://media"/>
          </p:cNvPr>
          <p:cNvPicPr>
            <a:picLocks noGrp="1"/>
          </p:cNvPicPr>
          <p:nvPr>
            <p:ph idx="1"/>
            <a:vide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 rot="-5400000">
            <a:off x="2192338" y="-923925"/>
            <a:ext cx="4759325" cy="9144000"/>
          </a:xfrm>
        </p:spPr>
      </p:pic>
    </p:spTree>
  </p:cSld>
  <p:clrMapOvr>
    <a:masterClrMapping/>
  </p:clrMapOvr>
  <p:transition spd="slow">
    <p:wipe dir="d"/>
    <p:sndAc>
      <p:stSnd>
        <p:snd r:embed="rId4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730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3058" grpId="0"/>
      <p:bldP spid="173058" grpId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2"/>
          <p:cNvSpPr>
            <a:spLocks noGrp="1"/>
          </p:cNvSpPr>
          <p:nvPr>
            <p:ph type="title"/>
          </p:nvPr>
        </p:nvSpPr>
        <p:spPr/>
        <p:txBody>
          <a:bodyPr vert="horz" wrap="square" lIns="91440" tIns="45720" rIns="91440" bIns="45720" anchor="ctr" anchorCtr="0"/>
          <a:lstStyle/>
          <a:p>
            <a:pPr eaLnBrk="1" hangingPunct="1"/>
            <a:endParaRPr lang="vi-VN" altLang="x-none" dirty="0">
              <a:latin typeface="Times New Roman" panose="02020603050405020304" pitchFamily="18" charset="0"/>
            </a:endParaRPr>
          </a:p>
        </p:txBody>
      </p:sp>
      <p:pic>
        <p:nvPicPr>
          <p:cNvPr id="23554" name="Picture 3" descr="k2"/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-36512" y="0"/>
            <a:ext cx="9144000" cy="6858000"/>
          </a:xfrm>
        </p:spPr>
      </p:pic>
      <p:sp>
        <p:nvSpPr>
          <p:cNvPr id="3076" name="WordArt 4"/>
          <p:cNvSpPr>
            <a:spLocks noTextEdit="1"/>
          </p:cNvSpPr>
          <p:nvPr/>
        </p:nvSpPr>
        <p:spPr>
          <a:xfrm>
            <a:off x="1214438" y="1928813"/>
            <a:ext cx="6767512" cy="280193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/>
          </a:bodyPr>
          <a:lstStyle/>
          <a:p>
            <a:pPr algn="ctr" fontAlgn="base"/>
            <a:r>
              <a:rPr lang="en-US" sz="4400" strike="noStrike" noProof="1">
                <a:ln w="9525" cap="flat" cmpd="sng">
                  <a:solidFill>
                    <a:srgbClr val="003300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80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Hoạt động 5:</a:t>
            </a:r>
          </a:p>
          <a:p>
            <a:pPr algn="ctr" fontAlgn="base"/>
            <a:r>
              <a:rPr lang="en-US" sz="4400" strike="noStrike" noProof="1">
                <a:ln w="9525" cap="flat" cmpd="sng">
                  <a:solidFill>
                    <a:srgbClr val="003300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80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Nhận xét - tuyên dương trẻ</a:t>
            </a:r>
            <a:endParaRPr lang="en-US" sz="4400" strike="noStrike" noProof="1">
              <a:ln w="9525" cap="flat" cmpd="sng">
                <a:solidFill>
                  <a:srgbClr val="003300"/>
                </a:solidFill>
                <a:prstDash val="solid"/>
                <a:headEnd type="none" w="med" len="med"/>
                <a:tailEnd type="none" w="med" len="med"/>
              </a:ln>
              <a:solidFill>
                <a:srgbClr val="800000"/>
              </a:solidFill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 fontAlgn="base"/>
            <a:endParaRPr lang="en-US" sz="4400" strike="noStrike" noProof="1">
              <a:ln w="9525" cap="flat" cmpd="sng">
                <a:solidFill>
                  <a:srgbClr val="003300"/>
                </a:solidFill>
                <a:prstDash val="solid"/>
                <a:headEnd type="none" w="med" len="med"/>
                <a:tailEnd type="none" w="med" len="med"/>
              </a:ln>
              <a:solidFill>
                <a:srgbClr val="800000"/>
              </a:solidFill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>
    <p:wipe dir="d"/>
    <p:sndAc>
      <p:stSnd>
        <p:snd r:embed="rId3" name="chimes.wav"/>
      </p:stSnd>
    </p:sndAc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2"/>
          <p:cNvSpPr>
            <a:spLocks noGrp="1"/>
          </p:cNvSpPr>
          <p:nvPr>
            <p:ph type="title"/>
          </p:nvPr>
        </p:nvSpPr>
        <p:spPr/>
        <p:txBody>
          <a:bodyPr vert="horz" wrap="square" lIns="91440" tIns="45720" rIns="91440" bIns="45720" anchor="ctr" anchorCtr="0"/>
          <a:lstStyle/>
          <a:p>
            <a:pPr eaLnBrk="1" hangingPunct="1"/>
            <a:endParaRPr lang="vi-VN" altLang="x-none" b="1" dirty="0">
              <a:latin typeface="Times New Roman" panose="02020603050405020304" pitchFamily="18" charset="0"/>
            </a:endParaRPr>
          </a:p>
        </p:txBody>
      </p:sp>
      <p:sp>
        <p:nvSpPr>
          <p:cNvPr id="25602" name="Rectangle 3"/>
          <p:cNvSpPr>
            <a:spLocks noGrp="1"/>
          </p:cNvSpPr>
          <p:nvPr>
            <p:ph idx="1"/>
          </p:nvPr>
        </p:nvSpPr>
        <p:spPr>
          <a:xfrm>
            <a:off x="-635" y="17780"/>
            <a:ext cx="9131300" cy="6826250"/>
          </a:xfrm>
          <a:blipFill rotWithShape="1">
            <a:blip r:embed="rId6"/>
            <a:stretch>
              <a:fillRect/>
            </a:stretch>
          </a:blipFill>
        </p:spPr>
        <p:txBody>
          <a:bodyPr vert="horz" wrap="square" lIns="91440" tIns="45720" rIns="91440" bIns="45720" anchor="t" anchorCtr="0"/>
          <a:lstStyle/>
          <a:p>
            <a:pPr eaLnBrk="1" hangingPunct="1"/>
            <a:endParaRPr lang="vi-VN" altLang="x-none" dirty="0"/>
          </a:p>
        </p:txBody>
      </p:sp>
      <p:sp>
        <p:nvSpPr>
          <p:cNvPr id="12293" name="WordArt 5"/>
          <p:cNvSpPr>
            <a:spLocks noTextEdit="1"/>
          </p:cNvSpPr>
          <p:nvPr/>
        </p:nvSpPr>
        <p:spPr>
          <a:xfrm>
            <a:off x="838200" y="609600"/>
            <a:ext cx="7543800" cy="2562225"/>
          </a:xfrm>
          <a:prstGeom prst="rect">
            <a:avLst/>
          </a:prstGeom>
        </p:spPr>
        <p:txBody>
          <a:bodyPr wrap="none" fromWordArt="1">
            <a:prstTxWarp prst="textPlain">
              <a:avLst/>
            </a:prstTxWarp>
            <a:normAutofit/>
            <a:scene3d>
              <a:camera prst="orthographicFront"/>
              <a:lightRig rig="threePt" dir="t"/>
            </a:scene3d>
          </a:bodyPr>
          <a:lstStyle/>
          <a:p>
            <a:pPr algn="ctr" eaLnBrk="0" fontAlgn="base" hangingPunct="0"/>
            <a:r>
              <a:rPr lang="en-US" sz="3200" b="1" strike="noStrike" noProof="1">
                <a:solidFill>
                  <a:srgbClr val="7030A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TIẾT HỌC ĐẾN ĐÂY KẾT THÚC</a:t>
            </a:r>
            <a:endParaRPr lang="en-US" sz="3200" b="1" strike="noStrike" noProof="1">
              <a:solidFill>
                <a:srgbClr val="7030A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 eaLnBrk="0" fontAlgn="base" hangingPunct="0"/>
            <a:r>
              <a:rPr lang="en-US" sz="3200" b="1" strike="noStrike" noProof="1">
                <a:solidFill>
                  <a:srgbClr val="7030A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KÍNH CHÚC SỨC KHỎE CÁC CÔ VÀ CÁC CON</a:t>
            </a:r>
          </a:p>
        </p:txBody>
      </p:sp>
      <p:sp>
        <p:nvSpPr>
          <p:cNvPr id="25605" name="WordArt 6"/>
          <p:cNvSpPr>
            <a:spLocks noTextEdit="1"/>
          </p:cNvSpPr>
          <p:nvPr/>
        </p:nvSpPr>
        <p:spPr>
          <a:xfrm>
            <a:off x="1676400" y="4724400"/>
            <a:ext cx="5210175" cy="1143000"/>
          </a:xfrm>
          <a:prstGeom prst="rect">
            <a:avLst/>
          </a:prstGeom>
        </p:spPr>
        <p:txBody>
          <a:bodyPr wrap="none" fromWordArt="1">
            <a:prstTxWarp prst="textInflateBottom">
              <a:avLst>
                <a:gd name="adj" fmla="val 68083"/>
              </a:avLst>
            </a:prstTxWarp>
            <a:normAutofit/>
            <a:scene3d>
              <a:camera prst="legacyObliqueTopRight">
                <a:rot lat="0" lon="0" rev="0"/>
              </a:camera>
              <a:lightRig rig="legacyFlat3" dir="b"/>
            </a:scene3d>
            <a:sp3d extrusionH="430200" prstMaterial="legacyMatte">
              <a:extrusionClr>
                <a:srgbClr val="DBEBB3"/>
              </a:extrusionClr>
            </a:sp3d>
          </a:bodyPr>
          <a:lstStyle/>
          <a:p>
            <a:pPr algn="ctr"/>
            <a:r>
              <a:rPr lang="en-US" sz="3600" b="1">
                <a:solidFill>
                  <a:srgbClr val="8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HẸN GẶP LẠI!</a:t>
            </a:r>
          </a:p>
        </p:txBody>
      </p:sp>
      <p:pic>
        <p:nvPicPr>
          <p:cNvPr id="2" name="FILE_20210901_142424_Ghi tiêu chuẩn 5">
            <a:hlinkClick r:id="" action="ppaction://media"/>
          </p:cNvPr>
          <p:cNvPicPr/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8388350" y="190500"/>
            <a:ext cx="619125" cy="619125"/>
          </a:xfrm>
          <a:prstGeom prst="rect">
            <a:avLst/>
          </a:prstGeom>
        </p:spPr>
      </p:pic>
    </p:spTree>
  </p:cSld>
  <p:clrMapOvr>
    <a:masterClrMapping/>
  </p:clrMapOvr>
  <p:transition spd="slow">
    <p:wedge/>
    <p:sndAc>
      <p:stSnd>
        <p:snd r:embed="rId4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1229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 additive="base">
                                        <p:cTn id="8" dur="7718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9" fill="hold" display="1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" name="Rectangle 2"/>
          <p:cNvSpPr>
            <a:spLocks noGrp="1"/>
          </p:cNvSpPr>
          <p:nvPr>
            <p:ph type="title"/>
          </p:nvPr>
        </p:nvSpPr>
        <p:spPr/>
        <p:txBody>
          <a:bodyPr vert="horz" wrap="square" lIns="91440" tIns="45720" rIns="91440" bIns="45720" anchor="ctr" anchorCtr="0"/>
          <a:lstStyle/>
          <a:p>
            <a:pPr eaLnBrk="1" hangingPunct="1"/>
            <a:endParaRPr lang="vi-VN" altLang="x-none" dirty="0">
              <a:latin typeface="Times New Roman" panose="02020603050405020304" pitchFamily="18" charset="0"/>
            </a:endParaRPr>
          </a:p>
        </p:txBody>
      </p:sp>
      <p:pic>
        <p:nvPicPr>
          <p:cNvPr id="9218" name="Picture 3" descr="k2"/>
          <p:cNvPicPr>
            <a:picLocks noGrp="1" noChangeAspect="1"/>
          </p:cNvPicPr>
          <p:nvPr>
            <p:ph idx="1"/>
          </p:nvPr>
        </p:nvPicPr>
        <p:blipFill>
          <a:blip r:embed="rId6"/>
          <a:stretch>
            <a:fillRect/>
          </a:stretch>
        </p:blipFill>
        <p:spPr>
          <a:xfrm>
            <a:off x="0" y="-6350"/>
            <a:ext cx="9144000" cy="6858000"/>
          </a:xfrm>
        </p:spPr>
      </p:pic>
      <p:sp>
        <p:nvSpPr>
          <p:cNvPr id="3076" name="WordArt 4"/>
          <p:cNvSpPr>
            <a:spLocks noTextEdit="1"/>
          </p:cNvSpPr>
          <p:nvPr/>
        </p:nvSpPr>
        <p:spPr>
          <a:xfrm>
            <a:off x="1317625" y="2115185"/>
            <a:ext cx="6664325" cy="261556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/>
          </a:bodyPr>
          <a:lstStyle/>
          <a:p>
            <a:pPr algn="ctr" fontAlgn="base"/>
            <a:r>
              <a:rPr lang="en-US" sz="4400" strike="noStrike" noProof="1">
                <a:ln w="9525" cap="flat" cmpd="sng">
                  <a:solidFill>
                    <a:srgbClr val="003300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80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Hoạt động 1:</a:t>
            </a:r>
          </a:p>
          <a:p>
            <a:pPr algn="ctr" fontAlgn="base"/>
            <a:r>
              <a:rPr lang="en-US" sz="4400" strike="noStrike" noProof="1">
                <a:ln w="9525" cap="flat" cmpd="sng">
                  <a:solidFill>
                    <a:srgbClr val="003300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80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Hát “ Trời nắng trời mưa”</a:t>
            </a:r>
          </a:p>
        </p:txBody>
      </p:sp>
      <p:pic>
        <p:nvPicPr>
          <p:cNvPr id="3" name="FILE_20210901_132750_Ghi tiêu chuẩn 2">
            <a:hlinkClick r:id="" action="ppaction://media"/>
          </p:cNvPr>
          <p:cNvPicPr/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8388350" y="172085"/>
            <a:ext cx="619125" cy="619125"/>
          </a:xfrm>
          <a:prstGeom prst="rect">
            <a:avLst/>
          </a:prstGeom>
        </p:spPr>
      </p:pic>
    </p:spTree>
  </p:cSld>
  <p:clrMapOvr>
    <a:masterClrMapping/>
  </p:clrMapOvr>
  <p:transition spd="slow">
    <p:wipe dir="d"/>
    <p:sndAc>
      <p:stSnd>
        <p:snd r:embed="rId5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 additive="base">
                                        <p:cTn id="6" dur="803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1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             </a:t>
            </a:r>
            <a:r>
              <a:rPr lang="en-US" sz="3200">
                <a:solidFill>
                  <a:srgbClr val="FF0000"/>
                </a:solidFill>
              </a:rPr>
              <a:t>Hát “Trời nắng trời mưa”</a:t>
            </a:r>
          </a:p>
        </p:txBody>
      </p:sp>
      <p:sp>
        <p:nvSpPr>
          <p:cNvPr id="3076" name="WordArt 4"/>
          <p:cNvSpPr>
            <a:spLocks noTextEdit="1"/>
          </p:cNvSpPr>
          <p:nvPr/>
        </p:nvSpPr>
        <p:spPr>
          <a:xfrm>
            <a:off x="1317625" y="2115185"/>
            <a:ext cx="6664325" cy="261556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/>
          </a:bodyPr>
          <a:lstStyle/>
          <a:p>
            <a:pPr algn="ctr" fontAlgn="base"/>
            <a:endParaRPr lang="en-US" sz="4400" strike="noStrike" noProof="1">
              <a:ln w="9525" cap="flat" cmpd="sng">
                <a:solidFill>
                  <a:srgbClr val="003300"/>
                </a:solidFill>
                <a:prstDash val="solid"/>
                <a:headEnd type="none" w="med" len="med"/>
                <a:tailEnd type="none" w="med" len="med"/>
              </a:ln>
              <a:solidFill>
                <a:srgbClr val="800000"/>
              </a:solidFill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Content Placeholder 3" descr="27"/>
          <p:cNvPicPr>
            <a:picLocks noGrp="1" noChangeAspect="1"/>
          </p:cNvPicPr>
          <p:nvPr>
            <p:ph idx="1"/>
          </p:nvPr>
        </p:nvPicPr>
        <p:blipFill>
          <a:blip r:embed="rId6"/>
          <a:stretch>
            <a:fillRect/>
          </a:stretch>
        </p:blipFill>
        <p:spPr>
          <a:xfrm>
            <a:off x="467360" y="1412875"/>
            <a:ext cx="8210550" cy="5291455"/>
          </a:xfrm>
          <a:prstGeom prst="rect">
            <a:avLst/>
          </a:prstGeom>
        </p:spPr>
      </p:pic>
      <p:pic>
        <p:nvPicPr>
          <p:cNvPr id="6" name="Troi-Nang-Troi-Mua-V-Angels - Part">
            <a:hlinkClick r:id="" action="ppaction://media"/>
          </p:cNvPr>
          <p:cNvPicPr/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8460105" y="260985"/>
            <a:ext cx="619125" cy="619125"/>
          </a:xfrm>
          <a:prstGeom prst="rect">
            <a:avLst/>
          </a:prstGeom>
        </p:spPr>
      </p:pic>
    </p:spTree>
  </p:cSld>
  <p:clrMapOvr>
    <a:masterClrMapping/>
  </p:clrMapOvr>
  <p:transition spd="slow">
    <p:wipe dir="d"/>
    <p:sndAc>
      <p:stSnd>
        <p:snd r:embed="rId5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 additive="base">
                                        <p:cTn id="6" dur="46915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1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" name="Rectangle 2"/>
          <p:cNvSpPr>
            <a:spLocks noGrp="1"/>
          </p:cNvSpPr>
          <p:nvPr>
            <p:ph type="title"/>
          </p:nvPr>
        </p:nvSpPr>
        <p:spPr/>
        <p:txBody>
          <a:bodyPr vert="horz" wrap="square" lIns="91440" tIns="45720" rIns="91440" bIns="45720" anchor="ctr" anchorCtr="0"/>
          <a:lstStyle/>
          <a:p>
            <a:pPr eaLnBrk="1" hangingPunct="1"/>
            <a:endParaRPr lang="vi-VN" altLang="x-none" dirty="0">
              <a:latin typeface="Times New Roman" panose="02020603050405020304" pitchFamily="18" charset="0"/>
            </a:endParaRPr>
          </a:p>
        </p:txBody>
      </p:sp>
      <p:pic>
        <p:nvPicPr>
          <p:cNvPr id="9218" name="Picture 3" descr="k2"/>
          <p:cNvPicPr>
            <a:picLocks noGrp="1" noChangeAspect="1"/>
          </p:cNvPicPr>
          <p:nvPr>
            <p:ph idx="1"/>
          </p:nvPr>
        </p:nvPicPr>
        <p:blipFill>
          <a:blip r:embed="rId6"/>
          <a:stretch>
            <a:fillRect/>
          </a:stretch>
        </p:blipFill>
        <p:spPr>
          <a:xfrm>
            <a:off x="0" y="-6350"/>
            <a:ext cx="9144000" cy="6858000"/>
          </a:xfrm>
        </p:spPr>
      </p:pic>
      <p:sp>
        <p:nvSpPr>
          <p:cNvPr id="3076" name="WordArt 4"/>
          <p:cNvSpPr>
            <a:spLocks noTextEdit="1"/>
          </p:cNvSpPr>
          <p:nvPr/>
        </p:nvSpPr>
        <p:spPr>
          <a:xfrm>
            <a:off x="1317625" y="2115185"/>
            <a:ext cx="6664325" cy="261556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/>
          </a:bodyPr>
          <a:lstStyle/>
          <a:p>
            <a:pPr algn="ctr" fontAlgn="base"/>
            <a:r>
              <a:rPr lang="en-US" sz="4400" strike="noStrike" noProof="1">
                <a:ln w="9525" cap="flat" cmpd="sng">
                  <a:solidFill>
                    <a:srgbClr val="003300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80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Hoạt động 2:</a:t>
            </a:r>
          </a:p>
          <a:p>
            <a:pPr algn="ctr" fontAlgn="base"/>
            <a:r>
              <a:rPr lang="en-US" sz="4400" strike="noStrike" noProof="1">
                <a:ln w="9525" cap="flat" cmpd="sng">
                  <a:solidFill>
                    <a:srgbClr val="003300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80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Bé cùng khám phá</a:t>
            </a:r>
          </a:p>
        </p:txBody>
      </p:sp>
      <p:pic>
        <p:nvPicPr>
          <p:cNvPr id="2" name="FILE_20210901_142424_Ghi tiêu chuẩn 3">
            <a:hlinkClick r:id="" action="ppaction://media"/>
          </p:cNvPr>
          <p:cNvPicPr/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8388350" y="154305"/>
            <a:ext cx="619125" cy="619125"/>
          </a:xfrm>
          <a:prstGeom prst="rect">
            <a:avLst/>
          </a:prstGeom>
        </p:spPr>
      </p:pic>
    </p:spTree>
  </p:cSld>
  <p:clrMapOvr>
    <a:masterClrMapping/>
  </p:clrMapOvr>
  <p:transition spd="slow">
    <p:wipe dir="d"/>
    <p:sndAc>
      <p:stSnd>
        <p:snd r:embed="rId5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 additive="base">
                                        <p:cTn id="6" dur="14689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1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Rectang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026025"/>
          </a:xfrm>
        </p:spPr>
        <p:txBody>
          <a:bodyPr vert="horz" wrap="square" lIns="91440" tIns="45720" rIns="91440" bIns="45720" anchor="ctr" anchorCtr="0"/>
          <a:lstStyle/>
          <a:p>
            <a:pPr eaLnBrk="1" hangingPunct="1"/>
            <a:endParaRPr lang="vi-VN" altLang="x-none" dirty="0">
              <a:latin typeface="Times New Roman" panose="02020603050405020304" pitchFamily="18" charset="0"/>
            </a:endParaRPr>
          </a:p>
        </p:txBody>
      </p:sp>
      <p:sp>
        <p:nvSpPr>
          <p:cNvPr id="4099" name="Rectangle 3"/>
          <p:cNvSpPr>
            <a:spLocks noGrp="1"/>
          </p:cNvSpPr>
          <p:nvPr>
            <p:ph idx="1"/>
          </p:nvPr>
        </p:nvSpPr>
        <p:spPr>
          <a:xfrm>
            <a:off x="457200" y="5795963"/>
            <a:ext cx="8229600" cy="527050"/>
          </a:xfrm>
        </p:spPr>
        <p:txBody>
          <a:bodyPr vert="horz" wrap="square" lIns="91440" tIns="45720" rIns="91440" bIns="45720" anchor="t" anchorCtr="0"/>
          <a:lstStyle/>
          <a:p>
            <a:pPr algn="ctr" eaLnBrk="1" hangingPunct="1">
              <a:buNone/>
            </a:pPr>
            <a:r>
              <a:rPr lang="en-US" altLang="vi-VN" b="1" dirty="0">
                <a:latin typeface="Times New Roman" panose="02020603050405020304" pitchFamily="18" charset="0"/>
              </a:rPr>
              <a:t>Trời mưa</a:t>
            </a:r>
          </a:p>
        </p:txBody>
      </p:sp>
      <p:pic>
        <p:nvPicPr>
          <p:cNvPr id="11267" name="Picture 1" descr="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3388" y="320675"/>
            <a:ext cx="8253412" cy="5262563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 spd="slow">
    <p:pull dir="d"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9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9" name="Rectang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583237"/>
          </a:xfrm>
        </p:spPr>
        <p:txBody>
          <a:bodyPr vert="horz" wrap="square" lIns="91440" tIns="45720" rIns="91440" bIns="45720" anchor="ctr" anchorCtr="0"/>
          <a:lstStyle/>
          <a:p>
            <a:pPr eaLnBrk="1" hangingPunct="1"/>
            <a:endParaRPr lang="vi-VN" altLang="x-none" dirty="0">
              <a:latin typeface="Times New Roman" panose="02020603050405020304" pitchFamily="18" charset="0"/>
            </a:endParaRPr>
          </a:p>
        </p:txBody>
      </p:sp>
      <p:sp>
        <p:nvSpPr>
          <p:cNvPr id="5123" name="Rectangle 3"/>
          <p:cNvSpPr>
            <a:spLocks noGrp="1"/>
          </p:cNvSpPr>
          <p:nvPr>
            <p:ph idx="1"/>
          </p:nvPr>
        </p:nvSpPr>
        <p:spPr>
          <a:xfrm>
            <a:off x="357188" y="6000750"/>
            <a:ext cx="8229600" cy="609600"/>
          </a:xfrm>
        </p:spPr>
        <p:txBody>
          <a:bodyPr vert="horz" wrap="square" lIns="91440" tIns="45720" rIns="91440" bIns="45720" anchor="t" anchorCtr="0"/>
          <a:lstStyle/>
          <a:p>
            <a:pPr algn="ctr" eaLnBrk="1" hangingPunct="1">
              <a:buNone/>
            </a:pPr>
            <a:r>
              <a:rPr lang="en-US" altLang="zh-CN" b="1" dirty="0">
                <a:latin typeface="Times New Roman" panose="02020603050405020304" pitchFamily="18" charset="0"/>
              </a:rPr>
              <a:t>Trời nắng </a:t>
            </a:r>
            <a:endParaRPr lang="vi-VN" altLang="x-none" b="1" dirty="0">
              <a:latin typeface="Times New Roman" panose="02020603050405020304" pitchFamily="18" charset="0"/>
            </a:endParaRPr>
          </a:p>
        </p:txBody>
      </p:sp>
      <p:pic>
        <p:nvPicPr>
          <p:cNvPr id="12291" name="Picture 1" descr="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8000" y="255588"/>
            <a:ext cx="8169275" cy="55499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 spd="slow">
    <p:wedge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Rectangle 2"/>
          <p:cNvSpPr>
            <a:spLocks noGrp="1"/>
          </p:cNvSpPr>
          <p:nvPr>
            <p:ph type="title"/>
          </p:nvPr>
        </p:nvSpPr>
        <p:spPr/>
        <p:txBody>
          <a:bodyPr vert="horz" wrap="square" lIns="91440" tIns="45720" rIns="91440" bIns="45720" anchor="ctr" anchorCtr="0"/>
          <a:lstStyle/>
          <a:p>
            <a:pPr eaLnBrk="1" hangingPunct="1"/>
            <a:endParaRPr lang="vi-VN" altLang="x-none" dirty="0">
              <a:latin typeface="Times New Roman" panose="02020603050405020304" pitchFamily="18" charset="0"/>
            </a:endParaRPr>
          </a:p>
        </p:txBody>
      </p:sp>
      <p:pic>
        <p:nvPicPr>
          <p:cNvPr id="13314" name="Picture 3" descr="k2"/>
          <p:cNvPicPr>
            <a:picLocks noGrp="1" noChangeAspect="1"/>
          </p:cNvPicPr>
          <p:nvPr>
            <p:ph idx="1"/>
          </p:nvPr>
        </p:nvPicPr>
        <p:blipFill>
          <a:blip r:embed="rId6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3076" name="WordArt 4"/>
          <p:cNvSpPr>
            <a:spLocks noTextEdit="1"/>
          </p:cNvSpPr>
          <p:nvPr/>
        </p:nvSpPr>
        <p:spPr>
          <a:xfrm>
            <a:off x="1214438" y="1928813"/>
            <a:ext cx="6767512" cy="280193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/>
          </a:bodyPr>
          <a:lstStyle/>
          <a:p>
            <a:pPr algn="ctr" fontAlgn="base"/>
            <a:r>
              <a:rPr lang="en-US" sz="4400" strike="noStrike" noProof="1">
                <a:ln w="9525" cap="flat" cmpd="sng">
                  <a:solidFill>
                    <a:srgbClr val="003300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80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Hoạt động 3:</a:t>
            </a:r>
          </a:p>
          <a:p>
            <a:pPr algn="ctr" fontAlgn="base"/>
            <a:r>
              <a:rPr lang="en-US" sz="4400" strike="noStrike" noProof="1">
                <a:ln w="9525" cap="flat" cmpd="sng">
                  <a:solidFill>
                    <a:srgbClr val="003300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80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Quan sát các loại ô khác nhau</a:t>
            </a:r>
            <a:endParaRPr lang="en-US" sz="4400" strike="noStrike" noProof="1">
              <a:ln w="9525" cap="flat" cmpd="sng">
                <a:solidFill>
                  <a:srgbClr val="003300"/>
                </a:solidFill>
                <a:prstDash val="solid"/>
                <a:headEnd type="none" w="med" len="med"/>
                <a:tailEnd type="none" w="med" len="med"/>
              </a:ln>
              <a:solidFill>
                <a:srgbClr val="800000"/>
              </a:solidFill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 fontAlgn="base"/>
            <a:endParaRPr lang="en-US" sz="4400" strike="noStrike" noProof="1">
              <a:ln w="9525" cap="flat" cmpd="sng">
                <a:solidFill>
                  <a:srgbClr val="003300"/>
                </a:solidFill>
                <a:prstDash val="solid"/>
                <a:headEnd type="none" w="med" len="med"/>
                <a:tailEnd type="none" w="med" len="med"/>
              </a:ln>
              <a:solidFill>
                <a:srgbClr val="800000"/>
              </a:solidFill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2" name="FILE_20210901_142424_Ghi tiêu chuẩn 4">
            <a:hlinkClick r:id="" action="ppaction://media"/>
          </p:cNvPr>
          <p:cNvPicPr/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8316595" y="188595"/>
            <a:ext cx="619125" cy="619125"/>
          </a:xfrm>
          <a:prstGeom prst="rect">
            <a:avLst/>
          </a:prstGeom>
        </p:spPr>
      </p:pic>
    </p:spTree>
  </p:cSld>
  <p:clrMapOvr>
    <a:masterClrMapping/>
  </p:clrMapOvr>
  <p:transition spd="slow">
    <p:wipe dir="d"/>
    <p:sndAc>
      <p:stSnd>
        <p:snd r:embed="rId5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 additive="base">
                                        <p:cTn id="6" dur="5434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1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Title 7"/>
          <p:cNvSpPr>
            <a:spLocks noGrp="1"/>
          </p:cNvSpPr>
          <p:nvPr>
            <p:ph type="title"/>
          </p:nvPr>
        </p:nvSpPr>
        <p:spPr/>
        <p:txBody>
          <a:bodyPr anchor="ctr" anchorCtr="0"/>
          <a:lstStyle/>
          <a:p>
            <a:endParaRPr lang="en-US" altLang="zh-CN"/>
          </a:p>
        </p:txBody>
      </p:sp>
      <p:sp>
        <p:nvSpPr>
          <p:cNvPr id="8194" name="WordArt 7"/>
          <p:cNvSpPr>
            <a:spLocks noTextEdit="1"/>
          </p:cNvSpPr>
          <p:nvPr/>
        </p:nvSpPr>
        <p:spPr>
          <a:xfrm>
            <a:off x="1547813" y="260350"/>
            <a:ext cx="6337300" cy="7921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/>
          </a:bodyPr>
          <a:lstStyle/>
          <a:p>
            <a:pPr algn="ctr"/>
            <a:endParaRPr lang="en-US" sz="2000">
              <a:ln w="9525" cap="flat" cmpd="sng">
                <a:solidFill>
                  <a:srgbClr val="003300"/>
                </a:solidFill>
                <a:prstDash val="solid"/>
                <a:round/>
                <a:headEnd type="none" w="med" len="med"/>
                <a:tailEnd type="none" w="med" len="med"/>
              </a:ln>
              <a:solidFill>
                <a:srgbClr val="FF0000"/>
              </a:solidFill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5363" name="WordArt 6"/>
          <p:cNvSpPr>
            <a:spLocks noTextEdit="1"/>
          </p:cNvSpPr>
          <p:nvPr/>
        </p:nvSpPr>
        <p:spPr>
          <a:xfrm>
            <a:off x="1763713" y="5445125"/>
            <a:ext cx="5761037" cy="9985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/>
          </a:bodyPr>
          <a:lstStyle/>
          <a:p>
            <a:pPr algn="ctr"/>
            <a:endParaRPr lang="en-US" sz="4400">
              <a:ln w="9525" cap="flat" cmpd="sng">
                <a:solidFill>
                  <a:srgbClr val="003300"/>
                </a:solidFill>
                <a:prstDash val="solid"/>
                <a:round/>
                <a:headEnd type="none" w="med" len="med"/>
                <a:tailEnd type="none" w="med" len="med"/>
              </a:ln>
              <a:solidFill>
                <a:srgbClr val="FF00FF"/>
              </a:solidFill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5" name="Content Placeholder 4" descr="13"/>
          <p:cNvPicPr>
            <a:picLocks noGrp="1" noChangeAspect="1"/>
          </p:cNvPicPr>
          <p:nvPr>
            <p:ph sz="half" idx="1"/>
          </p:nvPr>
        </p:nvPicPr>
        <p:blipFill>
          <a:blip r:embed="rId3"/>
          <a:stretch>
            <a:fillRect/>
          </a:stretch>
        </p:blipFill>
        <p:spPr>
          <a:xfrm>
            <a:off x="0" y="49213"/>
            <a:ext cx="4549775" cy="3230562"/>
          </a:xfrm>
        </p:spPr>
      </p:pic>
      <p:pic>
        <p:nvPicPr>
          <p:cNvPr id="7" name="Content Placeholder 6" descr="16"/>
          <p:cNvPicPr>
            <a:picLocks noGrp="1" noChangeAspect="1"/>
          </p:cNvPicPr>
          <p:nvPr>
            <p:ph sz="half" idx="2"/>
          </p:nvPr>
        </p:nvPicPr>
        <p:blipFill>
          <a:blip r:embed="rId4"/>
          <a:stretch>
            <a:fillRect/>
          </a:stretch>
        </p:blipFill>
        <p:spPr>
          <a:xfrm>
            <a:off x="4818063" y="49213"/>
            <a:ext cx="4325937" cy="3186112"/>
          </a:xfrm>
        </p:spPr>
      </p:pic>
      <p:pic>
        <p:nvPicPr>
          <p:cNvPr id="9" name="Picture 8" descr="1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18063" y="3502025"/>
            <a:ext cx="4325937" cy="336073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0" name="Picture 9" descr="1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-36512" y="3500438"/>
            <a:ext cx="4468812" cy="3319462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 spd="slow"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7"/>
          <p:cNvSpPr>
            <a:spLocks noGrp="1"/>
          </p:cNvSpPr>
          <p:nvPr>
            <p:ph type="title"/>
          </p:nvPr>
        </p:nvSpPr>
        <p:spPr/>
        <p:txBody>
          <a:bodyPr anchor="ctr" anchorCtr="0"/>
          <a:lstStyle/>
          <a:p>
            <a:endParaRPr lang="en-US" altLang="zh-CN"/>
          </a:p>
        </p:txBody>
      </p:sp>
      <p:pic>
        <p:nvPicPr>
          <p:cNvPr id="4" name="Content Placeholder 3" descr="21"/>
          <p:cNvPicPr>
            <a:picLocks noGrp="1" noChangeAspect="1"/>
          </p:cNvPicPr>
          <p:nvPr>
            <p:ph sz="half" idx="1"/>
          </p:nvPr>
        </p:nvPicPr>
        <p:blipFill>
          <a:blip r:embed="rId3"/>
          <a:stretch>
            <a:fillRect/>
          </a:stretch>
        </p:blipFill>
        <p:spPr>
          <a:xfrm>
            <a:off x="3175" y="0"/>
            <a:ext cx="4373563" cy="3257550"/>
          </a:xfrm>
        </p:spPr>
      </p:pic>
      <p:pic>
        <p:nvPicPr>
          <p:cNvPr id="7" name="Content Placeholder 6" descr="23"/>
          <p:cNvPicPr>
            <a:picLocks noGrp="1" noChangeAspect="1"/>
          </p:cNvPicPr>
          <p:nvPr>
            <p:ph sz="half" idx="2"/>
          </p:nvPr>
        </p:nvPicPr>
        <p:blipFill>
          <a:blip r:embed="rId4"/>
          <a:stretch>
            <a:fillRect/>
          </a:stretch>
        </p:blipFill>
        <p:spPr>
          <a:xfrm>
            <a:off x="4772025" y="0"/>
            <a:ext cx="4316413" cy="3257550"/>
          </a:xfrm>
        </p:spPr>
      </p:pic>
      <p:pic>
        <p:nvPicPr>
          <p:cNvPr id="9" name="Picture 8" descr="2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72025" y="3609975"/>
            <a:ext cx="4349750" cy="316388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0" name="Picture 9" descr="2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7950" y="3609975"/>
            <a:ext cx="4268788" cy="321627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 spd="slow">
    <p:wipe dir="d"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ommunications and Dialogues">
  <a:themeElements>
    <a:clrScheme name="Communications and Dialogues 13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66CC"/>
      </a:accent1>
      <a:accent2>
        <a:srgbClr val="3399FF"/>
      </a:accent2>
      <a:accent3>
        <a:srgbClr val="FFFFFF"/>
      </a:accent3>
      <a:accent4>
        <a:srgbClr val="000000"/>
      </a:accent4>
      <a:accent5>
        <a:srgbClr val="AAB8E2"/>
      </a:accent5>
      <a:accent6>
        <a:srgbClr val="2D8AE7"/>
      </a:accent6>
      <a:hlink>
        <a:srgbClr val="CC3300"/>
      </a:hlink>
      <a:folHlink>
        <a:srgbClr val="996600"/>
      </a:folHlink>
    </a:clrScheme>
    <a:fontScheme name="Communications and Dialogues">
      <a:majorFont>
        <a:latin typeface="Arial"/>
        <a:ea typeface="SimSun"/>
        <a:cs typeface=""/>
      </a:majorFont>
      <a:minorFont>
        <a:latin typeface="Arial"/>
        <a:ea typeface="SimSun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0">
          <a:gsLst>
            <a:gs pos="0">
              <a:schemeClr val="accent1"/>
            </a:gs>
            <a:gs pos="100000">
              <a:schemeClr val="accent2"/>
            </a:gs>
          </a:gsLst>
          <a:lin ang="5400000" scaled="1"/>
        </a:gradFill>
        <a:ln w="9525" cap="flat" cmpd="sng" algn="ctr">
          <a:solidFill>
            <a:schemeClr val="accent1"/>
          </a:solidFill>
          <a:prstDash val="solid"/>
          <a:round/>
          <a:headEnd type="none" w="med" len="med"/>
          <a:tailEnd type="none" w="med" len="med"/>
        </a:ln>
      </a:spPr>
      <a:bodyPr vert="horz" wrap="none" lIns="91440" tIns="45720" rIns="91440" bIns="45720" numCol="1" anchor="ctr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zh-CN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SimSun" panose="02010600030101010101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0">
          <a:gsLst>
            <a:gs pos="0">
              <a:schemeClr val="accent1"/>
            </a:gs>
            <a:gs pos="100000">
              <a:schemeClr val="accent2"/>
            </a:gs>
          </a:gsLst>
          <a:lin ang="5400000" scaled="1"/>
        </a:gradFill>
        <a:ln w="9525" cap="flat" cmpd="sng" algn="ctr">
          <a:solidFill>
            <a:schemeClr val="accent1"/>
          </a:solidFill>
          <a:prstDash val="solid"/>
          <a:round/>
          <a:headEnd type="none" w="med" len="med"/>
          <a:tailEnd type="none" w="med" len="med"/>
        </a:ln>
      </a:spPr>
      <a:bodyPr vert="horz" wrap="none" lIns="91440" tIns="45720" rIns="91440" bIns="45720" numCol="1" anchor="ctr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zh-CN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SimSun" panose="02010600030101010101" pitchFamily="2" charset="-122"/>
          </a:defRPr>
        </a:defPPr>
      </a:lstStyle>
    </a:lnDef>
  </a:objectDefaults>
  <a:extraClrSchemeLst>
    <a:extraClrScheme>
      <a:clrScheme name="Communications and Dialogues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mmunications and Dialogues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mmunications and Dialogues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mmunications and Dialogues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mmunications and Dialogues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mmunications and Dialogues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mmunications and Dialogues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mmunications and Dialogues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mmunications and Dialogues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mmunications and Dialogues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mmunications and Dialogues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mmunications and Dialogues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mmunications and Dialogues 13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0066CC"/>
        </a:accent1>
        <a:accent2>
          <a:srgbClr val="3399FF"/>
        </a:accent2>
        <a:accent3>
          <a:srgbClr val="FFFFFF"/>
        </a:accent3>
        <a:accent4>
          <a:srgbClr val="000000"/>
        </a:accent4>
        <a:accent5>
          <a:srgbClr val="AAB8E2"/>
        </a:accent5>
        <a:accent6>
          <a:srgbClr val="2D8AE7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Green Color">
  <a:themeElements>
    <a:clrScheme name="Green Color 13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9900"/>
      </a:accent1>
      <a:accent2>
        <a:srgbClr val="99CC00"/>
      </a:accent2>
      <a:accent3>
        <a:srgbClr val="FFFFFF"/>
      </a:accent3>
      <a:accent4>
        <a:srgbClr val="000000"/>
      </a:accent4>
      <a:accent5>
        <a:srgbClr val="AACAAA"/>
      </a:accent5>
      <a:accent6>
        <a:srgbClr val="8AB900"/>
      </a:accent6>
      <a:hlink>
        <a:srgbClr val="CC3300"/>
      </a:hlink>
      <a:folHlink>
        <a:srgbClr val="996600"/>
      </a:folHlink>
    </a:clrScheme>
    <a:fontScheme name="Green Color">
      <a:majorFont>
        <a:latin typeface="Arial"/>
        <a:ea typeface="SimSun"/>
        <a:cs typeface=""/>
      </a:majorFont>
      <a:minorFont>
        <a:latin typeface="Arial"/>
        <a:ea typeface="SimSun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0">
          <a:gsLst>
            <a:gs pos="0">
              <a:schemeClr val="accent1"/>
            </a:gs>
            <a:gs pos="100000">
              <a:schemeClr val="accent2"/>
            </a:gs>
          </a:gsLst>
          <a:lin ang="5400000" scaled="1"/>
        </a:gradFill>
        <a:ln w="9525" cap="flat" cmpd="sng" algn="ctr">
          <a:solidFill>
            <a:schemeClr val="accent1"/>
          </a:solidFill>
          <a:prstDash val="solid"/>
          <a:round/>
          <a:headEnd type="none" w="med" len="med"/>
          <a:tailEnd type="none" w="med" len="med"/>
        </a:ln>
      </a:spPr>
      <a:bodyPr vert="horz" wrap="none" lIns="91440" tIns="45720" rIns="91440" bIns="45720" numCol="1" anchor="ctr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zh-CN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SimSun" panose="02010600030101010101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0">
          <a:gsLst>
            <a:gs pos="0">
              <a:schemeClr val="accent1"/>
            </a:gs>
            <a:gs pos="100000">
              <a:schemeClr val="accent2"/>
            </a:gs>
          </a:gsLst>
          <a:lin ang="5400000" scaled="1"/>
        </a:gradFill>
        <a:ln w="9525" cap="flat" cmpd="sng" algn="ctr">
          <a:solidFill>
            <a:schemeClr val="accent1"/>
          </a:solidFill>
          <a:prstDash val="solid"/>
          <a:round/>
          <a:headEnd type="none" w="med" len="med"/>
          <a:tailEnd type="none" w="med" len="med"/>
        </a:ln>
      </a:spPr>
      <a:bodyPr vert="horz" wrap="none" lIns="91440" tIns="45720" rIns="91440" bIns="45720" numCol="1" anchor="ctr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zh-CN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SimSun" panose="02010600030101010101" pitchFamily="2" charset="-122"/>
          </a:defRPr>
        </a:defPPr>
      </a:lstStyle>
    </a:lnDef>
  </a:objectDefaults>
  <a:extraClrSchemeLst>
    <a:extraClrScheme>
      <a:clrScheme name="Green Color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reen Color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reen Color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reen Color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reen Color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reen Color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reen Color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reen Color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reen Color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reen Color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reen Color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reen Color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reen Color 13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009900"/>
        </a:accent1>
        <a:accent2>
          <a:srgbClr val="99CC00"/>
        </a:accent2>
        <a:accent3>
          <a:srgbClr val="FFFFFF"/>
        </a:accent3>
        <a:accent4>
          <a:srgbClr val="000000"/>
        </a:accent4>
        <a:accent5>
          <a:srgbClr val="AACAAA"/>
        </a:accent5>
        <a:accent6>
          <a:srgbClr val="8AB900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181</Words>
  <Application>Microsoft Macintosh PowerPoint</Application>
  <PresentationFormat>On-screen Show (4:3)</PresentationFormat>
  <Paragraphs>37</Paragraphs>
  <Slides>16</Slides>
  <Notes>7</Notes>
  <HiddenSlides>0</HiddenSlides>
  <MMClips>10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16</vt:i4>
      </vt:variant>
    </vt:vector>
  </HeadingPairs>
  <TitlesOfParts>
    <vt:vector size="23" baseType="lpstr">
      <vt:lpstr>Arial</vt:lpstr>
      <vt:lpstr>Calibri</vt:lpstr>
      <vt:lpstr>Times New Roman</vt:lpstr>
      <vt:lpstr>UVnHelvetIns Medium</vt:lpstr>
      <vt:lpstr>1_Office Theme</vt:lpstr>
      <vt:lpstr>Communications and Dialogues</vt:lpstr>
      <vt:lpstr>Green Color</vt:lpstr>
      <vt:lpstr>PowerPoint Presentation</vt:lpstr>
      <vt:lpstr>PowerPoint Presentation</vt:lpstr>
      <vt:lpstr>             Hát “Trời nắng trời mưa”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* Chiếc ô có điều gì đặc biệt?</vt:lpstr>
      <vt:lpstr>* Các con phải dùng bút tô theo nét mờ của chiếc ô</vt:lpstr>
      <vt:lpstr>Để chiếc ô thêm đẹp cô đã làm gì? </vt:lpstr>
      <vt:lpstr> Chúng mình cùng xem cô tô màu chiếc ô nhé!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User</dc:creator>
  <cp:lastModifiedBy>Thái Việt</cp:lastModifiedBy>
  <cp:revision>157</cp:revision>
  <dcterms:created xsi:type="dcterms:W3CDTF">2012-11-14T19:26:00Z</dcterms:created>
  <dcterms:modified xsi:type="dcterms:W3CDTF">2021-09-06T08:30:48Z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1033-11.2.0.10265</vt:lpwstr>
  </property>
  <property fmtid="{D5CDD505-2E9C-101B-9397-08002B2CF9AE}" pid="3" name="ICV">
    <vt:lpwstr>B80D1607D1AC4BC5BBB26A80567FBC53</vt:lpwstr>
  </property>
</Properties>
</file>