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299" r:id="rId4"/>
    <p:sldId id="291" r:id="rId5"/>
    <p:sldId id="292" r:id="rId6"/>
    <p:sldId id="293" r:id="rId7"/>
    <p:sldId id="269" r:id="rId8"/>
    <p:sldId id="270" r:id="rId9"/>
    <p:sldId id="294" r:id="rId10"/>
    <p:sldId id="295" r:id="rId11"/>
    <p:sldId id="278" r:id="rId12"/>
    <p:sldId id="296" r:id="rId13"/>
    <p:sldId id="281" r:id="rId14"/>
    <p:sldId id="300" r:id="rId15"/>
    <p:sldId id="283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6" autoAdjust="0"/>
    <p:restoredTop sz="94673"/>
  </p:normalViewPr>
  <p:slideViewPr>
    <p:cSldViewPr>
      <p:cViewPr varScale="1">
        <p:scale>
          <a:sx n="103" d="100"/>
          <a:sy n="103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DE6E-A75D-4FBA-B4D8-A8B80A6F9ADE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AF7E-A65C-4838-BA99-877431BD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7432-4FCE-451B-B139-56CD2DDA383B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6553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ANH ĐÀO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2021-2022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37022"/>
            <a:ext cx="1752600" cy="17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3921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070320\AppData\Local\Temp\Rar$DIa0.455\81307fef30f62e0cbaad82dd72b17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4433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“ 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29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4200" y="-838199"/>
            <a:ext cx="1905001" cy="4648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6" y="2057400"/>
            <a:ext cx="3662362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4495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phông dep\42ae0bbeddd4e506796d1822cd2d4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"/>
            <a:ext cx="6743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hông dep\1901011273836-mau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25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3962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chọn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 A: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B: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400" y="1259682"/>
            <a:ext cx="2143125" cy="35861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1294" y="-1512493"/>
            <a:ext cx="1981199" cy="5006184"/>
          </a:xfrm>
        </p:spPr>
      </p:pic>
      <p:sp>
        <p:nvSpPr>
          <p:cNvPr id="8" name="TextBox 7"/>
          <p:cNvSpPr txBox="1"/>
          <p:nvPr/>
        </p:nvSpPr>
        <p:spPr>
          <a:xfrm>
            <a:off x="2097882" y="4267200"/>
            <a:ext cx="5903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B: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7805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070320\AppData\Local\Temp\Rar$DIa0.951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443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“ Chung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95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070320\AppData\Local\Temp\Rar$DIa0.437\A5y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209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Tiết học kết thúc</a:t>
            </a:r>
          </a:p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Chúc các cháu chăm ngoan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5830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070320\AppData\Local\Temp\Rar$DIa0.877\hinh-nen-thiet-ke-bai-giang-6_45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914401"/>
            <a:ext cx="4800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I/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tượng.Biết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thước,dài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-.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nhau.Biết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0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070320\AppData\Local\Temp\Rar$DIa0.679\b2qOsw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752600"/>
            <a:ext cx="541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CHUẨN BỊ: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tử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máy</a:t>
            </a:r>
            <a:r>
              <a:rPr lang="en-US" b="1" dirty="0">
                <a:solidFill>
                  <a:srgbClr val="FF0000"/>
                </a:solidFill>
              </a:rPr>
              <a:t> vi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loa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</a:rPr>
              <a:t>Giây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leo;Băng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giấy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</a:rPr>
              <a:t>Thước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kẽ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chì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thước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màu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sắc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9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TỔ 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7391400" cy="47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D:\phông dep\42ae0bbeddd4e506796d1822cd2d4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"/>
            <a:ext cx="7620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hông dep\1901011273836-mau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1058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2:Dạy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7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990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1333500"/>
            <a:ext cx="62484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00200" y="3581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3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0" y="1524000"/>
            <a:ext cx="5410200" cy="15621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76400" y="3505200"/>
            <a:ext cx="4495800" cy="1295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947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3888 L 0.00416 -0.2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429000" y="3276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048000" y="129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954463" y="324643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9988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341</Words>
  <Application>Microsoft Macintosh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Đào</dc:title>
  <dc:creator>H070320</dc:creator>
  <cp:lastModifiedBy>Thái Việt</cp:lastModifiedBy>
  <cp:revision>26</cp:revision>
  <dcterms:created xsi:type="dcterms:W3CDTF">2021-08-30T08:39:53Z</dcterms:created>
  <dcterms:modified xsi:type="dcterms:W3CDTF">2021-09-03T08:07:39Z</dcterms:modified>
</cp:coreProperties>
</file>