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8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8" r:id="rId12"/>
    <p:sldId id="268" r:id="rId13"/>
    <p:sldId id="278" r:id="rId14"/>
    <p:sldId id="277" r:id="rId15"/>
    <p:sldId id="279" r:id="rId16"/>
    <p:sldId id="280" r:id="rId17"/>
    <p:sldId id="281" r:id="rId18"/>
    <p:sldId id="282" r:id="rId19"/>
    <p:sldId id="284" r:id="rId20"/>
    <p:sldId id="285" r:id="rId21"/>
    <p:sldId id="283" r:id="rId22"/>
    <p:sldId id="287" r:id="rId23"/>
    <p:sldId id="286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03" autoAdjust="0"/>
    <p:restoredTop sz="94660"/>
  </p:normalViewPr>
  <p:slideViewPr>
    <p:cSldViewPr>
      <p:cViewPr varScale="1">
        <p:scale>
          <a:sx n="78" d="100"/>
          <a:sy n="78" d="100"/>
        </p:scale>
        <p:origin x="50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10-10T07:53:11.21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17686 7565,'-25'0,"25"-24,0-1,0 0,0-25,-25 1,0 24,1-49,-26 49,25-25,0 25,0-24,1 49,-1-50,0 50,25 0,-50-25,26 25,-1-49,0 49,0-25,0 25,-24-25,24 0,-25 25,26-24,-1-1,-74-25,49 25,25 25,-49-25,24 1,-24-1,24 25,-24-25,-1-25,1 50,24 0,1 0,-51-49,26 24,-25 0,24 0,1 25,-25 0,0-49,-1 24,-24 0,100 0,-101 25,51 0,24 0,-49 0,25-49,-25 49,24-25,1 25,-75-50,75 50,-75 0,74 0,-49 0,0-49,25 49,-25-25,25 25,24 0,-49-50,50 26,0 24,-26 0,51-25,-75 25,74-25,-74 25,25-50,24 50,-49 0,0-24,0-1,0 0,-49 0,73 25,-24-25,0 25,50-24,-75 24,50-50,25 50,-1 0,1-25,49 25,-25 0,-24 0,-1-25,1 25,0-25,-26 25,26 0,-50-49,0 24,50 25,-50 0,24-50,26 50,-1-24,1 24,-50 0,74-25,-49 25,-50-25,75 25,-50-25,74 0,-74 25,50 0,24 0,1 0,-1 0,-24 0,-26-49,51 49,-26 0,26 0,-1-25,1 25,-75 0,49 0,-24 0,49 0,-74 0,50 0,-50 0,0 0,49 0,-24 0,50 0,-26 0,26 0,-51 0,26 0,-25 0,24 0,1 0,-50 0,25 0,-50 0,74 0,-24 0,25 0,-25 0,24 0,26 0,24 0,-50 0,26 0,-1 0,-24 0,-26 0,-48 0,24 0,-25 0,74 25,-24-25,25 0,74 0,-25 0,-49 0,74 0,-25 0,-25 25,25-25,-24 0,-1 0,-24 24,-26-24,26 25,24 0,-49 0,25-25,24 0,1 0,-51 0,51 25,-26-25,1 24,24-24,-24 25,24-25,1 0,49 0,-50 25,0-25,26 25,-26 0,0-25,1 0,-1 49,-24-24,49-25,-25 25,26 0,-51-25,1 49,-1 1,-73 0,-1 24,25-24,49-1,-49 1,50-1,-1-24,51-25,-26 50,50-50,-25 25,-24-1,-1 26,0-25,26 0,-1-1,-25 1,25 0,-24 0,-1 24,25-24,-24 25,-1 24,0-49,26 25,24-1,-50-24,25 25,25-50,-25 25,25-25,-24 49,-1-24,0 0,0 49,-24-24,49-1,-50 26,25-50,25 49,-25-49,1 24,24-24,-25 25,25-50,-25 49,25-49,0 25,0 25,-25-1,0 1,25-25,0 0,-24 49,24-74,0 25,-25 25,0 24,0-24,25 24,0-49,-49 24,24 1,0 0,25-26,-25 26,25-25,0 24,-25 1,25 24,-24-74,-1 75,25-50,0 49,-25 25,0-74,25 25,0-1,-25-24,25 0,0 0,0 0,0 24,-49-24,49 0,0 24,0-24,0-25,0 50,0 24,0-49,0 25,0 24,0 25,-50 0,50-24,0-50,0 24,0 1,0 24,0 1,0-1,0-24,0 24,0-24,0-1,0 1,0 24,0-24,0 0,0-26,0 51,0-75,0 49,0-24,0 0,0 25,0-1,0 26,0-1,0-24,0 49,0 0,0-24,0-26,0 50,0-49,0 24,0 26,0-26,0 0,0 1,0-1,0-24,0 24,0-24,0 49,0-49,0 24,0 1,0-26,0 1,0-1,0 1,0 24,0-24,0 49,0-49,50 49,-50-49,0 49,49-25,-49 50,25-49,-25-26,50 51,-50-26,0 0,49 26,-49-51,25 1,25 74,-50-99,0 74,49-49,-24 49,0 25,0-25,-25-49,49 24,-24-24,-25 49,25-25,0-49,0 49,24 50,-24-74,-25 0,74 24,-49 25,0-24,0-26,0 1,-1 24,26 26,-25-76,-25 51,49-1,-24-24,-25-25,25 74,25-25,-50-74,49 75,-24-26,-25 26,50-50,-50 24,49 26,-24-51,0 26,25 24,-26-24,1-25,0 24,0-24,-25 25,25-25,24 24,-24 1,-25-25,25-1,0 26,-1-50,1 50,0-26,0 1,0 0,-25 0,24 0,26-1,-25-24,24 50,-49-50,50 25,0 0,-26 0,1-1,0 1,25 0,-1 0,-24 0,25-1,49-24,-25 75,-24-50,49-1,-49 1,49 25,0-1,-49-49,-1 0,51 25,-26 0,-24 0,-1-25,26 25,-26-25,51 0,-51 0,1 24,-1-24,75 50,-99-50,74 0,-24 0,24 0,-25 0,-24 50,0-50,-1 0,-24 0,25 0,-1 0,26 24,-26-24,26 0,-1 25,1-25,24 0,-25 25,1-25,-1 0,0 50,50-50,-49 24,24-24,-24 0,24 25,0 0,25-25,-25 0,0 50,-49-50,74 0,-25 0,-24 0,-1 0,25 0,-49 0,0 0,-1 0,1 0,24 0,1 0,24 0,-25 0,25 0,-24 0,24 0,50 24,-100-24,26 0,24 0,-24 0,24 0,-25 0,25 0,-24 0,49 0,-50 0,-24 0,-1 0,51 0,-51 0,-24 0,50 0,-51 0,26 0,0 0,-1 0,50 0,-24 0,24 0,-25 0,1 0,24 0,-25 0,26 0,-51 0,26 0,-1 0,-24 0,-1 0,1 0,24 0,1 0,-1 0,-24 0,74 0,-50 0,-24 0,49 0,-49 0,24 0,-24 0,24 0,1 0,-1 0,-24 0,24 0,25 0,-24 0,24 0,-25 0,1 0,-26 0,1 0,24 0,1 0,-26 0,1 0,24 0,26 0,-26 0,50 0,-74 0,24 0,-24 0,-1 0,50 0,-49 0,24 0,1 0,-26 0,51 0,-26 0,25 0,-24 0,-26 0,100 0,-99 0,49 0,0 0,-24 0,24 0,-25 0,1 0,49 0,25 0,-1 0,1 0,74 0,-99 0,25 0,-25 0,25 0,-25 0,25 0,-50 0,-24 0,-26 0,75 0,-74 0,-1 0,26 0,-25 0,24 0,0 0,1 0,24 0,0 0,-49 0,49 0,-49 0,-1 0,1 0,24 0,1 0,24 0,-50 0,26 0,-25 0,49 0,-50 0,26 0,-26 0,1 0,-25 0,24 0,-24 0,25 0,-1 0,1 0,24 0,-24 0,0 0,-26 0,26 0,-25 0,24 0,-24-24,0 24,25 0,-25 0,24-25,1 0,24 25,-24-25,24 25,1-25,-1-24,-24 49,24 0,25-25,-49 25,-1 0,1-25,24 25,-24-25,0 25,-1-24,26-1,-1 25,-24-50,24 50,-24-49,-1 49,1 0,49-25,-49 0,-1 0,-24 25,50-25,-26 1,1 24,-25 0,24 0,1-50,-50 50,25 0,-1 0,-24 0,25-25,-25 0,25 25,0-24,0 24,0-25,-1 0,1 25,0-50,0 50,0-24,24-26,-24 25,0 0,24 1,-49-1,75-25,-50 50,-1-25,51-49,-50 74,49-50,-24 1,-1 24,-24-25,49 50,-49-49,0 49,0-50,0 50,-25 0,49-50,-24 50,-25 0,50-49,-50 49,49-25,-49 25,25-25,0 0,0 1,-25-1,25 0,-1 25,-24-25,0-24,0 24,25-25,0 50,-25-25,0-24,0 24,0 0,0-24,50 24,-50-50,0 1,0 24,0 25,0-24,24-1,1 25,-25-74,0 74,0-24,0 24,0 0,0-49,0 49,0-25,0 26,0-26,0 25,0 0,0 1,0-26,0 0,0 26,0-1,0 0,0 25,0-50,0 1,0 49,0-50,0 0,0 50,0-49,0 24,0 0,0 0,0 1,0-26,0 25,0-24,0-1,0 25,0-24,-49-51,49 76,0-1,0-25,-50 1,50 49,0-25,0-25,0 25,-50-24,50 49,0-25,0-25,0 26,-49-51,49 75,0-25,-25-49,25 74,-25-50,25 1,0 49,0-50,-25 0,1 26,24-1,-25-25,0 25,25 1,0-26,-25 50,0-74,0 24,25 25,-49-24,49 24,0-25,0 25,0 1,-50-1,50 0,0 0,0 25,-25-49,25 24,0 0,-24-25,24 50,0-49,-50-1,50 0,0 50,-25-49,0-1,25 50,0-49,0-1,-24 25,-1 0,25-49,0 49,0-24,0 24,-50 0,50-25,0-24,-49 24,49 50,0-49,0-1,-25 1,25 49,0-25,-25-25,25 25,0 25,0-24,0-1,-25-25,25 0,0 1,0-1,0 25,-25-24,25 24,0 25,-24-50,24 1,0 49,-25-50,25 50,0-25,0 1,0-1,0-25,-25 25,25 1,0-1,0-25,0 25,0-24,-25 24,25 0,0-24,0 24,-25-25,25 1,0-1,0 0,-24 25,24 1,0-26,0 50,0-50,0 50,-25-49,25 24,0 0,0-24,0 24,0 0,-25 25,25-25,0 0,-25 1,25 24,0-50,0 50,-25-25,25 25,0-25,0 1,0-1,-49 0,49 0,0 0,0 1,-25 24,25-25,-25 25,25-50,-25 50,25-25,-24 25,24-49,-25 49,0-25,25 25,-25-25,25 0,-50-24,50 24,-49 0,49 0,-50 1,25-26,-24 50,24-25,0 0,0 25,1-49,-1 49,-50-50,51 50,-26-25,0-24,1 24,-26 0,26 0,-26 0,51 25,-1 0,0-49,-25 49,26 0,-1-50,0 50,0 0,-24 0,-1-49,25 24,-25 25,1-25,-1 25,1-25,24 25,-50-25,75 25,-24 0,-26-24,25 24,-24-25,49 25,-25-25,0 25,0-25,0 25,1-25,-1 25,0-24,0 24,25 0,-25-25,1 25,-26-25,50 0,-25 25,25-25,-49 25,24-24,-25-1,25 0,1 25,-1-25,25 0,-50 25,50-24,-25 24,-24-25,49 0,-25 25,0 0,-25-25,50 0,-24 25,-1-25,0 25,25-24,-25-1,25 25,-25-25,-24 25,24-25,25 0,-25 25,25-24,-49-1,49 0,-25 25,0-25,0 0,0 1,1-51,-1 75,0-49,0 49,25-25,0 25,-25-25,25 0,-24 25,24-25,0 1,0-1,0 0,0 25,-25-25,25 0,-25 25,25-24,0 24,0-50,0 50,0-50,-25 26,25 24,0-25,0 0,0 0,-49 0,49 1,0-1,0 25,0-50,0 50,0-50,0 26,0-1,0 25,0-25,0 0,0 0,0 1,0-1,0 0,0 0,0 25,0-49,0 49,-25-25,0 25,25-25,0 0,0 0,0 25,0-24,0-1,0 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0-04-18T15:14:41.02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16074 6350,'0'0,"0"0,0-25,0 25,0-25,0 25,0-24,0-1,25 0,-25 0,0 0,24 25,-24-49,0 49,0-25,0 25,0-50,0 50,0-24,0-26,0 25,0 0,0 1,0-1,0 0,0 0,0 0,0 0,0 1,0-1,0 25,0-25,0-25,0 26,0-26,0 25,0 25,0-49,-24-1,24 0,0 26,-25-1,25 0,-25 0,25-24,-25 24,0-25,25 50,0-25,0 1,0-1,-24-25,-26 25,50 1,0-1,-25 0,25 25,-25-50,1 50,-1-24,25 24,-50-25,50 0,-25 25,1-25,24 25,-25-50,0 50,0-24,0 24,0-25,1 25,24-50,-25 50,0-25,-25 1,50-1,-24 25,-26-25,0-25,1 26,49 24,-50-25,25 0,1 0,-51 0,50 25,-74-49,74 24,-24 25,24 0,-49-25,24-24,0 49,1 0,-1 0,50-25,-74 25,49-25,25 0,-50 0,1 25,49 0,-25 0,0 0,-25-24,1-1,-1 0,1 0,-1 0,50 25,-25 0,-24-24,-1-1,0 25,26 0,-1 0,-25-25,-49-49,49 49,26 25,-26 0,0-50,-24 25,24 25,25-24,-49-1,49 25,0-25,-49 0,24 0,-24 25,24-25,1 1,-26-1,51 25,-26 0,0-50,1 25,24 25,-49 0,-26-24,51-1,24 0,-50 25,26-25,-26 0,51 25,-51-24,-24-1,99 25,-50-25,-24 0,49 25,-24-25,-1 25,0-24,-24-1,-25 25,49-50,-24 50,24 0,1-25,-1 25,-25 0,51 0,-51-24,26-1,-1 0,25 25,-49 0,-1-25,1 25,0-25,24 25,-24 0,49-24,-74 24,-25 0,49 0,-24 0,0 0,24 0,1 0,-25 0,24 0,1 0,-25 0,24 0,1 0,-1 0,-24 0,25 0,-1 0,1 0,24 0,-49 0,25 0,-26 0,-48 0,73 0,1 0,-1 0,26 0,-26 0,1 0,-25 0,74 0,-25 0,1 0,-1 0,0 0,1 0,-1 0,1 0,-26 0,1 0,-1 0,1 0,0 0,-1 0,26 0,-51 0,51 0,-51 0,51 0,-50 0,24 0,26 0,-26 0,26 0,-1 0,-74 0,99 0,-24 0,-1 0,0 0,-24 0,24 0,-24 0,24 0,1 0,-1 0,-49 0,24 0,1 0,0 0,-1 0,26 0,-26 0,1 0,-1 0,26 0,-26 0,51 0,-51 0,25 0,26 0,-100 0,74 0,0 0,1 0,-26 0,26 0,-26 0,51 0,-26 0,25 0,0 0,-24 0,-26 0,51 0,-51 0,1 0,24 0,0 0,-24 0,24 0,1 0,-50 0,24 0,1 0,24 0,-24 0,24 0,-24 0,-1 0,1 0,24 0,1 24,24-24,-74 50,74-50,-25 0,-24 25,49 0,-49-25,49 24,0-24,0 25,0-25,-24 0,-1 25,25 25,-49-50,24 0,26 24,-26 1,0-25,1 25,24 0,0-25,-24 25,-1-1,-24 1,74 0,-50 0,0 24,50-49,-49 25,24 25,0-50,0 25,25-1,-25 1,-24 0,-1 25,50-25,-25-25,-24 24,24 1,-25 0,-24 49,49-74,25 50,-49 0,24-26,0-24,-25 25,26 25,-1-1,-25 26,25-50,1-1,24 26,-50 0,50-26,-25 26,0-25,-24 24,49-49,-25 25,-25 50,50-75,-25 49,25 1,0-50,-49 74,49-49,0 25,-25-25,0 24,0 26,1-51,-1 26,25 0,0-26,-25 26,25 0,-25 24,0-24,25-26,0 26,-49 0,24-26,25 1,0 0,0 0,0 24,0-49,0 50,0 0,0-50,0 24,0 26,0 0,0-25,0-1,0 26,0-25,0 24,0-24,0 25,0-25,0 24,0 1,0-1,0-24,0 25,0-1,0 26,0-50,0 49,0-49,0 24,0-24,0 25,0-25,0 49,0 1,0-51,0 26,0-25,-25 24,25-49,0 50,0 0,0-50,0 24,-25 1,25 0,0-25,0 25,0 0,0-1,0-24,0 25,0 0,0 25,0-50,0 24,0 1,0 0,0-25,0 25,0 0,0-1,0-24,0 25,0 0,0 0,0-25,0 25,0 24,0-49,0 50,25-1,0-49,-25 50,25-50,-25 25,0 24,25-24,-1 0,-24-25,0 25,25-25,-25 25,0 0,0-1,25-24,0 50,0 0,-1-26,-24 26,0-25,25 0,-25-25,0 24,25 1,0 0,-25 0,25 0,-1 24,1-24,-25 0,0-25,0 25,25-1,-25 1,25-25,0 25,-25 0,25 24,-25-49,24 25,1-25,-25 25,0-25,50 50,-50-26,25 1,-25 25,0-50,49 49,-49-49,0 25,25-25,0 50,0 0,-1-26,-24 1,25-25,0 50,0-50,-25 25,25-25,-1 49,1-49,-25 25,25 0,0 0,0-25,-1 24,26 26,-50-50,25 25,-25-25,49 49,-49-49,50 50,0-25,24 24,-49-49,24 50,-49-50,50 25,-25 0,0-1,0 1,24-25,-24 50,0-50,0 25,-25-25,24 24,1-24,25 25,-50 0,49 0,1-25,24 0,1 49,-1-24,-49-25,74 25,-74 0,25 0,-1 0,26-1,-51 1,51 0,-50-25,49 25,-24-25,-25 0,-25 0,99 49,-50-49,26 0,24 50,-25 0,1-26,-26-24,1 25,24 0,-24-25,49 50,-24-50,-51 24,51-24,-1 25,-24 0,-25-25,24 0,26 0,-50 25,49-25,-24 0,-26 0,26 0,0 0,24 25,0-25,-24 49,24-49,1 0,-50 0,49 0,-24 25,-1-25,26 0,-26 0,1 25,24-25,-24 0,74 49,-74-49,24 0,-49 0,49 25,-24-25,24 0,1 0,-1 0,-49 25,49-25,-24 0,0 0,-1 0,1 0,24 0,-24 0,24 0,-24 0,-25 0,24 0,-24 0,49 0,-49 0,25 0,-25 0,49 0,-49 0,24 0,1 0,24 0,1 0,-25 0,-1 0,-24 0,49 0,1 0,-26 0,26 0,-26 0,-24 0,50 0,-26 0,50 0,-24 0,-1 0,-49 0,25 0,-1 0,1 0,0 0,-1 0,1 0,24 0,1 0,-26 0,50 0,-74 0,74 50,-74-50,25 0,-25 0,49 0,-24 0,-1 0,-49 0,75 0,-51 0,26 0,-25 0,24 0,1 0,-25 0,0 0,0 0,-1 0,1 0,-25 0,25 0,25 0,-50 0,49-25,-49 25,25 0,49-50,-49 50,25-25,-25 25,-1 0,26 0,-25 0,24 0,26 0,-26 0,26 0,-26 0,26-24,-1 24,-24-25,-25 25,24 0,-24-25,0 25,0 0,0 0,24-25,1 0,-25 25,24-24,1 24,-50-25,49 25,1 0,-25 0,0-25,49-25,0 50,-49 0,50-24,-1-1,-49 25,24-25,1 0,0 0,-1 25,-24-24,50-1,-75 0,49 25,1-25,49-24,-99 49,50-25,-1 25,-24-25,0 0,49 0,-49 1,25 24,24-25,-74 0,25 25,0-50,24 50,26-25,-51 1,1 24,25 0,-1 0,-49-25,75 0,-50 0,49 0,-74 25,25 0,25 0,-1-49,-24 49,25-25,-26 25,1-25,25 25,-25 0,-25 0,49 0,26-25,-51 1,1 24,25 0,-25 0,-1-25,26 25,-50 0,50-50,-26 50,1-25,25 1,-25 24,24-25,-49 25,25-25,0 25,25 0,-26-25,1 25,50-25,-75 1,24 24,1-25,0 25,25 0,-26-25,1 0,0 25,0 0,24-25,-24 1,0 24,25-25,-50 25,24-25,26 25,-25 0,24 0,-24-25,0 25,25-49,-1 24,-24 25,25-25,24 0,-74 0,50 25,-25-24,-1-1,1 25,0-25,25 0,-26 25,1 0,25-50,-25 50,-1-24,1-1,0 25,0 0,-25-25,49 25,-49-25,25 0,-25 25,50-24,-50 24,25-25,-25 0,24-25,1 50,-25-24,50-1,-25-25,-1 50,-24-25,0 25,25-49,0 49,-25-25,25 0,-25 0,25-24,-1 24,-24 0,25 25,0-25,-25 1,25-1,0-25,24 25,-24-49,0 74,-25-25,25-24,-1 24,1-25,0 25,-25 0,0 1,50-1,-50-25,0 50,0-25,0 25,0-24,25-1,-25 0,0-25,0 50,0-24,0 24,0-50,0 50,0-25,0 25,0-49,24 49,1-25,-25 25,0-50,0 25,25 1,0-26,-25 50,25-50,-25 26,0 24,24-25,-24 0,25 0,-25 25,25-49,-25 49,25-25,-25 25,0-25,0 25,0-25,0 0,25 25,-25-24,0-1,0 0,24 25,-24-25,0 0,0 1,0 24,0-25,0 0,0 0,0 25,0-25,0 0,0 1,25 24,-25-25,0 0,0 0,0 25,0-25,25 25,-25-24,0 24,0-25,0 0,0 25,25-25,-25 25,0-25,0 1,0-1,0 25,0-25,0 0,0 0,25 25,-25-24,0-1,0 0,0 25</inkml:trace>
  <inkml:trace contextRef="#ctx0" brushRef="#br1" timeOffset="20496.16">16347 5457,'49'0,"-49"0,25-25,-25 25,50-25,-50 25,24-24,-24-1,25 25,0-25,0 25,0 0,-1-25,-24 25,0-25,25 1,-25 24,0-25,50 0,-50 0,25 25,-25-25,0 25,0-24,0-1,25 25,-1-25,-24 25,0-25,25 0,-25 25,0-24,25 24,0-25,-25 25,25-25,-25 25,24 0,1-25,0 25,-25-25,50 1,-26 24,26-25,-25 0,-25 25,25-25,-1 25,-24 0,25 0,-25-25,50 0,-50 25,25 0,-25-24,49 24,-49 0,25 0,-25 0,50 0,-50 0,49-50,-49 50,25 0,0-25,0 25,-1 0,-24 0,50-25,-25 1,0 24,-1 0,1-25,-25 25,25 0,0-25,25 0,-26 25,26 0,-25-25,0 25,-1 0,1 0,-25 0,25 0,25-24,-50 24,49-25,-24 25,0 0,24-25,-49 25,25 0,0-25,25 25,-50 0,24 0,1 0,0 0,-25 0,50 0,-26 0,1-25,0 25,0 0,0 0,24-24,-24 24,25 0,-26 0,1 0,0 0,0-25,-25 25,25 0,24 0,-49 0,25 0,25 0,-25 0,-25 0,49 0,1-50,-25 50,-1 0,1 0,25 0,-25 0,-1-25,26 25,0 0,-26 0,26 0,0 0,-1 0,-24 0,25 0,-26 0,51 0,-50 0,24 0,-24 0,0 0,0 0,49 0,-24 0,-25 0,24 0,1 0,-1 0,-24 0,25 0,-25 0,-25 0,49 0,1 0,-1 0,-24 0,25 0,-1 0,26 0,-1 0,-49 0,49 0,1 0,-1 0,1 0,-26 0,-24 0,25 0,-1 0,-24 0,0 0,0 0,24 0,-24 0,25 0,-25 0,24 0,-49 0,25 0,-25 0,50 0,-26 0,26 0,0 0,24 0,-24 0,-26 0,1 0,50 0,-1 0,-74 0,50 0,-1 25,-49-25,25 0,0 0,0 0,0 0,24 25,-49-25,25 25,25-25,-50 25,24-25,-24 24,50-24,-50 0,25 0,0 25,24 0,-24-25,0 0,24 25,-49-25,50 25,0-25,-50 24,24 1,-24-25,25 0,25 25,-25-25,24 0,1 0,-25 50,-1-50,1 0,25 24,-50-24,25 25,-1 0,26 0,-25-25,25 0,-26 49,1-49,0 0,0 25,0 0,-1-25,26 25,-50 0,50-25,-50 0,24 25,-24-25,50 24,-50 1,25 0,49 0,-74 0,25-25,-25 24,50-24,-26 50,1-50,-25 0,25 25,0 0,-25-25,25 24,-25-24,0 25,24-25,-24 25,25 0,0-25,0 49,-25-49,25 25,-25 25,0-50,0 25,24-1,-24 1,25-25,0 25,-25 0,0-25,0 25,25-1,-25 1,25 0,-25-25,24 50,-24-26,0 1,0-25,0 25,25-25,-25 25,0 0,0-25,0 24,25 1,-25 0,0-25,0 25,25 0,-25 0,0-25,0 24,0-24,0 50,0-50,0 25,0-25,0 49,25-49,-25 25,0-25,0 50,0-50,0 25,0-25,25 49,-25-49,0 25,0-25,0 50,24-26,-24 1,0 0,0-25,0 25,0 0,0-1,25 1,-25 0,0 0,0 0,0-25,0 24,0 1,0 0,0-25,0 50,0-26,0-24,0 25,0 0,0 0,0 0,0-1,0 1,0 0,0-25,0 25,0 25,0-50,0 24,0 1,0 0,0-25,0 25,0 24,0-49,0 50,0-50,0 25,0 24,0-49,0 25,0-25,0 50,0-25,0-1,0 1,0-25,0 25,0 0,0 0,0-25,0 24,0 1,0 0,0-25,0 25,0 0,-25 24,25-49,0 25,-24 25,24-50,0 24,0 1,0 0,-25-25,25 25,-25 0,25-1,-25 1,25 0,0-25,0 25,0-25,-25 25,0-1,25 1,-24-25,24 25,0 25,-25-25,0-25,25 24,-25 26,25-50,-25 50,25-26,-24 1,24-25,0 25,-25 0,0 0,0 24,25-49,-25 25,1-25,24 0,-25 25,25 0,-25-25,25 24,-25-24,25 25,-25-25,1 0,-26 25,50 0,-25-25,0 25,25-1,-24 1,-1 0,0 0,25-25,-50 49,50-49,-24 25,24-25,-25 25,0 0,0 0,25-1,-25-24,1 0,24 0,-25 25,-25 0,50-25,-25 25,1-25,-26 0,0 25,25-25,-24 49,24-49,0 0,-49 25,74-25,-25 25,-25-25,50 0,-49 25,49-25,-50 25,50-25,-49 0,24 0,-25 0,-49 0,99 24,-74-24,24 25,0 0,26-25,-26 0,-24 0,24 0,25 25,-25-25,1 0,24 0,0 0,25 0,-25 0,-24 25,49-1,-25-24,-25 0,26 0,-26 0,25 0,0 25,-24-25,49 0,-75 0,51 0,-26 0,0 25,26-25,-1 0,25 0,-25 0,-25 25,50-25,-74 0,49 0,-49 0,49 25,-25-25,26 0,-26 0,50 0,-75 0,51 0,24 0,-25 0,-25 0,50 0,-49 0,24 0,25 0,-25 0,-25 0,26 0,-26 0,25 0,-24 0,24 0,25 0,-25 0,0 0,0 0,25 0,-24 0,-26 0,50 0,-50 0,1 0,-1 0,50 0,-25 0,25 0,-49 0,49 0,-25 0,-49 0,74 0,-25 0,0 0,0 0,-25 0,1 0,24 0,0 0,0 0,25 0,-49 0,49 0,-25 0,25 0,-50 0,50 0,-24 0,-26 0,25 0,-24 0,24 0,25 0,-50 0,25 0,25 0,-24 0,-1 0,0 0,25 0,-50 0,1 0,-26 0,51 0,-1 0,-25 0,1 0,49 0,-50 0,0 0,25 0,1 0,-1 0,0 0,-25 0,26 0,24 0,-50 0,0 0,-24 0,24 0,26 0,-1 0,0 0,0 0,25 0,-25 0,1 0,-1 0,0 0,-49 0,-1 0,1 0,24 0,25 0,-24 0,-1 0,25 0,1 0,-1-25,0 25,0 0,-25 0,50 0,-24 0,-26 0,25 0,-24 0,49 0,-25 0,25 0,-50 0,50 0,-25 0,25 0,-49-25,49 25,-25 0,-25-25,50 25,-24 0,-26-25,25 1,-24 24,49 0,-25 0,0-25,25 0,-25 25,25-25,-25 0,1 1,24 24,-25-25,25 25,-50-50,50 50,-25-25,1 0,-1 25,25-24,-25 24,25 0,-25-25,0 25,1-25,24 0,-50 25,50-25,-50 1,1-26,24 50,25-25,-25 0,25 25,-25-24,25 24,0-50,-25 50,1-25,24 25,0-25,0 1,-25-1,25 25,0-50,0 50,-25-25,0 1,25-1,0 0,0-25,0 26,0 24,-25-25,25 0,0 0,0 0,0 1,0-1,0 25,0-25,0 0,-24 0,-1 25,25-24,0-1,0 0,0 25,0-25,0 0,0 0,-25 25,25-24,0-1,0 0,0 25,0-25,0 0,0 1,0 24,0-50,0 50,0-25,0 25,0-25,0 1,-25-1,0 25,25-25,0 0,0 0,0 25,-24-49,24 49,0-25,0 25,0-25,0 0,0 25,0-24,0 24,-25-50,0 50,25-25,0 25,0-25,0 1,0-1,0 25,0-25,0 0,0 0,0 25,0-24,0-1,0 0,0 25,0-25,0 0,0 1,0 24,0-25,0 0,0 0,0 25,0-25,0-24,0 49,0-25,0 0,0 0,0 25,0-49,0 24,0 0,0 25,0-25,0 25,0-25,0 25,0-24,0-1,0 0,0 25,0-25,25-24,-25 24,0 25,0-25,0 0,49 0,-49-24,0 49,0-25,0 25,0-50,25 50,-25-24,0-26,0 50,0-25,0 0,0 1,25 24,0-25,-25 0,0 0,0 25,0-25,25 1,-25-26,0 50,0-25,0 0,0 1,49-51,-49 75,0-25,0 25,25-49,-25 49,0-25,0 25,0-50,0 50,0-25,0 25,0-49,0 49,0-25,0 25,0-50,0 50,25-24,-25 24,0-50,0 50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10-10T07:33:58.3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16892 9327,'0'-50,"0"0,0 1,0 49,-25-50,0-24,1 24,-26-24,50-1,-50 1,1-25,24-25,-25 24,26 51,-51-50,75-1,-25 51,1-26,-1 26,0-1,-25 0,50-24,-49 24,24-24,0 24,25 1,-74-50,49 49,0-49,0 49,0-24,1-1,-26 1,25 49,25-24,-25-1,1 0,-26-49,50 74,-50-24,26 24,-1-25,0 1,-25-1,50 0,-49 26,49-26,-50-24,25 49,1-25,-1 1,0-1,0 0,-24-24,49 24,-75 1,50-26,0 75,1-99,24 74,-25 0,0 1,0-26,0 0,1 26,24 24,-25-25,0-25,-25 1,1-75,24 74,-49-24,49 24,-50-49,26 24,24 51,0-51,-49 26,74-26,-75 1,51 49,-1-25,0 25,-25 1,26 24,-51-75,25 50,26-24,-26 24,25-25,-24 50,24-49,-25 24,-24 0,49 0,-25 1,1-1,-1-25,-49 50,0-49,0-26,-50 50,50-24,-26 24,-23-49,-1 24,-74 25,148 0,-123 1,74-51,24 75,-48-74,73 74,26-50,-51 25,-24 0,50 1,24 24,-24-50,0 25,-50 0,99 25,-50-24,-49-26,25 25,-25-24,0 24,25-25,24 50,1 0,-25-25,24 1,1-1,24 25,1 0,-100-25,99 25,-49 0,49-25,-98-24,73 49,-24-25,25 25,-26-25,-48 25,73-25,25 25,-24 0,24-49,1 49,-1 0,1-25,-1 25,50 0,-50 0,1 0,-1 0,1-25,-26 25,1-25,49 25,-74 0,24 0,26-25,-1 25,0 0,-24 0,24-24,1 24,-1 0,-24 0,-1 0,1 0,0-50,-1 50,-24 0,25 0,24 0,-24-50,-1 50,1 0,-1 0,26 0,-1 0,-49-25,24 25,-24 0,25 0,-50 0,74-24,1 24,-26 0,1 0,-1 0,1 0,-25 0,24 0,1 0,-25 0,49 0,0 0,-74 0,50 0,-75 0,25 0,-25 0,50 0,25 0,-50 0,49 24,26-24,-1 0,0 25,-74 25,50-50,-25 50,-25-26,25 1,-1 25,26-50,24 25,-24-1,-25 26,74-50,-25 0,1 50,-26-26,50 1,-49 0,0 25,-1-1,26 1,-1-25,-24 49,-26-24,75-26,-24 1,24 25,-99-1,124-24,-74 25,24-1,0 1,50-25,-49 0,-1 24,25-24,25 0,-49 25,49-50,-50 49,50-49,-49 50,-26 49,50-74,-24 24,-1 26,1-26,24 1,25-25,-50 24,25-24,0 25,1-1,-26 1,50 0,-50-1,50-24,-24-25,-1 74,0 1,0-25,-24-1,24 1,25-25,-50 24,50 1,-49-1,24-24,0 50,0-51,0 26,1 0,-26 24,50-74,-50 74,50-49,-49 25,49-25,0 24,-75 1,75-25,-24 24,-1-24,25 0,-25 49,25-74,-25 50,25-50,-25 50,25-1,-24-49,24 25,-25 25,25-50,0 24,0 26,-25 0,0-1,0 1,25-50,0 49,0 1,0-25,-49 24,49 1,-25-25,25 0,0-1,-25 1,25 0,0 0,0 0,-25-25,25 49,0 1,0 0,0-1,0 1,-25 24,25-24,-24-50,24 49,0 51,0-26,-25 0,25-24,0 0,0-1,-25 26,25-26,0 1,0-25,0 49,0-24,0-50,0 49,0 1,0 24,0-49,0 0,0 0,0 49,0-49,0 0,0 24,0-24,0 25,0-1,0 1,0-25,0 74,0-74,0 0,0 24,0 1,0-1,0-24,0 0,0 49,0-49,0 25,0-25,0 24,0-24,0 25,0-25,0-1,0 1,0 0,0-25,0 50,0-1,0-49,0 50,0-1,0-24,0 0,0 25,50-1,-50-24,49 0,-24 0,-25 24,0-24,0 0,25 24,0-24,-25 0,25 74,-1-49,-24 0,50-1,-50 50,0-49,50 49,-26-49,-24-1,50 26,-50-26,0 1,50 24,-50-24,24-25,-24 0,25 49,-25-24,25-26,-25 1,0 50,25-75,0 49,-25-24,0 25,49-1,-49-24,25 25,0-1,-25-24,25 25,-1-1,26 1,-50 0,50-1,-50-49,0 50,24 24,1-49,0 25,-25-26,0 1,50 25,-50-25,24 24,51 26,-75-75,0 49,74 26,-74-26,25-24,0 0,0 0,-1 24,26 51,-25-100,0 49,-25-24,49 0,-49 0,50 24,-50-24,50 0,-50 0,49 49,-24-49,-25 0,25-1,24 1,-49 0,25 0,0 0,49 24,-74-24,50 25,0-50,-1 24,1 51,24-50,-24 24,-1-24,26 50,-50-75,24 49,1-24,0 0,49 24,-50-24,-24-25,25 50,74-1,-99-24,49 25,0-25,-24-25,-25 24,49 1,-24 0,-1 0,26 0,24-1,-49-24,-1 50,1-50,0 25,24 0,-24-25,-1 24,26-24,-1 50,-24-50,24 0,0 50,1-26,-26-24,1 25,24-25,-24 25,24 25,-24-50,0 0,24 49,-24-49,49 25,-49-25,-1 25,50 0,-49-25,24 49,-24-24,0-25,-1 25,-24-25,25 0,24 0,-74 25,50-25,-26 0,51 0,-25 0,-1 25,1-25,-1 0,26 24,-26-24,1 0,-25 0,0 0,-1 25,1 0,25-25,-1 0,26 0,-26 0,1 50,-25-50,24 0,1 0,-25 0,24 0,26 0,-25 0,-1 49,1-49,24 0,1 25,49-25,-25 0,-50 25,26-25,24 0,-25 25,1-25,-26 24,1-24,0 0,24 0,-24 25,49-25,-49 0,-1 0,26 50,-26-50,1 0,-25 0,-1 0,76 25,-76-1,76-24,-26 25,-24-25,74 0,-75 0,1 25,-25-25,24 0,-24 0,25 0,-25 0,24 0,-24 0,25 0,-1 25,26-25,-1 0,25 0,-49 0,-1 0,26 0,-26 0,26 0,24 0,-49 0,-25 0,49 0,-49 0,49 0,1 0,-26 0,1 0,-1 0,-24 0,25 0,24 0,-74 0,50 0,24 0,-74 0,75-50,-51 50,-24 0,50 0,24-25,-24 25,0 0,49 0,-25-24,-24 24,74-25,-74 25,-1 0,26-50,-26 50,-49 0,99-49,-74 49,25 0,49-25,-25-25,50 25,-49 1,24-1,25-25,-99 50,49 0,-24-25,0 1,24-1,0 25,1-50,24 25,-49-24,49 24,-25 0,-24-25,0 50,-1-24,50-1,-74 0,25 25,24-25,-24 0,-1-24,1 49,49-50,-74 50,25-25,-26 25,26 0,-25-49,24 49,26-50,-50 50,24-49,-24 24,25 0,-1 0,-24 0,50 1,-75 24,24 0,1-25,0 25,0-25,0 25,-1-25,1 0,25 1,-1-1,1 0,0 0,-1 25,1-49,-1-1,-24 50,25-25,24-24,-49 49,0-50,24 50,-24-50,0 50,25-24,-50-1,49 0,-24 0,25-25,-50 50,25-24,24-1,1-50,-25 75,24-49,-24 24,25 0,-26 0,26-24,-50 49,50-50,-50 50,24-25,1 1,0-1,0 0,0-25,-25 26,49-26,1 0,-50 50,25-49,-25 24,24 0,1 0,0 1,-25-1,25-25,-25 50,25-49,-1-1,26 25,-50-25,50 26,-26-26,-24 0,25 26,0-26,0-49,0 74,-25-25,25 1,-25 49,24-50,-24 1,50 24,-50 0,0 25,0-50,0 1,0 49,25-25,-25 0,0 0,25-24,-25 49,0-50,24 1,1 24,-25 0,0 0,0 0,0 0,25-24,-25 49,0-25,25 0,-25-24,0 24,49 0,-49 0,0 25,0-49,0 49,0-50,0 50,0-25,0 0,25 25,-25-24,0-1,0 0,0-25,0 26,0-1,25 25,-25-50,0 50,0-25,0 1,0-1,0 0,0 0,0 0,0 1,0-1,0 0,0 25,0-50,0 50,0-49,0 49,0-25,0 0,0 0,0 1,0-1,0 0,0 0,0-25,0 26,0-1,0 25,0-25,0 0,0 25,0-25,0 1,0-1,0 0,0 0,0 0,0 1,0 24,0-50,0 50,0-50,0 50,0-24,0-1,0 0,0 0,0 0,0 1,25-26,-25 50,0-25,0 25,0-49,0 49,0-25,0 0,0 0,0 0,0 1,0-1,0 0,0 25,0-25,0 0,0 25,0-24</inkml:trace>
  <inkml:trace contextRef="#ctx0" brushRef="#br0" timeOffset="21808.24">17537 9277,'0'-50,"0"50,-25-24,25 24,0-25,-25 0,25 0,-25-24,1-1,24 25,-25-25,25 26,-25-26,0 25,0-24,25 24,0 25,-49-50,49 1,0 49,-25-50,0 25,25 0,0 1,0 24,-49-50,49 50,0-25,0-24,-25-1,0 0,25 1,-25 24,0 0,25 25,0-25,0 1,0-26,0 0,-24 26,-1-1,25-25,0 0,0 50,0-49,0 49,0-25,0 0,0-24,0 24,0 0,0 0,0 0,0 1,0-1,0-25,0 25,0 25,0-49,0-1,0 50,0-49,0-1,0 0,0 1,0 24,0-25,0 26,0-1,0 0,0 25,0-50,0 1,0-26,0 26,0-1,0 0,0 1,0 49,0-50,0 50,0-25,0 1,0-1,0 25,0-25,0 25,0-25,0 25,0-49,0-1,0 25,49-24,-49 24,0 0,0 0,0 25,0-49,25 24,0 0,-25 0,0 25,25-49,0 24,-25-25,24 50,-24-25,0 25,25-24,0-1,-25 0,0 0,25 0,-25 1,25-1,-25 25,24-25,-24-25,0 25,25 1,0 24,-25-25,0 0,25 0,-25 25,0-25,25-24,-1 49,-24-50,25 50,0-25,25-49,-25 24,-1 1,1 49,0-75,-25 51,25 24,0-25,-25 0,49 0,-49-49,0 74,25-25,-25 25,25-25,0 25,-25-25,24 1,-24 24,25-25,0 25,-25-25,25 0,-25 25,25-25,-1 1,1-1,-25 25,25 0,0-25,0 25,-25 0,24 0,1-25,-25 0,25 25,25 0,-26-49,1 49,25 0,24-75,-49 75,25-25,-1 1,1-26,24 50,-24 0,0-50,-1 50,1-24,-25 24,-1 0,26-25,-50 25,25 0,0 0,24-25,-24 25,0 0,49-25,-74 25,50-25,-1 25,1 0,0 0,49-49,-74 49,49 0,25-25,-24 25,24 0,-25-25,75 25,-74-25,24 25,-50-49,26 49,24 0,-99 0,50 0,-1 0,-49 0,25 0,49 0,-74 0,50 0,49 0,-49 0,24 0,-24 0,0 0,-1 0,1 0,24 0,1 0,24 0,-50 0,26 0,24 0,-49 0,-1 0,26 0,-26 0,1 0,-25 0,24 0,1 0,-25 49,49-49,-24 0,-1 0,-24 50,25-25,-25-25,24 25,26-1,-26 1,-24 0,49 25,-49-50,0 49,49-24,-49 0,25 24,0-24,-1 0,1 0,-50-25,49 25,1-1,-25 26,0-50,-25 25,49 0,-24 24,25 1,-1 0,-24-26,-25 1,0 0,50 0,-50 0,24-25,1 74,-25-49,25 0,0 24,0 1,-25-1,24 1,1 0,-25-50,25 24,-25 1,0 0,25 25,0-26,-25 1,24 50,-24-75,25 74,-25-49,0 49,25-49,-25 25,25-1,-25 1,0-25,49 24,-49 51,0-51,0-24,0 25,50 24,-50-74,0 50,0-26,0 1,0 25,0-25,0-1,0 1,0 0,0 0,0 24,0-24,0 25,0-25,0 24,0-24,0 25,0-1,0-24,0 25,0 24,0-24,0-25,0-1,0 51,0-50,0 24,0-24,0 49,0 1,0-1,0-49,0 25,0 24,-25 0,25-49,0 25,-25 0,25-26,0 26,0 0,0-26,-49 26,49-50,0 50,0-26,-50 51,50-50,0 24,0 1,-49-1,24 1,25 0,-25 24,0-74,0 74,25-49,-24 25,-1-1,0-24,0 25,0 0,-24-1,49 1,-50-1,50-24,-49 50,24-51,0 1,0 50,25-75,-25 74,1-49,-26 49,0-24,26-1,-26 1,25 0,0-26,1 26,-1-25,0 0,0-1,0 1,0 0,25 0,-49 25,49-50,-50 24,50 1,-25 0,-24 25,49-50,-50 49,50-49,-49 50,24-25,-25-1,1 26,49-25,-25-25,-50 49,51-49,-1 50,0-50,0 25,0 0,-24-25,-1 49,1-24,-1 0,-24 0,24-1,25-24,-25 25,-24 25,74-50,-25 0,0 0,1 0,-1 49,0-49,0 0,-24 50,24-50,-25 0,1 0,24 0,0 0,0 0,-49 0,-1 25,51 0,-26-25,-24 0,24 24,-24-24,24 0,0 0,1 25,-1-25,0 0,1 0,24 0,-25 0,1 0,24 0,-25 0,26 0,-26 0,0 0,26 0,-26 0,25 0,-74 0,74 0,0 0,-74 0,25 0,24 0,1 0,-1 0,0 0,1 0,-26 0,26 0,-1 0,25 0,-24 0,-26 0,1 0,24 0,1-25,-1 25,-49-24,74 24,-25 0,1-25,-26 25,51-25,-1 25,-25-50,-24 50,49 0,0 0,0-49,0 49,25 0,-24 0,-26 0,50 0,-25-25,0 0,1 25,24 0,-50-25,50 1,-50-1,26 0,-26-25,25 26,0-1,25 25,-24-25,-1 0,0 0,-25 1,1-26,24 0,25 50,-25-24,0-1,25 25,-24-25,24 25,-25-50,25 50,-25-49,0-1,0 1,1 24,-1-25,-25 0,50 1,-50-1,50 50,0-49,0 49,0-25,0 0,-49 0,49 0,0 25,0-24,0-1,0-25,0 25,0 1,0-1,-25 0,0 0,25 25,0-49,0-1,0 50,0-25,0 0,0 1,0-26,0 25,0 0,0 1,0-1,0 0,0 0,0 25,0-49,0 49,0-50,0 50,0-25,0 0,0 0,0 1,0-1,0 0,0 0,0-24,0 24,0 25,0-25,0 25,0-50,0 50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10-10T07:49:40.8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10716 7516,'-25'-25,"0"-25,0 1,25 24,-49-25,49 1,-50-26,25 26,25 24,-25 0,-24-74,24 74,0-24,0-1,-24 0,49 25,-50-49,50 74,-49-50,49 26,-50-1,50-25,0 50,-50-49,50-1,-49 0,24 26,0-51,0 26,0 24,1-25,-1 1,25 24,-25 25,0-50,0 1,1 24,-1-25,0 50,25-25,-50-24,50 49,-24-50,-1 25,0 0,0 1,0-1,25 25,-24-25,-1 25,25-25,-25 25,-25-25,50 1,-49 24,-1-75,1 75,-1-25,0 25,1-24,-1-1,25 25,-24 0,-1-25,-49 25,24 0,-49 0,50-25,24 0,-74 25,50 0,-50 0,25-49,24 49,-24-25,0 25,0 0,24-50,26 50,-51-24,26 24,24 0,1-25,-26 25,26 0,-50 0,24-25,26 25,-1-25,0 25,-24 0,24 0,-24-25,24 25,-49-49,25 49,-75 0,50-25,-75 0,50 0,50 25,-26-24,-73-1,148 25,-50 0,26 0,-75-25,74 25,1-50,-26 50,1 0,-1 0,-24 0,0 0,49-49,-24 49,24 0,1-25,-26 25,26 0,24 0,-25 0,1 0,-26 0,1 0,-25 0,24 0,-24 0,25 0,24 0,-24 0,24 0,25 0,-25 0,26 0,-26 0,25 0,-49 0,24 0,-49 0,25 0,-1 0,-49 0,75 25,-1-25,0 0,-24 25,74-25,-25 0,0 24,1-24,-26 0,0 25,1 0,-1-25,-24 50,-1-50,26 24,-1 26,0-50,26 25,-26-25,0 25,26-25,-26 24,25-24,0 0,-49 25,74-25,-50 25,26-25,-1 25,0 0,0-25,-24 0,24 24,-25 1,25-25,-24 25,49-25,-25 0,-25 50,50-50,-49 0,24 0,0 49,0-49,-24 0,-26 50,26-25,-1-25,50 24,-25-24,0 25,1-25,24 0,-50 25,50-25,-50 0,50 0,-99 74,74-49,-24 0,-1 25,1-26,24 1,0-25,0 25,25-25,-25 25,-24 25,-1-26,0 1,26 25,-1-50,0 25,-25-1,50 26,-24-50,-1 50,-25-1,50-24,-25 0,1-25,24 25,-25-1,0 1,0 50,0-51,-24 51,24-50,25-1,0 26,0-25,0 24,0-24,0 0,0-25,0 25,0 24,0 26,0-1,0-24,0-25,0 0,0-25,0 24,0-24,0 25,0 0,0 0,0 0,0-25,0 24,0 1,0 25,0-25,0-1,0 26,0-50,0 25,0-25,0 49,0-49,0 25,0-25,0 25,0 0,0 0,0-1,0 1,0 0,0 25,0-26,0 26,0-25,0 0,0-1,0-24,0 50,0 0,0-50,0 49,0 1,-25-25,50 0,-25-25,0 49,0-49,0 25,0 0,0 0,0-1,0 1,0 0,0 0,0-25,0 49,0-49,0 25,0-25,0 25,0 0,0 0,0-1,0 1,0-25,0 25,0-25,0 50,0-50,0 49,0-49,0 25,0 0,0 0,0-1,0-24,0 25,0-25,0 50,0-50,0 49,0-49,0 25,0 50,0-75,0 49,0 1,-25 24,50-49,-25 0,0 25,0-26,0 1,0 0,0-25,0 50,0-50,0 24,0 51,0-75,0 49,0-24,0 0,0 0,0 0,0-1,0 1,0 0,0 0,0 0,0-25,0 49,0-49,0 25,0 0,0 0,0-1,0 1,0 0,0 0,0 24,0-24,0 50,0-50,0 24,0-24,0 0,0 24,0-24,0-25,0 50,0-50,0 49,0 1,0-25,0 0,0 24,0-49,0 50,0-1,0 1,0-50,0 50,0-50,0 24,0 1,0 0,0 0,0 0,0-1,0-24,0 25,0 25,0-1,0-24,0 0,0 25,0-26,0 1,0-25,50 75,-50-50,0-25,0 49,0-24,0 0,0 24,49-24,-49 0,0-25,0 50,0-1,25-49,0 25,-25-25,0 25,0 0,0-1,25 1,-25 0,24-25,-24 25,0-25,0 49,25-49,-25 25,25 0,0 0,0 0,-1-1,1 1,-25 25,25-25,0-25,-25 24,25-24,-1 50,1-50,-25 25,25-25,-25 25,50-1,-50 1,49 0,-24-25,0 25,0-25,0 25,-25 0,49-25,-24 24,25 26,-26-25,26 0,0-1,-50-24,74 25,-49 0,-25-25,49 25,-24-25,25 25,-25-25,24 24,-49-24,25 0,49 25,-49 0,25-25,-25 25,-25-25,74 49,-24-49,-1 0,1 50,49-25,-74-25,49 25,-49-25,25 24,-1-24,-49 0,50 25,0-25,-50 0,49 25,-49-25,50 0,-1 25,1 0,-25-25,0 0,24 0,1 24,-25-24,-1 25,26-25,24 50,-24-50,0 0,-1 0,26 49,-26-24,-24-25,25 0,-1 0,1 0,-25 25,0-25,-1 0,26 0,-25 0,0 25,24-25,26 0,-26 0,-24 25,0-25,24 0,1 0,0 24,-26-24,26 0,0 0,-1 0,1 25,0-25,-1 0,1 0,-25 25,-1-25,1 0,25 0,-50 0,25 0,-25 0,49 0,1 0,-1 0,1 0,-25 0,24 25,1-25,-25 0,0 0,-1 0,26 0,0 0,-26 0,1 0,0 0,25 0,-26 0,26 0,0 0,-25 0,49 0,0 0,-74 0,50 0,-25 0,0 0,24 0,-24 0,25 0,24 0,-74 0,50 0,-1 0,1 0,-1 0,1 0,0 0,-26 0,26 0,0 0,-1 0,-24 0,0 0,25 0,-26 0,1 0,0 0,0 0,0 0,-1 0,1 0,-25 0,50 0,-1 0,1 0,-25 0,24 0,1 0,0 0,-1 0,-24 0,74 0,-49 0,-25 0,24 0,1 0,-25 0,-1 0,1 0,0 0,0 0,25 0,-26 0,1 0,0 0,25 0,-1 0,-24 0,0 0,-25 0,49 0,-49 0,25 0,-25 0,25 0,0 0,-25 0,25 0,-1 0,1 0,0 0,25 0,-26 0,1 0,25 0,-25 0,-1 0,51 0,-50 0,-1 0,1 0,25 0,-25 0,-1 0,-24 0,50 0,-50 0,25 0,0 0,-1 0,-24 0,50-25,-25 25,25 0,-26 0,1 0,25-25,-25 0,-1 25,1 0,25 0,-1-49,-49 49,25 0,0 0,0 0,0-50,-25 50,49 0,-49 0,25 0,49 0,-74 0,50-25,-25 1,24 24,-49 0,50-50,-50 50,25 0,0-50,-1 50,1 0,0 0,0-49,0 49,-25-25,24 25,-24-25,50 25,-25 0,-25-25,25 1,0-1,-1 25,1-50,0 50,25-25,-50 1,24 24,1-25,-25 25,25-25,-25 0,25 25,0-25,-1 1,26-26,-25 25,0 0,-1 1,1-1,0 0,-25 25,25-25,-25 25,25-25,-25 1,24 24,1-25,-25 25,50-50,-50 50,25-50,-1 50,1-24,0-1,-25 0,0 0,25 0,0 1,-1 24,1-25,0 0,-25 0,0 0,0 1,50-1,-50 0,0 25,49-50,-49 50,0-24,0-1,25 0,-25 25,25-25,0-24,-25 49,49-50,-49 25,25 0,-25 1,0 24,25-25,0 0,-25 25,25-25,-25 25,49-49,-49 49,50-50,-50 50,25-25,-1 0,1 1,-25-1,25 25,-25-25,25 0,0 25,-1-50,-24 50,25-49,0-1,-25 50,25-25,0-24,-25 49,24-25,-24 0,0 0,25 25,-25-24,25-1,-25 0,25 0,-25 0,0 25,0-49,0 49,49-50,-49 50,0-25,0 1,0-1,0 0,0 25,0-50,50 26,-50-1,0 0,0 25,0-50,0 50,50-49,-50 49,0-25,0 0,0 0,0 1,0-1,24 0,1 0,-25 0,0 1,0 24,0-25,0 0,0 25,0-50,0 1,0 49,0-25,0 0,0 0,0 0,0 1,0-1,0 0,0 25,0-50,0 50,0-24,0-1,0 0,0 0,0 0,0 1,0-1,0 25,0-50,0 50,0-49,0 49,0-25,0 0,0 0,0 0,0 1,0-1,0 0,0 0,0 0,0 25,0-49,-25 24,25 0,0 25,0-25,-74-49,74 74,0-50,0 50,0-25,0 1,0-1,-25-25,0 50,25-25,0 1,0-1,0 0,0 0,0 0,-24 1,-1-1,25 25,0-50,0 1,0 49,0-25,-25 0,25 0,0 25,0-25,-25 25,25-24,0-1,0 0,0 25,-25-25,25 0,0 25,0-24,0-1,-24 0,24 0,-25 0,25 1,0-1,0 0,0 0,0 25,0-49,0 49,0-25,-25 0,25 0,0 0,0 0,0 1,0-1,0 25,0-50,0 50,0-25,0 1,0-1,0 0,0 0,0 0,0 1,0-1,0-25,0 25,0 25,0-49,0 49,0-25,0 0,0 0,0 1,0-1,0 0,0 0,0 25,0-25,0 1,0 24,0-25,0 0,0 0,0 0,0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10-10T07:50:44.414"/>
    </inkml:context>
    <inkml:brush xml:id="br0">
      <inkml:brushProperty name="width" value="0.08819" units="cm"/>
      <inkml:brushProperty name="height" value="0.35278" units="cm"/>
      <inkml:brushProperty name="color" value="#002060"/>
      <inkml:brushProperty name="tip" value="rectangle"/>
      <inkml:brushProperty name="rasterOp" value="maskPen"/>
    </inkml:brush>
  </inkml:definitions>
  <inkml:trace contextRef="#ctx0" brushRef="#br0">10567 6747,'0'-25,"0"25,25-50,-25 50,0-49,0 49,0-25,24 0,-24 0,0 1,0-1,0 0,25 0,-25 0,25-24,0-1,-25 25,0 1,0-1,25 0,-25 0,24 0,-24 1,25 24,-25-50,0 25,50-24,-50 24,25 0,-1 0,-24-24,0 49,25-25,0 0,-25 25,25-25,-25 25,25-50,-1 50,-24-24,0 24,25-50,-25 50,25 0,0-25,-25 25,25-25,-25 25,24 0,1-24,0-1,0 25,0 0,-25-25,25 0,-1 0,1 25,-25-24,50 24,-50 0,25-25,-25 25,24 0,-24-25,25 25,0-25,0 0,0 25,-25-24,24 24,-24-25,25 25,-25 0,25-25,0 25,24 0,-49-25,25 25,0-25,0 25,-25-24,25 24,49 0,-24-25,-50 0,24 25,1 0,25 0,-1-25,-49 0,25 25,0 0,0 0,0-49,-1 49,-24 0,50 0,-25-25,0 0,-25 25,25 0,-25 0,24 0,1-49,0 49,0 0,0 0,-1 0,26-50,-25 50,0 0,-1 0,76 0,-51-50,-49 50,50-24,24 24,1-25,-75 25,24 0,26 0,0 0,-1-25,26 25,-26 0,-24 0,25 0,-1-50,-24 50,25 0,-1 0,-49 0,25 0,0 0,74 0,-99 0,50-49,-1 49,26 0,-26 0,-24 0,50 0,-26 0,50-50,-99 50,75 0,-50 0,24 0,26-25,-26 25,1 0,0 0,-1 0,1 0,-25 0,49-25,-24 25,-1 0,1 0,-25 0,49 0,-74 0,50 0,-26 0,26 0,-25 0,0 0,24 0,-24 0,25 0,-1 0,1 0,24 0,-24 0,0 0,-26 0,26 0,-25 0,0 0,-1 0,1 0,0 0,0 0,0 0,-1 0,-24 0,50 0,0 0,-50 0,49 0,1 0,24 0,-49 0,25 0,-1 0,-24 0,25 0,-26 0,1 0,0 0,25 0,-26 0,1 0,25 0,0 0,-1 0,-24 0,25 0,-1 0,26 0,-51 0,26 0,-25 0,24 0,-24 0,0 0,0 0,-25 0,49 0,1 0,0 0,-26 0,26 0,0 0,-26 0,26 0,0 0,24 0,-74 0,50 0,-26 0,1 0,25 0,-25 0,24 0,-24 0,0 0,49 0,-24 0,-50 0,50 0,-1 0,1 0,-50 0,49 0,-49 0,25 0,50 0,-75 0,24 0,51 0,-26 0,-49 0,50 0,0 0,-50 0,24 0,1 0,25 0,-25 0,-1 0,1 0,0 0,25 0,-25 0,-1 0,1 0,-25 0,50 0,-1 0,-49 0,50 0,0 0,-1 0,-49 0,50 0,-50 0,25 0,-1 0,1 0,0 0,0 0,0 0,-1 0,-24 0,50 0,0 0,-1 0,1 0,-1 0,26 0,-26 0,1 0,25 0,-51 0,51 0,-75 0,49 0,-24 0,0 0,0 0,24 0,26 0,-50 0,-1 0,26 0,24 0,-24 0,0 0,-1 0,1 0,24 0,-24 0,-1 0,-24 0,0 0,0 0,0 0,-1 0,1 0,0 0,-25 0,50 0,-50 0,25 0,-1 0,1 0,0 0,0 0,0 0,24 0,-24 0,0 0,24 0,-24 0,25 0,-25 0,-1 0,26 0,-25 0,24 0,-24 0,25 0,-25 0,-1 0,26 0,0 0,-1 0,1 25,24 0,-24-25,24 0,50 25,-49-25,-26 0,-24 0,0 0,0 0,0 0,-1 0,-24 0,50 25,-50-25,50 0,-1 0,-24 24,0-24,0 0,-25 0,24 0,1 0,0 25,0-25,0 0,-25 0,24 0,1 25,0 0,-25-25,50 0,-26 25,1-25,-25 0,50 25,-25-25,24 24,-49-24,50 25,24 0,-74-25,50 25,0-25,-50 25,24-25,1 24,0-24,0 25,0-25,-25 0,24 0,-24 25,25-25,-25 0,50 25,-1 0,-49-25,50 0,0 24,-50 1,49-25,-49 0,25 25,-25-25,25 0,0 25,-25-25,24 0,1 25,0-25,25 24,-50 1,49-25,-24 0,0 50,0-50,-1 49,1-49,-25 0,50 0,-25 50,0-50,-1 0,-24 0,25 0,0 25,-25 0,50-25,-50 0,24 24,-24-24,25 25,-25-25,25 25,0-25,-25 0,49 50,-24-50,-25 24,50 1,-50-25,25 25,-1 0,1-25,-25 0,25 49,0-49,0 0,-25 0,0 25,24-25,1 25,-25 0,25 0,-25 0,0-1,0 26,25-50,0 25,-25 24,24-24,-24 0,25 0,-25 24,25-49,-25 25,0 0,0 0,0 0,25-1,0-24,-25 25,0-25,0 25,0 0,24 0,-24-25,0 24,0 1,25 0,-25 0,25-25,-25 25,25-1,-25-24,0 50,25-25,-25-25,0 25,24-1,-24-24,0 25,25 0,-25 0,0-25,0 25,0-25,0 49,50-24,-50 0,0 25,25-26,-25 1,0-25,0 25,0 0,25 0,-25-25,0 24,0 1,0 0,0 0,0-25,24 25,1-1,-25-24,0 25,0-25,0 25,0-25,0 25,0 0,0-1,0-24,0 50,0 0,0-50,25 49,-25-24,0 0,0-25,0 25,0-1,25-24,-25 25,0 0,0 0,0-25,0 49,0-49,0 50,0-50,0 25,0 0,0-1,0 1,0 0,0 0,0 0,0-25,0 49,25-24,-25 0,0-25,0 25,0 0,0-1,0 1,0 0,0 0,0 0,0-1,0 1,0-25,0 50,0-50,0 25,0-1,0 1,0 0,0 0,0 0,0-1,0 26,0-25,0 0,0-25,0 49,0-49,0 50,0-50,0 25,0-1,0 1,24 0,-24 0,0 0,0-1,0-24,0 50,25-25,-25 0,0-25,0 24,0 1,25 0,-25-25,0 25,0 0,0 0,0-1,0-24,0 50,0-50,25 50,-25-26,0-24,0 25,0 0,0 0,0 0,0-1,25 1,-25 0,0 0,0-25,0 49,0-49,0 25,24 25,-24-50,0 25,0-1,0 1,25 25,-25-25,0-1,0 1,0 0,0 0,0-25,25 49,-25-49,0 50,0-50,0 25,0-25,0 25,0-25,0 24,0 1,0 0,0-25,0 50,0-50,0 25,0-1,0 26,0-25,0 0,0-1,0 1,0 0,0 0,0-25,0 25,0-25,0 49,0-49,0 25,0 0,0 0,0-1,0 1,0 0,0 0,0-25,0 49,0-49,0 50,0-50,0 25,0 0,0-1,0 1,0 25,0-50,0 25,0 24,-25-49,25 50,0-50,0 49,-49-24,49 0,0-25,0 25,0 0,-25-1,25 1,0 25,-25-25,25 0,-25 24,0-24,25 25,-49-1,49-49,-25 50,25-50,-25 25,0-1,1 1,-1 0,25 0,-25 0,25-1,0-24,-50 25,50 0,-49 0,49 0,-50-1,50 1,-25-25,0 25,1 0,-1-25,25 0,-25 25,0-25,25 24,-25 1,25-25,-49 25,49-25,-25 25,0-25,0 25,25-25,-24 24,-1 1,0 0,-25 0,26-25,-1 25,25-25,-25 0,0 49,-24-49,-1 25,25-25,0 25,25-25,-49 0,24 25,0-25,25 0,-25 25,1-25,-1 0,0 0,0 0,-25 24,50-24,-24 0,-26 25,25-25,0 0,1 25,24-25,-50 0,0 25,26-25,-1 0,25 0,-50 25,50-25,-49 0,-1 0,0 24,50-24,-49 0,49 0,-50 0,25 0,-24 25,24-25,25 0,-25 0,0 0,1 0,-1 0,-25 25,25-25,-24 0,-1 0,1 50,24-50,-25 0,-24 0,24 0,0 0,1 0,-50 0,24 49,26-49,-1 0,0 0,1 25,24-25,-25 0,26 0,-51 25,26-25,-1 0,0 0,1 0,24 0,-25 0,1 25,-1-25,0 0,1 0,49 0,-50 0,1 24,24-24,0 0,-49 0,49 0,-50 25,51-25,-51 0,26 50,-1-50,-24 0,49 0,-50 0,1 0,24 0,1 0,-51 0,26 0,0 0,-1 0,1 0,49 25,0-1,-49-24,49 0,-25 25,26-25,-26 0,25 0,-24 0,24 0,-25 0,1 0,-1 0,-24 0,-1 0,25 0,1 0,24 0,-25 0,1 0,-1 0,1 0,-1 0,25 0,0 0,25 0,-49 0,49 0,-25 0,0 0,0 0,-24 0,-26 0,26 0,24 0,0 0,-49 0,-25 0,49 0,0 0,-24 0,24 0,-49 0,25 0,49 0,-50 0,26 0,-1 0,25 0,-24 0,-1 0,1 0,-1 0,-24 0,49 0,-25 0,25 0,-24 0,24 0,0 0,0 0,25 0,-49 0,24 0,0 0,-25 0,1 0,49 0,-75 0,1 0,0 0,-26 0,51 0,-50 0,-1 0,51 0,-26 0,26 0,-1 0,-49 0,24 0,1 0,24 0,1 0,-1 0,-49 0,49 0,-24 0,0 0,49 0,-25 0,-24 0,24 0,-24 0,24 0,1 0,-51 0,75 0,-49 0,24 0,-24 0,24 0,1 0,-1 0,25 0,-24 0,-1 0,1 0,-26 0,1 0,24 0,-24 0,24 0,1 0,-1 0,0 0,-24 0,24 0,-24 0,24 0,25 0,-24 0,-50 0,49 0,-24 0,-1 0,26 0,24 0,-25 0,1 0,-1 0,25 0,0 0,1 0,24 0,-50 0,25 0,0 0,-49 0,24 0,1 0,24 0,0 0,-25 0,26 0,-1 0,0 0,-25 0,26 0,-26-25,25 25,-24 0,-1 0,0-24,26 24,-1 0,-50 0,51-25,-1 25,-25 0,25-25,1 25,-26-25,50 25,-50-25,26 25,24-24,-25 24,0 0,0 0,0-25,0 0,25 25,-24 0,-1 0,0-25,25 25,-50 0,50 0,-24-49,-1 49,-25 0,25-25,25 0,-24 25,-26-25,50 25,-25-25,0 25,25-24,-24 24,24-25,-50 25,25 0,25-25,-25 0,-24 25,24-25,0 25,0-49,1 49,-1-25,-25 0,1-25,24 26,0-1,0 25,25-25,-25 25,1-50,-26 50,25-24,0-26,0 25,1 25,-1-25,-25-24,25 49,25-25,-24 25,-1-50,0 50,0-24,-24-51,49 75,-25 0,25-25,0 1,-25 24,0-25,25 25,0-25,0 0,-25 0,25 1,0-1,0-25,-49 25,49 1,-25 24,25-25,0 0,-25-25,25 26,0-1,0 0,0 0,0 0,0 0,0-24,0 24,0 25,0-50,-25 26,1-1,24 25,0-25,0 0,0 0,0-24,0 24,0 0,0 0,0 1,0-1,0 0,0 25,0-50,0 50,0-24,0-1,0 0,0-49,0 74,0-25,0 0,0 0,0 0,0 1,0-1,0 0,0 25,0-50,0 50,24-49,-24 49,0-25,25-25,-25 50,0-24,0-1,25 0,-25 25,0-25,0 25,50-50,-50 50,0-49,0 49,0-25,0 0,0 0,24 1,-24-1,25-25,-25 50,0-25,0 1,25-1,-25 0,0 0,0 0,25 1,-25-1,0 25,0-50,25 25,-25 1,0 24,0-25,0 0,0 0,0 0,0 1,0-1,0 0,0 25,24-25,-24 0,0-24,0 49,0-25,0 0,0 0,0 1,0-1,0 0,0 0,0 25,0-50,0 50,0-24,0-1,0 0,0 0,0 0,0 1,0-1,0 25,0-50,0 50,0-49,0 49,0-25,0 0,0 0,0 0,0 1,0-1,0 0,0 25,0-50,0 50,0-24,0-1,0 0,0 0,0 0,0 1,0-1,0 0,0 0,0 25,0-49,0 49,0-25,0 25,0-25,0 0,0 0,0 1,0-1,0 0,0 25,0-50,0 50,0-25,0 1,0-1,0 0,0 25,-24-25,24 0,0 1,0 24,0-50,0 50,-25-25,0 25,25-25,0 1,0 24,-25-25,25 0,-25 0,25 0,-24 1,24-1,0 25,0-50,-25 25,25 1,0 24,-25-25,25 25,0-25,0 0,0 0,0 1,-25-1,25 0,0 25,-25-50,25 50,0-49,-24 24,24 0,0 25,0-25,0 1,0-1,0 0,0 0,0 0,0 1,0 24,0-50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0-04-18T15:43:54.4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10245 6474,'-25'-25,"0"0,25 1,0 24,-25-25,25 25,-25-25,1 0,-1 0,25 25,-50-24,1-1,24 0,0 0,25 25,-50-49,1 49,24-25,-74-50,74 51,-25-1,1-25,49 25,-25 25,0-24,25-1,-25 25,1-25,-1 25,25 0,-50-25,25 0,25 25,-49-25,24 25,0-24,25-1,-50 25,26-25,-1 25,-25-25,1 25,24-25,0 1,-25 24,50 0,-24-25,-1 25,-25-25,25 0,1 25,-1-25,25 25,-50 0,25 0,1 0,-51-49,26 24,24 25,0 0,0-25,0 25,-49-25,49 25,0-24,-24 24,49 0,-50-25,1 25,-26 0,25-50,1 25,-1 25,-24 0,49 0,0-24,-74-26,74 50,0 0,-24 0,49 0,-50-25,25 25,1-25,-1 25,25 0,-25 0,0 0,-24-24,24-1,0 25,-25 0,1 0,49-25,-25 25,-25 0,26-50,-1 50,0 0,-25 0,-24 0,49 0,-25-24,26 24,-26-25,0 25,-24-25,49 25,0-25,-24 0,-1 25,1 0,-26-49,50 49,-24 0,49-25,-50 25,1 0,-1-25,50 25,-25 0,0 0,-24-25,49 25,-50-25,25 25,0-24,-24 24,24 0,-49 0,-1 0,26 0,-26 0,50 0,-24 0,-26 0,-49 0,124 0,-49-50,24 50,-49 0,49 0,0 0,-25 0,26 0,-26-25,25 25,25 0,-25 0,-49 0,49 0,0 0,-49 0,-1 0,1 0,24 0,26 0,-26 0,0 0,1 0,24 0,-25 0,1 0,24 0,0 0,0 0,-24 0,24 0,-25 0,26 0,-26 0,50 0,-50 0,1 0,49 0,-50 0,25 0,0 0,1 0,-26 0,25 0,0 0,25 0,-24 0,-26 0,50 0,-50 0,1 0,24 0,-49 0,-1 25,26-25,-1 0,25 0,-24 0,24 0,0 0,0 0,25 0,-49 25,-26 0,26-1,-26 1,25-25,1 0,-26 25,26-25,24 0,-74 50,99-50,-25 0,0 0,25 0,-25 0,1 0,-1 0,0 0,-25 25,26-25,-26 24,0 1,1-25,24 25,0-25,-24 25,24-25,0 0,0 0,25 0,-25 0,-24 0,24 0,25 25,-25-25,0 0,1 24,-26-24,25 25,0-25,-24 25,49-25,-50 0,50 25,-25-25,25 0,-25 0,1 0,-26 25,50-25,-25 0,0 24,25-24,-24 25,-1-25,-25 25,50-25,-49 25,24-25,0 25,25-1,-25-24,25 0,-49 0,49 25,-25 0,0-25,0 25,0-25,1 25,-1-1,0-24,25 25,-25 0,0 0,1 0,24-1,-25-24,25 25,0 0,-25 0,0 24,25-49,-25 25,25-25,0 50,-24-50,-1 25,25 24,-25-24,0 0,25-25,0 25,0 0,-25-25,25 24,-25-24,1 25,24-25,0 25,-25 0,25 0,0-25,-25 24,0 1,25-25,-25 25,25-25,-24 25,-1 24,25-24,0-25,-25 50,25-25,0-25,-25 49,25-24,0-25,-25 25,25 0,0-25,0 24,0-24,0 50,0-50,0 25,0-25,0 49,0-24,0-25,0 50,0-50,0 49,0-24,0-25,0 25,0 0,0 0,0-25,0 24,0 1,0 0,0-25,0 25,0 0,0 0,0-25,0 24,0 1,0 0,0-25,0 25,0 0,0-1,0-24,0 25,0 0,0 0,0-25,0 25,0-1,0 1,0-25,0 25,0 0,0-25,0 25,0-25,0 24,0 26,0-50,0 25,0 0,0-1,0-24,0 25,0 0,0 0,-24-25,24 25,0-1,0 1,0-25,0 25,0 0,0 0,0-25,0 24,0-24,-25 50,25-50,0 25,0 0,0 24,0-49,-25 25,25 0,0 0,0-25,0 49,0-24,0 0,0 0,0 24,0 1,-25-50,25 25,0 0,-25-1,25 1,0 0,0 0,0 0,0-25,0 24,0 1,0 0,0-25,0 25,0 0,0-1,0-24,0 25,0 25,0-50,0 49,0-24,0-25,0 25,0 0,0 0,0-1,0 1,0 0,0-25,0 25,0 0,0-1,0-24,0 25,0 0,0 25,0-50,0 24,0 1,0 0,0-25,0 25,0 0,0 0,0-25,0 24,0 1,0 0,0-25,0 25,0 0,0-1,0 26,0-50,0 25,0-25,0 25,0 24,0-49,0 50,0-50,0 25,0-1,0 1,0-25,0 25,0-25,0 50,0-50,25 49,-25-24,25 0,-25 0,0-1,25 26,-25-50,0 25,0 0,25 24,-25-24,0-25,24 50,-24-50,25 49,0-24,-25 0,0-25,0 25,25 0,-25-1,0-24,25 25,-1 25,-24-50,0 25,0-1,50 1,-50-25,0 25,25 0,-25-25,25 25,-25-1,0 1,24-25,-24 25,25-25,-25 25,0 0,50-1,-50-24,25 50,0-50,-1 50,1-26,-25 1,25-25,-25 25,50 25,-50-26,24-24,1 25,-25 0,25 0,0-25,0 25,-25-25,49 0,-24 24,0 1,0 0,49 25,-24-26,-26 1,1-25,-25 0,50 25,-25-25,-25 25,24-25,26 49,-50-49,50 0,-1 25,-24 0,0-25,0 25,24 0,-24-25,25 49,-1-24,-49-25,25 0,25 0,-50 25,49-25,-24 25,25 0,24-1,-24 1,-1 0,1 0,24 0,-49-25,25 49,-1-49,1 25,-25-25,49 25,-49 0,0-25,49 49,-24-49,-25 25,24 0,1-25,-50 0,50 25,-26-25,26 24,-50-24,25 0,24 25,-24-25,50 25,-26-25,26 0,-26 25,-24-25,49 0,-74 0,25 25,-25-25,75 0,-26 49,-24-49,0 0,-25 0,49 0,-24 0,-25 0,50 25,-25-25,-25 0,49 0,-24 0,25 25,-25-25,-1 0,1 0,0 0,0 25,0-25,-1 0,-24 0,50 0,-25 0,0 24,-1-24,51 0,-26 0,-24 0,50 0,-51 0,26 50,0-50,24 0,0 25,-49-25,25 0,-25 0,49 0,-74 0,50 0,-25 0,-1 0,1 0,0 0,-25 0,25 0,0 0,-1 0,-24 0,25 0,25 0,-25 0,24 0,1 0,-1 25,-24-25,-25 0,25 0,0 0,0 0,-25 0,24 0,1 0,0 0,49 0,-24 0,0 0,-50 0,49 0,-24 0,25 0,-26 0,1 0,25 0,-50 0,25 0,-1 0,26 0,25 0,-75 0,24 0,51 0,-50 0,-1-25,26 25,24 0,-74 0,50 0,-25 0,24 0,-49 0,50-25,0 25,-26 0,26-25,0 25,-26-25,26 1,24 24,-49 0,0 0,0 0,-25-25,25 25,-1 0,1 0,-25 0,50 0,0 0,-50-25,49 25,-24 0,25-25,-26 25,1 0,0-25,0 25,0 0,-1 0,-24 0,50-24,-50-1,50 25,-26 0,26 0,-50 0,25 0,0-25,-1 25,-24 0,50 0,-50 0,25 0,-25-25,25 0,-25 25,24 0,1 0,-25-24,25 24,25 0,-26 0,1 0,-25 0,50-25,-25 0,-25 25,24 0,1 0,-25 0,25 0,-25-25,25 25,0 0,-25 0,25 0,24-25,-49 1,50 24,-25 0,-25 0,24 0,1-25,-25 25,25 0,-25 0,25-25,0 0,-1 25,-24 0,25-25,0 25,0 0,-25 0,25 0,-1 0,1-24,-25-1,25 25,0 0,0 0,-25 0,24-25,1 25,25 0,-50 0,25-50,-1 50,1 0,-25 0,25-24,-25 24,25 0,0-25,-1 0,-24 25,25-25,0 0,25 1,-26-1,1 25,25-25,-50 25,49-25,-49 0,25 25,0-25,25 1,-25 24,-25-25,24 25,1-25,0 0,-25 25,25-25,0 1,24-26,-49 50,25-25,-25 25,25 0,0-25,-25 1,24-1,1-25,0 25,25 25,-50-24,0-1,24 25,1-25,0 0,-25 0,25 25,-25-24,49 24,-24-25,0 0,0 0,0 0,-1 25,26-24,-50 24,25-25,0 0,-1 0,-24 25,25-25,-25 1,25 24,0 0,-25-50,25 50,-25-25,0 0,24 25,-24-24,25-1,0 25,-25-25,0 25,25-25,-25 0,25 1,0 24,-25-25,24 0,-24 0,25 25,-25-25,25 0,-25 1,0 24,0-25,0 0,0 0,50 0,-50 1,24 24,-24-50,0 50,50-50,-50 50,0-24,0 24,0-25,25-25,-25 25,25 1,-25 24,24-50,-24 50,25-50,-25 50,0-24,0 24,25-50,-25 25,0 25,25-49,-25 49,0-25,25 0,-25 0,0 0,0 1,0-1,24 25,-24-25,0-25,0 26,25-1,0 0,-25 25,0-25,0 25,0-25,0 0,0 1,0 24,0-25,0 0,0 0,0 25,0-49,0 24,0 25,25-50,-25 50,0-25,0 1,0-1,0 0,0 25,0-25,0 0,25-24,-25 49,0-50,0 50,24-25,-24 25,0-49,0 49,0-25,0 25,0-50,0 50,0-24,0-26,0 50,0-25,0 0,0 1,0-1,0 0,0 0,0 25,0-25,-24 1,24-1,0 25,0-25,0 0,0 0,-50 0,50 1,-25-26,25 50,-25-25,25-24,0 24,-24 25,-1-25,25 0,0 0,0 25,-25-24,25-26,0 50,-25-50,0 50,25-24,0 24,0-50,-24 50,24-25,0 25,0-49,-25 24,0 25,25-50,0 25,-25 1,25-1,0 0,-25 0,1-24,24 24,0 25,0-25,-25-25,25 50,0-49,0 24,0 0,0 0,-25 25,25-24,-25-1,0 25,25-25,0 25,0-50,-49 25,49 1,0 24,0-25,0 0,-25 0,25 25,0-25,0 1,-25-1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0-04-18T15:44:20.106"/>
    </inkml:context>
    <inkml:brush xml:id="br0">
      <inkml:brushProperty name="width" value="0.08819" units="cm"/>
      <inkml:brushProperty name="height" value="0.35278" units="cm"/>
      <inkml:brushProperty name="color" value="#0F243E"/>
      <inkml:brushProperty name="tip" value="rectangle"/>
      <inkml:brushProperty name="rasterOp" value="maskPen"/>
    </inkml:brush>
  </inkml:definitions>
  <inkml:trace contextRef="#ctx0" brushRef="#br0">10989 6325,'0'-25,"25"25,-25 0,24-24,1-1,-25 25,25 0,-25-25,50 25,-26-25,1 0,-25 25,25-24,0 24,0-25,-1 0,-24 25,25-25,0 25,0-49,0 49,0-25,-25 0,24 25,1 0,-25 0,25-25,0 0,24 1,-24-1,0 0,0 0,49-25,-49 50,0-24,-25 24,49-25,1 0,-25 25,0-25,24 0,-24 25,-25 0,74-49,-24 49,24-25,-49 25,0-25,0 25,0-25,24 1,-49 24,50 0,-1 0,1-25,-50 25,50 0,-1-50,-49 50,50 0,-25 0,49 0,-49 0,0 0,24-25,1 25,0 0,-1-24,1 24,-25 0,-1 0,26-25,-50 25,25 0,-25 0,25 0,-1 0,1-25,-25 25,25 0,0 0,24 0,1 0,-50 0,25 0,24 0,1-25,-25 25,0 0,-25-25,25 25,-1 0,1 0,-25-24,25 24,25 0,-26 0,26 0,-50-25,50 0,-26 25,1 0,25-25,-25 25,24-25,-24 25,0 0,24 0,-24 0,-25 0,50 0,-25 0,-1 0,26-49,-25 49,24 0,-24 0,50 0,-26-25,-24 25,0 0,49 0,-24 0,0 0,-26 0,51-25,-50 25,49 0,-24 0,-26 0,1 0,25 0,24 0,-24 0,-1 0,-24 0,25 0,-1 0,1 0,-25 0,24 0,-24 0,0 0,49 0,1 0,-50 0,49 0,-49 0,49 0,1 0,-50 0,24 0,-49 0,25 0,25 0,-26 0,26-49,-50 49,25 0,0 0,-1 0,26 0,-50 0,50 0,24 0,-24 0,24 0,-24 0,-1 0,26 0,-50 0,49 0,-49 0,24 0,-24 0,50 0,-51 0,26 0,-50 0,50 0,24 0,-24 0,24 0,-24 0,24 0,0 0,26 0,-51 0,26 0,-1 0,1 0,-51 0,26 0,0 0,24 0,-49 0,24 0,-24 0,50 0,-26 0,-24 0,49 0,-24 0,49 24,-24 1,-51-25,26 0,24 25,-24-25,25 0,-51 25,26-25,0 0,-1 0,-24 25,49-25,-49 0,0 0,25 0,-50 0,74 0,-74 0,74 49,-24-49,-25 0,49 25,-24-25,-1 0,1 0,-25 25,24-25,26 0,-25 49,-26-49,26 0,-25 0,-25 0,49 0,1 25,-50-25,25 0,0 0,-1 0,1 25,25-25,-1 25,-49-25,75 25,-26-25,26 24,-26-24,1 0,-25 0,0 0,49 0,-24 50,-26-50,1 0,25 0,0 25,-26-25,1 0,25 0,-25 0,-1 0,1 0,25 0,-50 25,49-25,-49 0,25 0,50 24,-75-24,24 25,26-25,-50 0,25 0,24 0,-49 0,25 0,0 0,49 0,-24 25,-25-25,49 50,1-26,-26-24,50 0,-49 0,0 25,-1 0,-49-25,50 25,0-25,-1 25,-24-25,0 24,0 1,-1-25,-24 0,25 0,0 0,25 25,-50-25,49 0,-49 0,25 0,-25 0,50 0,-50 0,24 25,26-25,-50 0,50 0,-50 25,49 0,-24-25,25 24,-1-24,-24 0,49 25,-49 0,-25-25,50 0,24 25,-74-25,50 25,-25-25,74 24,-74 1,0-25,-1 25,76 25,-100-26,24-24,1 0,-25 0,25 0,-25 25,74 0,-49 0,25 0,-25-25,-1 0,51 49,-50-24,-1-25,1 0,0 0,25 25,-26 0,1-25,0 24,0 1,0-25,-25 0,49 50,-24-50,0 0,-25 25,25-25,0 49,-1-49,-24 0,25 25,-25-25,50 25,-50 0,25-1,-1 1,51 0,-50 0,-1-25,-24 25,25-1,0-24,0 25,0 0,-25-25,49 25,-49 0,25 0,0-25,0 24,-25 1,24 0,1-25,-25 25,25 0,-25-1,25-24,0 25,-1 0,1 0,-25-25,25 49,0-24,0 25,-1-25,-24-25,0 49,50-24,-50 0,0 24,25-49,-25 25,0 0,25 25,-25-50,0 24,0 1,24 0,-24-25,0 25,0 0,0-1,0-24,25 50,-25-25,0-25,0 49,0-49,0 25,25 0,-25 0,0-25,0 25,25-1,-25 1,0-25,25 25,-25 25,0-50,0 49,0-24,0 0,0-25,25 25,-25 24,0-49,0 25,0 0,24-25,-24 25,0-25,0 25,0-1,25 1,-25-25,0 25,0 0,0 0,0-25,0 24,0 1,0 0,0-25,0 25,0 0,0-1,0-24,0 25,0 0,0 0,0-25,0 25,0-1,0 1,0-25,0 25,0 25,0-50,0 24,-25 1,25 0,0-25,0 25,0 0,0 24,0-49,0 25,0 0,0 0,-24-25,24 25,-25 24,25 1,-25-25,25-25,0 24,0 1,0 0,-25-25,25 25,0 0,0-1,0-24,-25 50,25-50,0 25,0-25,-25 25,25-1,0 1,-24-25,24 50,0-50,-25 25,25-1,-25 1,25-25,0 25,-25-25,25 25,0 0,0-1,-49 1,49 0,0 0,-25-25,25 49,0-49,-25 25,0 0,25-25,-25 25,25 0,0-1,-49 1,49 25,-25-25,0-25,25 25,-25-1,25 1,-24-25,24 25,-25 0,25 0,-25-25,25 24,-25 1,0 0,25-25,-49 50,49-50,-25 24,25-24,-25 25,25 0,-25-25,1 25,24-25,-50 49,50-49,-50 25,26 0,24-25,-25 0,25 25,-25-25,0 0,25 0,-25 25,25-25,-49 0,49 0,-50 49,50-49,-25 0,-24 0,24 25,0-25,0 25,0-25,1 25,-1-25,0 0,25 0,-25 24,0-24,1 0,24 0,-25 0,0 0,0 0,25 0,-25 0,1 0,-26 25,50-25,-50 0,26 25,-26-25,25 25,0-25,1 25,-1-25,25 0,-25 0,25 0,-25 0,0 0,1 0,-1 49,0-49,0 0,-24 0,24 25,-25-25,25 25,1-25,-1 0,0 25,-25-1,50-24,-49 0,24 25,0-25,-25 50,26-50,-26 0,0 0,50 25,-49-25,-1 0,50 24,-49 1,24-25,0 25,-25-25,50 25,-24-25,-26 0,25 0,0 25,1-25,24 25,-25-25,-25 0,25 0,25 0,-24 0,-1 0,0 0,0 0,0 24,1-24,24 0,-25 0,-25 0,50 0,-25 0,0 0,-24 0,24 0,0 0,0 0,25 0,-49 0,49 0,-25 0,25 0,-50 0,50 0,-24 0,24 0,-50 0,0 0,-24 0,74 0,-50 0,1 0,24 0,25 0,-25 0,0 0,1 0,24 0,-50 0,0 0,50 0,-24 0,-26 0,25 0,-49 0,74 0,-50 0,1 0,-1 0,50 0,-25 0,-25 0,50 0,-24 0,24 0,-50 0,25 0,-24 0,24 0,0 0,0 0,-24 0,-1 0,50 0,-25 0,-24 0,24 0,-25 0,1 0,-1 0,25 0,-24 0,-1 0,25 0,0 0,1 0,-51 0,75 0,-25 0,-24 0,24 0,-25 0,1 0,-1 0,-24 0,49 0,0 0,-49 0,24 0,25 0,-49 0,24 0,-24 0,24 0,25 0,-24 0,-1 0,1 0,24 0,0 0,-25 0,50 0,-49 0,24 0,-50 0,26 0,-1 0,25 0,-49 0,49 0,-24 0,24 0,-25 0,25 0,-49 0,49 0,0 0,-24 0,-1 0,1 0,-26 0,26 0,-1 0,0 0,26 0,-26 0,0 0,1 0,24 0,0 0,-25 0,50 0,-49 0,-1 0,25 0,-24 0,24 0,0 0,0 0,-24 0,-1 0,1 0,24 0,-25 0,1 0,24 0,-25 0,1 0,-26 0,26 0,-1 0,0 0,1 0,-26 0,26 0,-26 0,50 0,-24 0,-1 25,1-25,-1 0,0 0,1 0,-1 0,25 0,-24 0,-1 0,1 25,49-25,-75 0,50 0,-24 25,24-25,-25 0,1 0,49 0,-75 0,50 0,-24 0,-1 49,25-49,-24 0,-26 0,26 0,24 0,0 0,-24 0,-26 0,26 0,-26 0,26 0,-1 0,-24 0,24 0,-24 0,24 0,-24 0,49 0,0 0,-25 0,-24 0,49 0,0 0,-24 0,49 0,-50 0,25 0,25 0,-25 0,-24 0,49 0,-50 0,-24 0,24 0,50 0,-49 0,-1 0,-24 0,49 0,0 0,-25 0,50 0,-49-24,24 24,-25 0,1-50,-1 50,25 0,25 0,-49 0,-1-25,-24 0,74 25,-50 0,25 0,0 0,-24 0,24-24,0 24,0 0,-49-25,74 25,-50 0,-24 0,74 0,-25 0,0 0,1-25,-76-25,100 50,-49 0,24 0,0 0,0-25,1 25,-26-24,25 24,-49-25,74 25,-25-25,25 25,-50 0,50 0,-25 0,25-25,-49 25,49 0,-25-25,0 25,0-24,1 24,24 0,-50 0,25-25,0 0,-24-25,24 50,-25-24,26-1,-1 0,0 25,25 0,-50-25,26 0,-1 25,25-24,-25-1,0 25,-24-50,49 50,-50-25,25 25,25-24,-25-1,1 25,24-25,-25 25,0-50,0 50,25-24,-25 24,25-25,0 0,-24 0,-1 25,25-25,-25 1,25 24,-50-25,50 25,-25-25,25 0,-24 0,-1 25,25-24,-25-1,25 0,-25 25,25-25,-25 0,25 25,-24-24,24 24,0-25,-25 0,0 0,0 25,25-25,-25 0,1 1,24 24,-25-25,25 0,0 0,-25 0,25 25,-25-24,0-1,25 0,0 0,0 25,0-25,0 1,-24-1,24 25,-25-50,25 50,0-25,-25 25,25-24,0-1,0 0,0 25,0-25,-25-24,25 24,-25 0,25 25,0-25,0 0,-24 1,24 24,0-25,-25 0,25-25,0 50,0-24,0 24,0-50,0 50,0-25,0 25,0-49,0 49,0-25,0 25,0-50,0 50,0-25,0 25,0-49,0 49,0-25,0 25,0-25,0 0,0 0,0 25,0-24,0-1,25 0,-25 25,0-25,0 25,0-25,24 1,-24 24,0-25,0 0,0 0,0 25,0-25,25 1,0-1,-25 25,0-25,0 0,0 0,0 1,0-1,0 0,0 25,0-25,0 0,0 1,0 24,0-25,0 0,0 0,0 25,0-25,0 1,0-1,0 25,0-25,0 0,0 0,0 25,0-24,0-1,0 0,0 25,0-25,0 0,0 0,0 25,0-24,0-1,0 0,0 25,0-25,0 0,0 1,0 24,0-25,0 0,0 0,0 25,0-25,0 25,0-24,0 24,0-25,0 0,0 0,0 25,0-49,0 49,0-25,0 25,0-25,0 0,0 0,-25 25,25-24,0-1,0 25,0-25,0 25,0-50,0 26,0-1,0 0,0 0,0 0,0 25,0-24,0-1,0 0,0 25,0-25,0 0,0 1,0 24,0-25,0 0,0 0,0 25,0-25,0 1,0-1,0 25,0-25,0 0,25 0,-25-24,0 24,0 0,25 0,-25 25,25-25,-25 1,0 24,24-25,-24 25,0-25,0 0,25 0,-25 25,25-24,-25-1,25 0,-25 25,0-25,25 0,-1 25,1-24,-25 24,0-25,0 0,25-25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274BD-F492-4DDE-8AA5-F6FD26183CF6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88D92-C1ED-44A9-924F-DD6383AC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7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88D92-C1ED-44A9-924F-DD6383ACEC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4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88D92-C1ED-44A9-924F-DD6383ACEC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2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739A-EB89-4239-9D3A-25D8698F546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75F0-0A56-4ED3-85D8-94DD9238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19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739A-EB89-4239-9D3A-25D8698F546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75F0-0A56-4ED3-85D8-94DD9238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8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739A-EB89-4239-9D3A-25D8698F546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75F0-0A56-4ED3-85D8-94DD9238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47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739A-EB89-4239-9D3A-25D8698F546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75F0-0A56-4ED3-85D8-94DD9238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739A-EB89-4239-9D3A-25D8698F546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75F0-0A56-4ED3-85D8-94DD9238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7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739A-EB89-4239-9D3A-25D8698F546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75F0-0A56-4ED3-85D8-94DD9238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0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739A-EB89-4239-9D3A-25D8698F546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75F0-0A56-4ED3-85D8-94DD9238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0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739A-EB89-4239-9D3A-25D8698F546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75F0-0A56-4ED3-85D8-94DD9238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8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739A-EB89-4239-9D3A-25D8698F546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75F0-0A56-4ED3-85D8-94DD9238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45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739A-EB89-4239-9D3A-25D8698F546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75F0-0A56-4ED3-85D8-94DD9238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96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739A-EB89-4239-9D3A-25D8698F546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F75F0-0A56-4ED3-85D8-94DD9238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4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C739A-EB89-4239-9D3A-25D8698F546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F75F0-0A56-4ED3-85D8-94DD92387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9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customXml" Target="../ink/ink2.xml"/><Relationship Id="rId3" Type="http://schemas.microsoft.com/office/2007/relationships/media" Target="../media/media19.m4a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19.m4a"/><Relationship Id="rId9" Type="http://schemas.openxmlformats.org/officeDocument/2006/relationships/image" Target="../media/image29.png"/><Relationship Id="rId1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microsoft.com/office/2007/relationships/hdphoto" Target="../media/hdphoto6.wdp"/><Relationship Id="rId10" Type="http://schemas.openxmlformats.org/officeDocument/2006/relationships/image" Target="../media/image33.emf"/><Relationship Id="rId4" Type="http://schemas.openxmlformats.org/officeDocument/2006/relationships/image" Target="../media/image32.png"/><Relationship Id="rId9" Type="http://schemas.openxmlformats.org/officeDocument/2006/relationships/customXml" Target="../ink/ink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customXml" Target="../ink/ink5.xml"/><Relationship Id="rId3" Type="http://schemas.microsoft.com/office/2007/relationships/media" Target="../media/media22.m4a"/><Relationship Id="rId7" Type="http://schemas.microsoft.com/office/2007/relationships/hdphoto" Target="../media/hdphoto8.wdp"/><Relationship Id="rId12" Type="http://schemas.openxmlformats.org/officeDocument/2006/relationships/image" Target="../media/image38.emf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5.png"/><Relationship Id="rId11" Type="http://schemas.openxmlformats.org/officeDocument/2006/relationships/customXml" Target="../ink/ink4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audio" Target="../media/media22.m4a"/><Relationship Id="rId9" Type="http://schemas.openxmlformats.org/officeDocument/2006/relationships/image" Target="../media/image37.png"/><Relationship Id="rId1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customXml" Target="../ink/ink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0.png"/><Relationship Id="rId11" Type="http://schemas.openxmlformats.org/officeDocument/2006/relationships/image" Target="../media/image40.emf"/><Relationship Id="rId5" Type="http://schemas.microsoft.com/office/2007/relationships/hdphoto" Target="../media/hdphoto9.wdp"/><Relationship Id="rId10" Type="http://schemas.openxmlformats.org/officeDocument/2006/relationships/customXml" Target="../ink/ink6.xml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.m4a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3.png"/><Relationship Id="rId3" Type="http://schemas.microsoft.com/office/2007/relationships/media" Target="../media/media6.m4a"/><Relationship Id="rId7" Type="http://schemas.openxmlformats.org/officeDocument/2006/relationships/image" Target="../media/image9.jpg"/><Relationship Id="rId12" Type="http://schemas.openxmlformats.org/officeDocument/2006/relationships/image" Target="../media/image9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1.xml"/><Relationship Id="rId11" Type="http://schemas.openxmlformats.org/officeDocument/2006/relationships/customXml" Target="../ink/ink1.xml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6.m4a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0BE8A6-447A-420C-AFE2-18FD635EE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8064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6909" y="291417"/>
            <a:ext cx="6629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DỤC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ĐÀO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QUẬN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LONG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TRƯỜNG MẦM NON HOA ANH ĐÀO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1993" y="1235896"/>
            <a:ext cx="6601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2036083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tách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	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Lứa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MGL (5-6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: 30-35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phút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3776" y="4791809"/>
            <a:ext cx="3200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2021-2022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B117CA-7B16-4792-BDB8-6E0334416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23472"/>
            <a:ext cx="995555" cy="99725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C14F87-FEC0-4A79-90F5-E235C528A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7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561" y="83127"/>
            <a:ext cx="8665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Con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tách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168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09351"/>
            <a:ext cx="136525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529" y="1509351"/>
            <a:ext cx="136525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36" y="1450974"/>
            <a:ext cx="136525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53425"/>
            <a:ext cx="136525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80" y="1447149"/>
            <a:ext cx="136525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59563" y="1326609"/>
            <a:ext cx="457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6006" y="1326608"/>
            <a:ext cx="457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5" name="Straight Connector 4"/>
          <p:cNvCxnSpPr>
            <a:endCxn id="11" idx="1"/>
          </p:cNvCxnSpPr>
          <p:nvPr/>
        </p:nvCxnSpPr>
        <p:spPr>
          <a:xfrm>
            <a:off x="4564208" y="1926773"/>
            <a:ext cx="31179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2853099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083" y="2766147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753" y="2785674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58" y="2728408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728408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70" y="2728408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120317" y="2722355"/>
            <a:ext cx="457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003" y="2722354"/>
            <a:ext cx="457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704827" y="3366058"/>
            <a:ext cx="31179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36" y="4397375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67" y="4442186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35" y="4446270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265" y="4444423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4444423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70" y="4397375"/>
            <a:ext cx="13652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331219" y="4397375"/>
            <a:ext cx="457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08459" y="4397375"/>
            <a:ext cx="457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876042" y="4997539"/>
            <a:ext cx="31179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D2927B-4F4B-451B-B551-C39511AB6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441" y="62875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42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0" grpId="0"/>
      <p:bldP spid="11" grpId="0"/>
      <p:bldP spid="25" grpId="0"/>
      <p:bldP spid="26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162615-C7D1-4D0E-9F75-4F46250AE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2290"/>
            <a:ext cx="92202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33DF3E-F3C6-45FC-8BEB-FCE61969DD85}"/>
              </a:ext>
            </a:extLst>
          </p:cNvPr>
          <p:cNvSpPr txBox="1"/>
          <p:nvPr/>
        </p:nvSpPr>
        <p:spPr>
          <a:xfrm>
            <a:off x="1219200" y="25146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b.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Tách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theo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yêu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cầu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985189-6743-4BBF-B974-227964589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3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4145" y="827647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8201" name="Picture 9" descr="Heart Lake và những hồ nước có hình trái tim đẹp nhất thế giới - Zing - Tri  thức trực tuyế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2"/>
          <a:stretch/>
        </p:blipFill>
        <p:spPr bwMode="auto">
          <a:xfrm>
            <a:off x="115119" y="3124200"/>
            <a:ext cx="4421451" cy="36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Mơ thấy hồ nước đánh đề con gì? Điềm báo tốt hay xấu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04" y="3124200"/>
            <a:ext cx="3962400" cy="351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3" y="1048724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6" y="1070188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49" y="1070188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320" y="1157185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43" y="1143000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62" y="1143000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377545" y="4724400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0" y="4280264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09878F-CEE8-45D4-96B0-DA3680B8E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762" y="6308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6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07407E-6 L -0.01076 0.4483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2240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-0.06336 0.5564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2782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-0.09098 0.6231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" y="3115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11025 0.4680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2340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21025 0.5791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03333 0.5166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4145" y="827647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8201" name="Picture 9" descr="Heart Lake và những hồ nước có hình trái tim đẹp nhất thế giới - Zing - Tri  thức trực tuyế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2"/>
          <a:stretch/>
        </p:blipFill>
        <p:spPr bwMode="auto">
          <a:xfrm>
            <a:off x="209923" y="3096491"/>
            <a:ext cx="4421451" cy="36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Mơ thấy hồ nước đánh đề con gì? Điềm báo tốt hay xấu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04" y="3124200"/>
            <a:ext cx="3962400" cy="351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55542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6" y="1070188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49" y="1070188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320" y="1157185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48" y="1143000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62" y="1143000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98085" y="4280264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03457" y="5105400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7C71BD-9E53-4B9A-953E-0F961A538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9084" y="62812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0.00712 0.480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-0.01336 0.57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2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-0.03264 0.6009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-0.04358 0.4458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7343 0.51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0.12413 0.5437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8" grpId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44145" y="827647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8201" name="Picture 9" descr="Heart Lake và những hồ nước có hình trái tim đẹp nhất thế giới - Zing - Tri  thức trực tuyế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2"/>
          <a:stretch/>
        </p:blipFill>
        <p:spPr bwMode="auto">
          <a:xfrm>
            <a:off x="204019" y="3124200"/>
            <a:ext cx="4421451" cy="36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Mơ thấy hồ nước đánh đề con gì? Điềm báo tốt hay xấu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04" y="3124200"/>
            <a:ext cx="3962400" cy="351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55542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6" y="1070188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49" y="1070188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320" y="1157185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48" y="1143000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62" y="1143000"/>
            <a:ext cx="10906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44620" y="4648200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5955" y="4280264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B5700D-B4E8-4F2B-AC3B-ACB6623ED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6921" y="6308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3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0.01545 0.5030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25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0.0283 0.6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300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-0.12431 0.47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0.26475 0.50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250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2151 0.6569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7" y="3284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0.1658 0.5437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8" grpId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2396C3-644D-43A4-B635-BE9629DA1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9" y="-19764"/>
            <a:ext cx="9154229" cy="68777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362253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tách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phần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7581" y="1457235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973281" y="2667000"/>
            <a:ext cx="626919" cy="1004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735281" y="2712189"/>
            <a:ext cx="917864" cy="959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2063" y="3329647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5945" y="3288083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3288083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33528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6400" y="1718423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181600" y="3033822"/>
            <a:ext cx="952500" cy="6379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134100" y="3033822"/>
            <a:ext cx="723900" cy="6379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A5476-6ECE-4A9B-A147-FF81116D1B38}"/>
              </a:ext>
            </a:extLst>
          </p:cNvPr>
          <p:cNvSpPr/>
          <p:nvPr/>
        </p:nvSpPr>
        <p:spPr>
          <a:xfrm>
            <a:off x="578427" y="5005817"/>
            <a:ext cx="2043545" cy="56803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Cách</a:t>
            </a:r>
            <a:r>
              <a:rPr lang="en-US" sz="28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1F4708-0EC5-48C1-98EA-4E813B2716A9}"/>
              </a:ext>
            </a:extLst>
          </p:cNvPr>
          <p:cNvSpPr/>
          <p:nvPr/>
        </p:nvSpPr>
        <p:spPr>
          <a:xfrm>
            <a:off x="5004955" y="5038175"/>
            <a:ext cx="2043545" cy="56803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Cách</a:t>
            </a:r>
            <a:r>
              <a:rPr lang="en-US" sz="2800" b="1" dirty="0">
                <a:solidFill>
                  <a:srgbClr val="FF0000"/>
                </a:solidFill>
              </a:rPr>
              <a:t> 2</a:t>
            </a:r>
          </a:p>
        </p:txBody>
      </p:sp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89D753-378B-42B1-B327-22B178E57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29" y="64238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0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3" grpId="0"/>
      <p:bldP spid="9" grpId="0"/>
      <p:bldP spid="10" grpId="0"/>
      <p:bldP spid="11" grpId="0"/>
      <p:bldP spid="12" grpId="0"/>
      <p:bldP spid="13" grpId="0"/>
      <p:bldP spid="4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02E43-C332-4653-8BF8-97CA83B28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8" y="-23413"/>
            <a:ext cx="9280356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2009" y="188217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894858" y="3191983"/>
            <a:ext cx="626919" cy="1004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788477" y="3191983"/>
            <a:ext cx="917864" cy="959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0" y="4079841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38862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8709" y="412387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tách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phần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823AB0-16F7-4EC1-984C-0A816CCA81A7}"/>
              </a:ext>
            </a:extLst>
          </p:cNvPr>
          <p:cNvSpPr/>
          <p:nvPr/>
        </p:nvSpPr>
        <p:spPr>
          <a:xfrm>
            <a:off x="3766704" y="5776563"/>
            <a:ext cx="2043545" cy="56803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Cách</a:t>
            </a:r>
            <a:r>
              <a:rPr lang="en-US" sz="2800" b="1" dirty="0">
                <a:solidFill>
                  <a:srgbClr val="FF000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82161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4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14295-0A1E-4371-A208-7B46672F1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73"/>
            <a:ext cx="9144000" cy="6821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2209800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tách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24E9DE-34B1-49C8-AC98-EB9A337AC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27E583-AE2C-413F-9F49-4C34C0506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471" y="6370637"/>
            <a:ext cx="487363" cy="487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8582" y="152399"/>
            <a:ext cx="5544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Tách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sắc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735" l="1674" r="991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71893"/>
            <a:ext cx="1349604" cy="119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731" y="1895767"/>
            <a:ext cx="134778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42" y="1897641"/>
            <a:ext cx="134778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74347"/>
            <a:ext cx="134778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8" b="99215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76" b="9173"/>
          <a:stretch/>
        </p:blipFill>
        <p:spPr bwMode="auto">
          <a:xfrm>
            <a:off x="5708073" y="1831181"/>
            <a:ext cx="1276886" cy="133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032" y="1756067"/>
            <a:ext cx="1274763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/>
              <p14:cNvContentPartPr/>
              <p14:nvPr/>
            </p14:nvContentPartPr>
            <p14:xfrm>
              <a:off x="0" y="1128448"/>
              <a:ext cx="8564040" cy="2831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9360" y="1119088"/>
                <a:ext cx="8582760" cy="28497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/>
          <p:cNvSpPr txBox="1"/>
          <p:nvPr/>
        </p:nvSpPr>
        <p:spPr>
          <a:xfrm>
            <a:off x="857445" y="4165707"/>
            <a:ext cx="3181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táo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đỏ</a:t>
            </a:r>
            <a:endParaRPr lang="en-US" sz="4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4108" y="4133486"/>
            <a:ext cx="3408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táo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5BB418-47AD-4F52-B81B-C6FD02B44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058" y="61269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4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7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82" b="91496" l="17969" r="76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4" t="18114" r="24077" b="8518"/>
          <a:stretch/>
        </p:blipFill>
        <p:spPr bwMode="auto">
          <a:xfrm>
            <a:off x="1371600" y="1600200"/>
            <a:ext cx="1524000" cy="147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96206"/>
            <a:ext cx="152400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79536"/>
            <a:ext cx="1524000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9" b="100000" l="65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429" r="4293" b="-1429"/>
          <a:stretch/>
        </p:blipFill>
        <p:spPr bwMode="auto">
          <a:xfrm>
            <a:off x="6019800" y="1617834"/>
            <a:ext cx="2279073" cy="223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82" b="91496" l="17969" r="76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4" t="18114" r="24077" b="8518"/>
          <a:stretch/>
        </p:blipFill>
        <p:spPr bwMode="auto">
          <a:xfrm>
            <a:off x="381000" y="2870993"/>
            <a:ext cx="1524000" cy="147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182" b="91496" l="17969" r="76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4" t="18114" r="24077" b="8518"/>
          <a:stretch/>
        </p:blipFill>
        <p:spPr bwMode="auto">
          <a:xfrm>
            <a:off x="2362200" y="2870993"/>
            <a:ext cx="1524000" cy="147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133920" y="928800"/>
              <a:ext cx="8412120" cy="4474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560" y="919440"/>
                <a:ext cx="8430840" cy="44928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/>
          <p:cNvSpPr txBox="1"/>
          <p:nvPr/>
        </p:nvSpPr>
        <p:spPr>
          <a:xfrm>
            <a:off x="381000" y="5581725"/>
            <a:ext cx="4284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đỏ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93056" y="5210054"/>
            <a:ext cx="3580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vàng</a:t>
            </a:r>
            <a:endParaRPr lang="en-US" sz="4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38C785-EE77-4DC4-9A80-5183B7D7B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1000" y="6289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9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0BE8A6-447A-420C-AFE2-18FD635EE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8064" cy="678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7299" y="262452"/>
            <a:ext cx="6629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ĐÀO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QUẬN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LONG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TRƯỜNG MẦM NON HOA ANH ĐÀO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4734" y="1204532"/>
            <a:ext cx="6601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Lĩnh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thức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4662767"/>
            <a:ext cx="3200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2021-2022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B117CA-7B16-4792-BDB8-6E0334416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17027"/>
            <a:ext cx="1098537" cy="110041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C14F87-FEC0-4A79-90F5-E235C528A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6096000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D8FC75-4184-4FB6-BEDD-4A356E7E221C}"/>
              </a:ext>
            </a:extLst>
          </p:cNvPr>
          <p:cNvSpPr txBox="1"/>
          <p:nvPr/>
        </p:nvSpPr>
        <p:spPr>
          <a:xfrm>
            <a:off x="1620707" y="2909238"/>
            <a:ext cx="6728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0D5EA8-F5E0-4796-8AC3-4C3578ACF10E}"/>
              </a:ext>
            </a:extLst>
          </p:cNvPr>
          <p:cNvSpPr txBox="1"/>
          <p:nvPr/>
        </p:nvSpPr>
        <p:spPr>
          <a:xfrm>
            <a:off x="1601042" y="3683087"/>
            <a:ext cx="627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MGL ( 5-6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04C5E-F637-48FC-836A-6D990F2D9A9A}"/>
              </a:ext>
            </a:extLst>
          </p:cNvPr>
          <p:cNvSpPr txBox="1"/>
          <p:nvPr/>
        </p:nvSpPr>
        <p:spPr>
          <a:xfrm>
            <a:off x="1601042" y="4116381"/>
            <a:ext cx="6203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– 35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67BEAB-5D20-400D-91BE-5EEA8B824CFF}"/>
              </a:ext>
            </a:extLst>
          </p:cNvPr>
          <p:cNvSpPr txBox="1"/>
          <p:nvPr/>
        </p:nvSpPr>
        <p:spPr>
          <a:xfrm>
            <a:off x="1564172" y="4578046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Bích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Hảo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69A37223-E7DA-47A8-9478-0A319F6B0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7" y="37926"/>
            <a:ext cx="1371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54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89" b="96038" l="23276" r="768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06" t="9245" r="24193" b="4280"/>
          <a:stretch/>
        </p:blipFill>
        <p:spPr bwMode="auto">
          <a:xfrm>
            <a:off x="3771963" y="2273481"/>
            <a:ext cx="1460929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967" y="2218576"/>
            <a:ext cx="14636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0268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799" y="2281365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55362"/>
            <a:ext cx="14636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4" y="2354390"/>
            <a:ext cx="14636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-9000" y="1741320"/>
              <a:ext cx="3929400" cy="3018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18360" y="1731960"/>
                <a:ext cx="3948120" cy="30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/>
              <p14:cNvContentPartPr/>
              <p14:nvPr/>
            </p14:nvContentPartPr>
            <p14:xfrm>
              <a:off x="3804120" y="1669680"/>
              <a:ext cx="5295600" cy="2938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88280" y="1606320"/>
                <a:ext cx="5327280" cy="30654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/>
          <p:cNvSpPr txBox="1"/>
          <p:nvPr/>
        </p:nvSpPr>
        <p:spPr>
          <a:xfrm>
            <a:off x="393838" y="5216198"/>
            <a:ext cx="3275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con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lợn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78854" y="5163817"/>
            <a:ext cx="3275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 con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81200" y="3810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Tách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40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6A88EA-2A54-4936-9F4C-BBA8D5FC1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0156" y="6136680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064D90-AEDB-4177-8AAD-C829DE4470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0155" y="6163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7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7333" l="17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4" y="2448357"/>
            <a:ext cx="1182238" cy="118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203" y="2416204"/>
            <a:ext cx="1188316" cy="119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35" y="2473391"/>
            <a:ext cx="1151168" cy="116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7" b="100000" l="4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" t="4414"/>
          <a:stretch/>
        </p:blipFill>
        <p:spPr bwMode="auto">
          <a:xfrm>
            <a:off x="4529218" y="2365977"/>
            <a:ext cx="1295400" cy="122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982" y="2298645"/>
            <a:ext cx="1395516" cy="131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33577"/>
            <a:ext cx="144462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/>
              <p14:cNvContentPartPr/>
              <p14:nvPr/>
            </p14:nvContentPartPr>
            <p14:xfrm>
              <a:off x="133920" y="1678680"/>
              <a:ext cx="3795480" cy="2679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8080" y="1615320"/>
                <a:ext cx="3827520" cy="28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/>
              <p14:cNvContentPartPr/>
              <p14:nvPr/>
            </p14:nvContentPartPr>
            <p14:xfrm>
              <a:off x="3866760" y="1803960"/>
              <a:ext cx="5241960" cy="2295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50920" y="1740240"/>
                <a:ext cx="5273640" cy="24224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393839" y="4657474"/>
            <a:ext cx="3275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táo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6874" y="4572000"/>
            <a:ext cx="3275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4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cam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49C574-3B9D-41CB-864C-3521A3996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876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5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4ED06-BE6B-480E-9973-7DF9A52F3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3D98A-C03D-4DB5-80E0-960D0B0BC579}"/>
              </a:ext>
            </a:extLst>
          </p:cNvPr>
          <p:cNvSpPr txBox="1"/>
          <p:nvPr/>
        </p:nvSpPr>
        <p:spPr>
          <a:xfrm>
            <a:off x="1600200" y="2518473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 chơi :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Ai nhanh nhất”.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9D6C72-30F2-4A03-B19D-F30D47137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1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A6F24A-63DE-456B-A23B-4113CECCC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874" cy="693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07735C-45AC-49C4-A4E6-8134EE02E961}"/>
              </a:ext>
            </a:extLst>
          </p:cNvPr>
          <p:cNvSpPr txBox="1"/>
          <p:nvPr/>
        </p:nvSpPr>
        <p:spPr>
          <a:xfrm>
            <a:off x="2133600" y="2057400"/>
            <a:ext cx="61722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1" dirty="0">
                <a:solidFill>
                  <a:srgbClr val="FF0000"/>
                </a:solidFill>
              </a:rPr>
              <a:t>- Cách chơi:</a:t>
            </a:r>
          </a:p>
          <a:p>
            <a:r>
              <a:rPr lang="vi-VN" sz="2000" dirty="0"/>
              <a:t> Cô sẽ tặng cho mỗi bạn 1 bức tranh, trong bức tranh có hình ảnh các nhóm con vật có số lượng là 6.</a:t>
            </a:r>
          </a:p>
          <a:p>
            <a:r>
              <a:rPr lang="vi-VN" sz="2000" dirty="0"/>
              <a:t>Nhiệm vụ của  chúng mình như sau:</a:t>
            </a:r>
          </a:p>
          <a:p>
            <a:r>
              <a:rPr lang="vi-VN" sz="2000" dirty="0"/>
              <a:t>+ Chúng mình hãy tách các nhóm con vật này thành 2 phần theo các cách tách khác nhau, bằng cách dùng bút, khoanh tròn các nhóm.</a:t>
            </a:r>
          </a:p>
          <a:p>
            <a:r>
              <a:rPr lang="vi-VN" sz="2000" dirty="0"/>
              <a:t>+ Sau khi tách xong chúng mình hãy đếm và nối số lượng con vật ở mỗi nhóm với số tương ứng ở các ô vuông.</a:t>
            </a:r>
          </a:p>
          <a:p>
            <a:r>
              <a:rPr lang="vi-VN" sz="2000" b="1" i="1" dirty="0">
                <a:solidFill>
                  <a:srgbClr val="FF0000"/>
                </a:solidFill>
              </a:rPr>
              <a:t>- Luật chơi:</a:t>
            </a:r>
          </a:p>
          <a:p>
            <a:r>
              <a:rPr lang="vi-VN" sz="2000" dirty="0"/>
              <a:t>+ Thời gian cho các con chơi là 1 bản nhạc. Kết thúc bản nhạc, bạn nào làm nhanh nhất, chính xác nhất bạn đó sẽ trở thành người chiến thắng</a:t>
            </a:r>
            <a:endParaRPr lang="en-US" sz="2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6DD2A6-9E3F-4E23-99A0-20DAEA13C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414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1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3D36D0-BAA5-4E95-8331-3DF681280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" y="21486"/>
            <a:ext cx="9148064" cy="6836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570FB3-3F53-44C1-895D-BABFEAD8E206}"/>
              </a:ext>
            </a:extLst>
          </p:cNvPr>
          <p:cNvSpPr txBox="1"/>
          <p:nvPr/>
        </p:nvSpPr>
        <p:spPr>
          <a:xfrm>
            <a:off x="1295400" y="2286000"/>
            <a:ext cx="678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Xin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chào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hẹn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gặp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lại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nhỏ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giờ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học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lần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i="1" dirty="0" err="1">
                <a:solidFill>
                  <a:schemeClr val="accent1">
                    <a:lumMod val="50000"/>
                  </a:schemeClr>
                </a:solidFill>
              </a:rPr>
              <a:t>sau</a:t>
            </a:r>
            <a:r>
              <a:rPr lang="en-US" sz="4400" i="1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D1AB13-A9DD-4DDD-83E2-6629B8C94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5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FF033-DA5E-4C3A-BC9B-4BCC70A14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0" y="2367171"/>
            <a:ext cx="6172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4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en-US" sz="4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44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4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4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4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bớt</a:t>
            </a:r>
            <a:r>
              <a:rPr lang="en-US" sz="4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44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vi 6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E312F3-02C8-4A07-BDEE-27F66F25F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7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8" name="Picture 4" descr="Khay Đựng Hoa Quả Versace Trắng K0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26" b="94261" l="4505" r="933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9" t="9769" r="6816" b="5623"/>
          <a:stretch/>
        </p:blipFill>
        <p:spPr bwMode="auto">
          <a:xfrm>
            <a:off x="1624734" y="2023411"/>
            <a:ext cx="4890655" cy="43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97557"/>
            <a:ext cx="11461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43" y="2462324"/>
            <a:ext cx="11461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343" y="3677510"/>
            <a:ext cx="11461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697" y="3857737"/>
            <a:ext cx="11461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2" y="2731293"/>
            <a:ext cx="11461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305" y="3045294"/>
            <a:ext cx="11461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439153" y="246887"/>
            <a:ext cx="2516477" cy="177652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31697" y="1828800"/>
            <a:ext cx="721303" cy="902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315200" y="3276600"/>
            <a:ext cx="1676400" cy="13716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562600" y="4126706"/>
            <a:ext cx="1752600" cy="662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4F809D-9D8C-4475-8E48-B18A18F24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323" y="6248400"/>
            <a:ext cx="487363" cy="487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7B7808-C218-44B3-B662-E7E533B75F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323" y="6065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04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9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Meo Meo Meo Rửa Mặt Như Mèo 💙Nhạc Thiếu Nhi Mèo Con Cho Bé - YouTub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22418"/>
            <a:ext cx="4953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àm thế nào để mèo con làm quen với người lạ | Trùm Boss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21" b="100000" l="0" r="992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254816"/>
            <a:ext cx="3854531" cy="293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581400" y="914400"/>
            <a:ext cx="2362200" cy="1579417"/>
          </a:xfrm>
          <a:prstGeom prst="wedgeEllipseCallout">
            <a:avLst>
              <a:gd name="adj1" fmla="val -73060"/>
              <a:gd name="adj2" fmla="val 6433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6705600" y="1302326"/>
            <a:ext cx="2209800" cy="1420092"/>
          </a:xfrm>
          <a:prstGeom prst="wedgeEllipseCallout">
            <a:avLst>
              <a:gd name="adj1" fmla="val -67467"/>
              <a:gd name="adj2" fmla="val 8191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/>
              <p14:cNvContentPartPr/>
              <p14:nvPr/>
            </p14:nvContentPartPr>
            <p14:xfrm>
              <a:off x="178560" y="1964520"/>
              <a:ext cx="7769160" cy="4688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9200" y="1955160"/>
                <a:ext cx="7787880" cy="4707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707E8B-A1AB-438C-8F5E-2A3A07502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0837" y="6260276"/>
            <a:ext cx="487363" cy="48736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6EDF4D-A03E-4A6F-9CC9-386EE83132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083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24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5.78035E-7 L -0.3691 0.302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55" y="15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0400" y="2234769"/>
            <a:ext cx="1752600" cy="1803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t="16980" r="6902" b="15866"/>
          <a:stretch/>
        </p:blipFill>
        <p:spPr bwMode="auto">
          <a:xfrm>
            <a:off x="338959" y="597707"/>
            <a:ext cx="1676400" cy="170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97" y="3120915"/>
            <a:ext cx="16764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97" y="631866"/>
            <a:ext cx="16764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3543"/>
            <a:ext cx="16764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45" y="541207"/>
            <a:ext cx="16764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3544"/>
            <a:ext cx="16764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C9E830-69FF-469F-8D3E-89864C613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58" y="62185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856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75D749-BDD4-4CB1-9F70-D52FE72A6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1385"/>
            <a:ext cx="9448800" cy="7641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990600"/>
            <a:ext cx="769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Dạy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tách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D5FACB-A2C5-4111-A1DB-FFAC45215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319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0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35FA35-DCB7-4CB1-A4FB-DA755AA6D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36"/>
            <a:ext cx="9144000" cy="6837663"/>
          </a:xfrm>
          <a:prstGeom prst="rect">
            <a:avLst/>
          </a:prstGeom>
        </p:spPr>
      </p:pic>
      <p:pic>
        <p:nvPicPr>
          <p:cNvPr id="5122" name="Picture 2" descr="Món ăn bài thuốc điều trị bệnh từ hoa sen theo kinh nghiệm dân gia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15" b="98259" l="10000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8850" b="11940"/>
          <a:stretch/>
        </p:blipFill>
        <p:spPr bwMode="auto">
          <a:xfrm>
            <a:off x="103309" y="2402647"/>
            <a:ext cx="1512849" cy="102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17" y="1774030"/>
            <a:ext cx="15113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12" y="1813360"/>
            <a:ext cx="15113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525940"/>
            <a:ext cx="15113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634" y="2415230"/>
            <a:ext cx="15113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22" y="1774031"/>
            <a:ext cx="151130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89512" y="4572000"/>
            <a:ext cx="1353888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D307E0-18BA-4A19-AB20-C0172F7A4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8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162615-C7D1-4D0E-9F75-4F46250AE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2290"/>
            <a:ext cx="92202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33DF3E-F3C6-45FC-8BEB-FCE61969DD85}"/>
              </a:ext>
            </a:extLst>
          </p:cNvPr>
          <p:cNvSpPr txBox="1"/>
          <p:nvPr/>
        </p:nvSpPr>
        <p:spPr>
          <a:xfrm>
            <a:off x="1219200" y="25146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a.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Tách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theo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 ý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</a:rPr>
              <a:t>thích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F3395B-295E-4CDA-9D80-244907D1B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867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448</Words>
  <Application>Microsoft Office PowerPoint</Application>
  <PresentationFormat>On-screen Show (4:3)</PresentationFormat>
  <Paragraphs>91</Paragraphs>
  <Slides>24</Slides>
  <Notes>2</Notes>
  <HiddenSlides>0</HiddenSlides>
  <MMClips>27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HTC</dc:creator>
  <cp:lastModifiedBy>Long Biên- MN Hoa Anh Đào-Bích Hảo</cp:lastModifiedBy>
  <cp:revision>19</cp:revision>
  <dcterms:created xsi:type="dcterms:W3CDTF">2020-10-05T13:27:07Z</dcterms:created>
  <dcterms:modified xsi:type="dcterms:W3CDTF">2021-10-11T09:36:58Z</dcterms:modified>
</cp:coreProperties>
</file>