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01" r:id="rId3"/>
    <p:sldId id="302" r:id="rId4"/>
    <p:sldId id="304" r:id="rId5"/>
    <p:sldId id="306" r:id="rId6"/>
    <p:sldId id="305" r:id="rId7"/>
    <p:sldId id="307" r:id="rId8"/>
    <p:sldId id="308" r:id="rId9"/>
    <p:sldId id="313" r:id="rId10"/>
    <p:sldId id="311" r:id="rId11"/>
    <p:sldId id="314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50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6EB9B2-ACA1-45F9-97D2-177ADBD6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B7F75-251D-4052-887D-C05C9554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53947F-4DEC-4C71-A459-203523E8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592DC0-D830-4E59-B60D-D3BF5679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A4B72E-CA21-43AD-A2CB-1D20F252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0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AED43-4C13-4603-B342-A8EF1981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32BE1C-F51E-464C-A92A-7EA533B6C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B82E6A-5E23-457D-BE55-27B23F17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0DFDF1-F09A-4A14-BFAF-F1832E3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AC904C-86F5-404C-AFE5-4B64DB4D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52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D607586-8CE1-48F8-82AE-4CF46E55A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2ADCBF-70C1-4AE5-B315-0568C0C9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C1E14D-202F-414C-9174-EF3CDF9F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9DAF9E-663B-4D79-A714-B091C283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F1D98A-7FB2-4BB4-9D6C-40CE30E0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34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83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99773-B844-4F92-87CF-A12A4378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9EB09F-DDF6-4378-A40C-84616E98B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1FF837-6DC1-4B60-B50C-0733EE94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EDE58-60AC-4B7A-A60D-78E5F795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7DCA24-1C67-4618-8117-8663A396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FB8207-409E-4211-9118-1960D24C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C774F8-6EC1-4746-AAAA-1D4FFD68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8DDC85-CD96-4669-9C4C-E23384E1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5B3DE3-41E0-405B-B701-3635E23C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0D48FC-F7D7-481B-9DAE-F427185D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A636E7-B5DC-48AA-805D-E5668843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6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D53B4-CBFE-4817-B1E2-2B1B0BF9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14233E-BA09-4A0B-AD63-EECB0060A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B14F9D-D451-4293-B684-36491741E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75D737-C777-4D3E-B890-8ACBC987A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B99463-5F80-4BA0-B2D9-3F26C5AE9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B75AC-BF04-4B17-B638-1101CF8A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FFC3CF-FF84-4F30-8558-1E54E187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FA7E48-AB3D-4033-B400-4D965BF8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19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BCFC5-1DAC-42B7-9A04-60CBFF71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4255B9-DD2B-42B3-B917-E71BD8BC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109CB9-ABA0-470C-91B6-11A6251C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DA5AEB-DBD8-4B02-B2BB-0A920BAA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4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C49D0D6-8964-40EB-8316-685CA18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DDC85B-A0E6-4AA5-A791-F4985D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E43A22-2CEE-436B-830E-39A5E5F0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73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8AB13-EF48-4A49-84BA-F8604953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907E62-FA89-464D-97A5-F78ED339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C4987D-1F10-4065-9FF8-D8E5363A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B9C7A9-9AB1-4558-BF3E-DB8B7DB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F15EBB-7ADD-49A1-A412-109F44E6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915F0-2DF3-4CDA-B219-58DC21F8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41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8EE25-95A2-434E-9267-7B37751F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309F6A-3422-4E21-9023-7CFFB4E2E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89BF7A-10EB-4854-9C2E-8A3C4193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D0F279-71C4-47FD-9AAD-C772CC7F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BCA730-347C-4E65-9F02-1477CF64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ADA4D7-0B3F-42D4-AD51-C5B300B2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92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FB69D5-412F-4503-8BF4-1D7EE465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2768E7-8C24-4D42-B691-CE7CBC976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494178-020D-4197-853B-2F360B263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AFAB-1C38-4FAF-8E4B-E52CCFE1224B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0EC88-F2EC-4D4B-AFB7-8F615C24D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CD3BB2-8E04-40AD-9BEF-99A442C14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73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913"/>
            <a:ext cx="12192000" cy="724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0"/>
            <a:ext cx="5614988" cy="98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07" y="989556"/>
            <a:ext cx="2830883" cy="197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968669"/>
            <a:ext cx="2505075" cy="103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31" y="4008329"/>
            <a:ext cx="3614738" cy="120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70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/>
        </p:spPr>
      </p:pic>
      <p:pic>
        <p:nvPicPr>
          <p:cNvPr id="3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xmlns="" id="{73B2440A-C539-45D6-A66E-57B765B42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4476" y="1189973"/>
            <a:ext cx="8780745" cy="2780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con. 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/>
        </p:spPr>
      </p:pic>
      <p:pic>
        <p:nvPicPr>
          <p:cNvPr id="2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xmlns="" id="{D229B0A2-0742-4695-9DAC-3FE97C46A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0" y="157214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787" y="450574"/>
            <a:ext cx="4916699" cy="5426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B87618-B74D-4D19-A6A3-8AC9C1C8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41" y="1157052"/>
            <a:ext cx="5919918" cy="29061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D08F673-04F2-4FC8-90BA-9B1C53B4F00A}"/>
              </a:ext>
            </a:extLst>
          </p:cNvPr>
          <p:cNvCxnSpPr>
            <a:cxnSpLocks/>
          </p:cNvCxnSpPr>
          <p:nvPr/>
        </p:nvCxnSpPr>
        <p:spPr>
          <a:xfrm flipV="1">
            <a:off x="3299791" y="3299791"/>
            <a:ext cx="3591339" cy="1855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0A65ED-044A-47E9-A08F-246271F40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90326"/>
            <a:ext cx="5919917" cy="350113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D2A4E02-66F2-4BAF-AAC7-E15C23D810F3}"/>
              </a:ext>
            </a:extLst>
          </p:cNvPr>
          <p:cNvCxnSpPr/>
          <p:nvPr/>
        </p:nvCxnSpPr>
        <p:spPr>
          <a:xfrm>
            <a:off x="3763617" y="1178872"/>
            <a:ext cx="3127513" cy="914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4E2156-FEB7-4414-BFA8-6264ED773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741" y="714247"/>
            <a:ext cx="6096000" cy="44408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7043ECF9-3338-4E55-A87A-CB5A75168DA7}"/>
              </a:ext>
            </a:extLst>
          </p:cNvPr>
          <p:cNvCxnSpPr>
            <a:cxnSpLocks/>
          </p:cNvCxnSpPr>
          <p:nvPr/>
        </p:nvCxnSpPr>
        <p:spPr>
          <a:xfrm flipV="1">
            <a:off x="2237327" y="3163956"/>
            <a:ext cx="3578332" cy="1474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" y="249979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2" y="1343855"/>
            <a:ext cx="5910470" cy="553402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2B3B48DD-3A8D-4C1A-A9EF-437AAAD52EBB}"/>
              </a:ext>
            </a:extLst>
          </p:cNvPr>
          <p:cNvCxnSpPr>
            <a:cxnSpLocks/>
          </p:cNvCxnSpPr>
          <p:nvPr/>
        </p:nvCxnSpPr>
        <p:spPr>
          <a:xfrm flipV="1">
            <a:off x="4346713" y="3909391"/>
            <a:ext cx="1577009" cy="821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1C33FC-C272-4367-B7A0-CBEB0991A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9157"/>
            <a:ext cx="5390476" cy="40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846D02-E6AC-4EDD-8A87-91B6DA27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73169"/>
            <a:ext cx="5711275" cy="576738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6691E1D-CF9E-4E86-A358-28B94D74F2E6}"/>
              </a:ext>
            </a:extLst>
          </p:cNvPr>
          <p:cNvCxnSpPr>
            <a:cxnSpLocks/>
          </p:cNvCxnSpPr>
          <p:nvPr/>
        </p:nvCxnSpPr>
        <p:spPr>
          <a:xfrm>
            <a:off x="1669774" y="2637183"/>
            <a:ext cx="4406348" cy="142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980039"/>
            <a:ext cx="5744818" cy="553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458527-4801-46A4-9D67-A1815134A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" y="210222"/>
            <a:ext cx="5643523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7&quot;&gt;&lt;property id=&quot;20148&quot; value=&quot;5&quot;/&gt;&lt;property id=&quot;20300&quot; value=&quot;Slide 2&quot;/&gt;&lt;property id=&quot;20307&quot; value=&quot;301&quot;/&gt;&lt;/object&gt;&lt;object type=&quot;3&quot; unique_id=&quot;10008&quot;&gt;&lt;property id=&quot;20148&quot; value=&quot;5&quot;/&gt;&lt;property id=&quot;20300&quot; value=&quot;Slide 3&quot;/&gt;&lt;property id=&quot;20307&quot; value=&quot;302&quot;/&gt;&lt;/object&gt;&lt;object type=&quot;3&quot; unique_id=&quot;10009&quot;&gt;&lt;property id=&quot;20148&quot; value=&quot;5&quot;/&gt;&lt;property id=&quot;20300&quot; value=&quot;Slide 4&quot;/&gt;&lt;property id=&quot;20307&quot; value=&quot;304&quot;/&gt;&lt;/object&gt;&lt;object type=&quot;3&quot; unique_id=&quot;10010&quot;&gt;&lt;property id=&quot;20148&quot; value=&quot;5&quot;/&gt;&lt;property id=&quot;20300&quot; value=&quot;Slide 5&quot;/&gt;&lt;property id=&quot;20307&quot; value=&quot;306&quot;/&gt;&lt;/object&gt;&lt;object type=&quot;3&quot; unique_id=&quot;10011&quot;&gt;&lt;property id=&quot;20148&quot; value=&quot;5&quot;/&gt;&lt;property id=&quot;20300&quot; value=&quot;Slide 6&quot;/&gt;&lt;property id=&quot;20307&quot; value=&quot;305&quot;/&gt;&lt;/object&gt;&lt;object type=&quot;3&quot; unique_id=&quot;10012&quot;&gt;&lt;property id=&quot;20148&quot; value=&quot;5&quot;/&gt;&lt;property id=&quot;20300&quot; value=&quot;Slide 7&quot;/&gt;&lt;property id=&quot;20307&quot; value=&quot;307&quot;/&gt;&lt;/object&gt;&lt;object type=&quot;3&quot; unique_id=&quot;10013&quot;&gt;&lt;property id=&quot;20148&quot; value=&quot;5&quot;/&gt;&lt;property id=&quot;20300&quot; value=&quot;Slide 8&quot;/&gt;&lt;property id=&quot;20307&quot; value=&quot;308&quot;/&gt;&lt;/object&gt;&lt;object type=&quot;3&quot; unique_id=&quot;10014&quot;&gt;&lt;property id=&quot;20148&quot; value=&quot;5&quot;/&gt;&lt;property id=&quot;20300&quot; value=&quot;Slide 9&quot;/&gt;&lt;property id=&quot;20307&quot; value=&quot;313&quot;/&gt;&lt;/object&gt;&lt;object type=&quot;3&quot; unique_id=&quot;10016&quot;&gt;&lt;property id=&quot;20148&quot; value=&quot;5&quot;/&gt;&lt;property id=&quot;20300&quot; value=&quot;Slide 10&quot;/&gt;&lt;property id=&quot;20307&quot; value=&quot;311&quot;/&gt;&lt;/object&gt;&lt;object type=&quot;3&quot; unique_id=&quot;10069&quot;&gt;&lt;property id=&quot;20148&quot; value=&quot;5&quot;/&gt;&lt;property id=&quot;20300&quot; value=&quot;Slide 11&quot;/&gt;&lt;property id=&quot;20307&quot; value=&quot;314&quot;/&gt;&lt;/object&gt;&lt;object type=&quot;3&quot; unique_id=&quot;13009&quot;&gt;&lt;property id=&quot;20148&quot; value=&quot;5&quot;/&gt;&lt;property id=&quot;20300&quot; value=&quot;Slide 1&quot;/&gt;&lt;property id=&quot;20307&quot; value=&quot;315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14</Words>
  <Application>Microsoft Office PowerPoint</Application>
  <PresentationFormat>Custom</PresentationFormat>
  <Paragraphs>2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ly</dc:creator>
  <cp:lastModifiedBy>ADMIN</cp:lastModifiedBy>
  <cp:revision>34</cp:revision>
  <dcterms:created xsi:type="dcterms:W3CDTF">2018-10-16T02:17:58Z</dcterms:created>
  <dcterms:modified xsi:type="dcterms:W3CDTF">2020-08-12T13:42:42Z</dcterms:modified>
</cp:coreProperties>
</file>