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4" r:id="rId4"/>
    <p:sldId id="257" r:id="rId5"/>
    <p:sldId id="259" r:id="rId6"/>
    <p:sldId id="260" r:id="rId7"/>
    <p:sldId id="265" r:id="rId8"/>
    <p:sldId id="261" r:id="rId9"/>
    <p:sldId id="262" r:id="rId10"/>
    <p:sldId id="263" r:id="rId11"/>
    <p:sldId id="266" r:id="rId12"/>
    <p:sldId id="267" r:id="rId13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15" autoAdjust="0"/>
    <p:restoredTop sz="94660"/>
  </p:normalViewPr>
  <p:slideViewPr>
    <p:cSldViewPr snapToGrid="0">
      <p:cViewPr>
        <p:scale>
          <a:sx n="81" d="100"/>
          <a:sy n="81" d="100"/>
        </p:scale>
        <p:origin x="-276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3452E-B96D-4C37-A06D-E4EE1044D99B}" type="datetimeFigureOut">
              <a:rPr lang="en-US" smtClean="0"/>
              <a:t>6/13/2020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5463D-A5C2-42C6-BB12-D30BCB657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990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3452E-B96D-4C37-A06D-E4EE1044D99B}" type="datetimeFigureOut">
              <a:rPr lang="en-US" smtClean="0"/>
              <a:t>6/13/2020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5463D-A5C2-42C6-BB12-D30BCB657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102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3452E-B96D-4C37-A06D-E4EE1044D99B}" type="datetimeFigureOut">
              <a:rPr lang="en-US" smtClean="0"/>
              <a:t>6/13/2020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5463D-A5C2-42C6-BB12-D30BCB657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731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3452E-B96D-4C37-A06D-E4EE1044D99B}" type="datetimeFigureOut">
              <a:rPr lang="en-US" smtClean="0"/>
              <a:t>6/13/2020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5463D-A5C2-42C6-BB12-D30BCB657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818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3452E-B96D-4C37-A06D-E4EE1044D99B}" type="datetimeFigureOut">
              <a:rPr lang="en-US" smtClean="0"/>
              <a:t>6/13/2020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5463D-A5C2-42C6-BB12-D30BCB657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018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3452E-B96D-4C37-A06D-E4EE1044D99B}" type="datetimeFigureOut">
              <a:rPr lang="en-US" smtClean="0"/>
              <a:t>6/13/2020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5463D-A5C2-42C6-BB12-D30BCB657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327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3452E-B96D-4C37-A06D-E4EE1044D99B}" type="datetimeFigureOut">
              <a:rPr lang="en-US" smtClean="0"/>
              <a:t>6/13/2020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5463D-A5C2-42C6-BB12-D30BCB657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816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3452E-B96D-4C37-A06D-E4EE1044D99B}" type="datetimeFigureOut">
              <a:rPr lang="en-US" smtClean="0"/>
              <a:t>6/13/2020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5463D-A5C2-42C6-BB12-D30BCB657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39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3452E-B96D-4C37-A06D-E4EE1044D99B}" type="datetimeFigureOut">
              <a:rPr lang="en-US" smtClean="0"/>
              <a:t>6/13/2020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5463D-A5C2-42C6-BB12-D30BCB657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983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3452E-B96D-4C37-A06D-E4EE1044D99B}" type="datetimeFigureOut">
              <a:rPr lang="en-US" smtClean="0"/>
              <a:t>6/13/2020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5463D-A5C2-42C6-BB12-D30BCB657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4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3452E-B96D-4C37-A06D-E4EE1044D99B}" type="datetimeFigureOut">
              <a:rPr lang="en-US" smtClean="0"/>
              <a:t>6/13/2020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5463D-A5C2-42C6-BB12-D30BCB657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060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3452E-B96D-4C37-A06D-E4EE1044D99B}" type="datetimeFigureOut">
              <a:rPr lang="en-US" smtClean="0"/>
              <a:t>6/13/2020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5463D-A5C2-42C6-BB12-D30BCB657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3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slide" Target="slide10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3.png"/><Relationship Id="rId10" Type="http://schemas.openxmlformats.org/officeDocument/2006/relationships/slide" Target="slide12.xml"/><Relationship Id="rId4" Type="http://schemas.microsoft.com/office/2007/relationships/hdphoto" Target="../media/hdphoto6.wdp"/><Relationship Id="rId9" Type="http://schemas.openxmlformats.org/officeDocument/2006/relationships/slide" Target="slide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istrator\Desktop\New folder\New folder\logo mn gia thuy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48" b="96496" l="9644" r="962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345" y="912237"/>
            <a:ext cx="2933542" cy="227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045595" y="4365937"/>
            <a:ext cx="8774805" cy="104723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8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ĐỀ TÀI: </a:t>
            </a:r>
            <a:r>
              <a:rPr lang="en-US" sz="8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NHẬN BIẾT CHỮ SỐ 6, SỐ LƯỢNG,</a:t>
            </a:r>
          </a:p>
          <a:p>
            <a:pPr algn="ctr"/>
            <a:r>
              <a:rPr lang="en-US" sz="8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THỨ TỰ TRONG PHẠM VI 6</a:t>
            </a:r>
            <a:endParaRPr lang="en-US" sz="8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045595" y="152400"/>
            <a:ext cx="7899042" cy="69355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  <a:b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MẦM NON GIA THỤY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450940" y="4581341"/>
            <a:ext cx="4742490" cy="618186"/>
          </a:xfrm>
        </p:spPr>
        <p:txBody>
          <a:bodyPr>
            <a:norm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465881" y="5199527"/>
            <a:ext cx="4095328" cy="5192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A1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620979" y="5558081"/>
            <a:ext cx="4751236" cy="5712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9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853" y="996963"/>
            <a:ext cx="5809956" cy="5446834"/>
          </a:xfrm>
        </p:spPr>
      </p:pic>
      <p:sp>
        <p:nvSpPr>
          <p:cNvPr id="5" name="Rounded Rectangle 4"/>
          <p:cNvSpPr/>
          <p:nvPr/>
        </p:nvSpPr>
        <p:spPr>
          <a:xfrm>
            <a:off x="3220842" y="339465"/>
            <a:ext cx="6299173" cy="109728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CON CHỌN LẠI NHÉ!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18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44491" y="0"/>
            <a:ext cx="7503017" cy="120609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CẢ LỚP VỖ TAY KHEN BẠN NÀO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5" name="Content Placeholder 4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490" y="959529"/>
            <a:ext cx="7503017" cy="608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85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48496" y="94669"/>
            <a:ext cx="8546206" cy="119321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CON CHỌN LẠI NHÉ!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25" y="201267"/>
            <a:ext cx="8338263" cy="780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14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4578" y="159063"/>
            <a:ext cx="7215884" cy="1231855"/>
          </a:xfrm>
        </p:spPr>
        <p:txBody>
          <a:bodyPr/>
          <a:lstStyle/>
          <a:p>
            <a:r>
              <a:rPr lang="en-US" b="1" dirty="0" smtClean="0"/>
              <a:t>MỤC ĐÍCH – YÊU CẦU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0007" y="1390918"/>
            <a:ext cx="9800822" cy="4668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21377" y="1857732"/>
            <a:ext cx="9800822" cy="466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6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21377" y="2389366"/>
            <a:ext cx="9800822" cy="466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21377" y="3400326"/>
            <a:ext cx="9800822" cy="466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921377" y="3916160"/>
            <a:ext cx="9800822" cy="466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921377" y="2938415"/>
            <a:ext cx="9800822" cy="466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921377" y="6070084"/>
            <a:ext cx="9800822" cy="466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921377" y="5040900"/>
            <a:ext cx="9800822" cy="466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921377" y="4478530"/>
            <a:ext cx="9800822" cy="466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921377" y="5603270"/>
            <a:ext cx="9800822" cy="466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61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ườn Cây Của Ba ♫ Bé Khai Xuân ♫ Nhạc Thiếu Nhi Vui Nhộn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6899" end="10824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212792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69770" y="78377"/>
            <a:ext cx="6296297" cy="9535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Ôn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nhóm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có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số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lượng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là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5</a:t>
            </a:r>
            <a:endParaRPr lang="en-US" sz="40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22" b="100000" l="0" r="968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27" y="1718859"/>
            <a:ext cx="1661371" cy="17739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22" b="100000" l="0" r="968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082" y="1718859"/>
            <a:ext cx="1661371" cy="17739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22" b="100000" l="0" r="968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979" y="1718859"/>
            <a:ext cx="1661371" cy="17739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22" b="100000" l="0" r="968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50" y="1718859"/>
            <a:ext cx="1661371" cy="17739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22" b="100000" l="0" r="968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996" y="1716865"/>
            <a:ext cx="1661371" cy="1773922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0338828" y="1921245"/>
            <a:ext cx="1107584" cy="136516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0338828" y="4196319"/>
            <a:ext cx="1107584" cy="136516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8" b="94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1" y="3757376"/>
            <a:ext cx="1963126" cy="19631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8" b="94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634" y="3897337"/>
            <a:ext cx="1963126" cy="19631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8" b="94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504" y="3848456"/>
            <a:ext cx="1963126" cy="19631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8" b="94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241" y="3899331"/>
            <a:ext cx="1963126" cy="19631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8" b="94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204" y="3872897"/>
            <a:ext cx="1963126" cy="1963126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0338828" y="4205338"/>
            <a:ext cx="1107584" cy="136516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84895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96979" y="0"/>
            <a:ext cx="9009845" cy="12962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Nhận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biết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số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6,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đếm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trong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phạm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vi 6</a:t>
            </a:r>
            <a:endParaRPr lang="en-US" sz="40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0527575" y="2146716"/>
            <a:ext cx="1107584" cy="136516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5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96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06" y="1751884"/>
            <a:ext cx="1950499" cy="19504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96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636" y="1791333"/>
            <a:ext cx="1950499" cy="19504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96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183" y="1829253"/>
            <a:ext cx="1950499" cy="19504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96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651" y="1820222"/>
            <a:ext cx="1950499" cy="19504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96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504" y="1815181"/>
            <a:ext cx="1950499" cy="1950499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0384215" y="1824396"/>
            <a:ext cx="1394303" cy="188437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6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96000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283" y="1798765"/>
            <a:ext cx="1950499" cy="195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90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63123" y="669702"/>
            <a:ext cx="4435446" cy="132343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8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TRÒ CHƠI 1</a:t>
            </a:r>
            <a:endParaRPr lang="en-US" sz="8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9" name="Content Placeholder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4" b="99419" l="0" r="99660">
                        <a14:foregroundMark x1="97279" y1="50000" x2="98980" y2="50000"/>
                        <a14:foregroundMark x1="97279" y1="50581" x2="97279" y2="50581"/>
                        <a14:foregroundMark x1="98639" y1="46512" x2="99660" y2="45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070" y="1763038"/>
            <a:ext cx="1750449" cy="1024072"/>
          </a:xfrm>
          <a:prstGeom prst="rect">
            <a:avLst/>
          </a:prstGeom>
        </p:spPr>
      </p:pic>
      <p:pic>
        <p:nvPicPr>
          <p:cNvPr id="10" name="Content Placeholder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4" b="99419" l="0" r="99660">
                        <a14:foregroundMark x1="97279" y1="50000" x2="98980" y2="50000"/>
                        <a14:foregroundMark x1="97279" y1="50581" x2="97279" y2="50581"/>
                        <a14:foregroundMark x1="98639" y1="46512" x2="99660" y2="45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98" y="1763038"/>
            <a:ext cx="1750449" cy="1024072"/>
          </a:xfrm>
          <a:prstGeom prst="rect">
            <a:avLst/>
          </a:prstGeom>
        </p:spPr>
      </p:pic>
      <p:pic>
        <p:nvPicPr>
          <p:cNvPr id="13" name="Content Placeholder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4" b="99419" l="0" r="99660">
                        <a14:foregroundMark x1="97279" y1="50000" x2="98980" y2="50000"/>
                        <a14:foregroundMark x1="97279" y1="50581" x2="97279" y2="50581"/>
                        <a14:foregroundMark x1="98639" y1="46512" x2="99660" y2="45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205" y="1763038"/>
            <a:ext cx="1750449" cy="1024072"/>
          </a:xfrm>
          <a:prstGeom prst="rect">
            <a:avLst/>
          </a:prstGeom>
        </p:spPr>
      </p:pic>
      <p:pic>
        <p:nvPicPr>
          <p:cNvPr id="18" name="Content Placeholder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4" b="99419" l="0" r="99660">
                        <a14:foregroundMark x1="97279" y1="50000" x2="98980" y2="50000"/>
                        <a14:foregroundMark x1="97279" y1="50581" x2="97279" y2="50581"/>
                        <a14:foregroundMark x1="98639" y1="46512" x2="99660" y2="45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459" y="1721951"/>
            <a:ext cx="1750449" cy="1024072"/>
          </a:xfrm>
          <a:prstGeom prst="rect">
            <a:avLst/>
          </a:prstGeom>
        </p:spPr>
      </p:pic>
      <p:pic>
        <p:nvPicPr>
          <p:cNvPr id="21" name="Content Placeholder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4" b="99419" l="0" r="99660">
                        <a14:foregroundMark x1="97279" y1="50000" x2="98980" y2="50000"/>
                        <a14:foregroundMark x1="97279" y1="50581" x2="97279" y2="50581"/>
                        <a14:foregroundMark x1="98639" y1="46512" x2="99660" y2="45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264" y="1721951"/>
            <a:ext cx="1750449" cy="1024072"/>
          </a:xfrm>
          <a:prstGeom prst="rect">
            <a:avLst/>
          </a:prstGeom>
        </p:spPr>
      </p:pic>
      <p:pic>
        <p:nvPicPr>
          <p:cNvPr id="22" name="Content Placeholder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4" b="99419" l="0" r="99660">
                        <a14:foregroundMark x1="97279" y1="50000" x2="98980" y2="50000"/>
                        <a14:foregroundMark x1="97279" y1="50581" x2="97279" y2="50581"/>
                        <a14:foregroundMark x1="98639" y1="46512" x2="99660" y2="45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584" y="1763038"/>
            <a:ext cx="1750449" cy="1024072"/>
          </a:xfrm>
          <a:prstGeom prst="rect">
            <a:avLst/>
          </a:prstGeom>
        </p:spPr>
      </p:pic>
      <p:sp>
        <p:nvSpPr>
          <p:cNvPr id="23" name="Rounded Rectangle 22">
            <a:hlinkClick r:id="rId5" action="ppaction://hlinksldjump"/>
          </p:cNvPr>
          <p:cNvSpPr/>
          <p:nvPr/>
        </p:nvSpPr>
        <p:spPr>
          <a:xfrm>
            <a:off x="1578699" y="4312752"/>
            <a:ext cx="1784423" cy="218652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5</a:t>
            </a:r>
            <a:endParaRPr lang="en-US" sz="120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4" name="Rounded Rectangle 23">
            <a:hlinkClick r:id="rId6" action="ppaction://hlinksldjump"/>
          </p:cNvPr>
          <p:cNvSpPr/>
          <p:nvPr/>
        </p:nvSpPr>
        <p:spPr>
          <a:xfrm>
            <a:off x="5051075" y="4226002"/>
            <a:ext cx="1784423" cy="218652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6</a:t>
            </a:r>
          </a:p>
        </p:txBody>
      </p:sp>
      <p:sp>
        <p:nvSpPr>
          <p:cNvPr id="25" name="Rounded Rectangle 24">
            <a:hlinkClick r:id="rId5" action="ppaction://hlinksldjump"/>
          </p:cNvPr>
          <p:cNvSpPr/>
          <p:nvPr/>
        </p:nvSpPr>
        <p:spPr>
          <a:xfrm>
            <a:off x="8609598" y="4312752"/>
            <a:ext cx="1784423" cy="218652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22999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47780" y="748788"/>
            <a:ext cx="8440616" cy="6380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8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TRÒ CHƠI 2</a:t>
            </a:r>
            <a:endParaRPr lang="en-US" sz="8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2646" y="1844436"/>
            <a:ext cx="3675511" cy="24618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60" b="97740" l="9155" r="897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46" y="1847414"/>
            <a:ext cx="1945063" cy="12122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60" b="97740" l="9155" r="897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742" y="1844436"/>
            <a:ext cx="1899004" cy="11835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60" b="97740" l="9155" r="897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40" y="3142920"/>
            <a:ext cx="1945063" cy="12122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60" b="97740" l="9155" r="897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00" y="1882093"/>
            <a:ext cx="1945063" cy="12122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60" b="97740" l="9155" r="897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814" y="3137573"/>
            <a:ext cx="1945063" cy="12122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60" b="97740" l="9155" r="897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197" y="3142920"/>
            <a:ext cx="1945063" cy="121224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513451" y="1795558"/>
            <a:ext cx="3530148" cy="25107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564947" y="1814677"/>
            <a:ext cx="3488788" cy="255931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723" y="1737439"/>
            <a:ext cx="1336431" cy="13364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505" y="3059654"/>
            <a:ext cx="1336431" cy="13364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436" y="3013549"/>
            <a:ext cx="1336431" cy="13364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705" y="1757341"/>
            <a:ext cx="1336431" cy="13364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726" y="2425556"/>
            <a:ext cx="1336431" cy="133643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902" l="9816" r="89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276" y="1830742"/>
            <a:ext cx="2027065" cy="15171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902" l="9816" r="89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652" y="1791460"/>
            <a:ext cx="2079549" cy="155647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902" l="9816" r="89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505" y="2960418"/>
            <a:ext cx="1969646" cy="147421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902" l="9816" r="89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908" y="2930382"/>
            <a:ext cx="1958275" cy="1465703"/>
          </a:xfrm>
          <a:prstGeom prst="rect">
            <a:avLst/>
          </a:prstGeom>
        </p:spPr>
      </p:pic>
      <p:sp>
        <p:nvSpPr>
          <p:cNvPr id="24" name="Rounded Rectangle 23">
            <a:hlinkClick r:id="rId9" action="ppaction://hlinksldjump"/>
          </p:cNvPr>
          <p:cNvSpPr/>
          <p:nvPr/>
        </p:nvSpPr>
        <p:spPr>
          <a:xfrm>
            <a:off x="1439742" y="4941277"/>
            <a:ext cx="1338627" cy="175846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 smtClean="0">
                <a:solidFill>
                  <a:srgbClr val="FF0000"/>
                </a:solidFill>
              </a:rPr>
              <a:t>A</a:t>
            </a:r>
            <a:endParaRPr lang="en-US" sz="9600" dirty="0">
              <a:solidFill>
                <a:srgbClr val="FF0000"/>
              </a:solidFill>
            </a:endParaRPr>
          </a:p>
        </p:txBody>
      </p:sp>
      <p:sp>
        <p:nvSpPr>
          <p:cNvPr id="25" name="Rounded Rectangle 24">
            <a:hlinkClick r:id="rId10" action="ppaction://hlinksldjump"/>
          </p:cNvPr>
          <p:cNvSpPr/>
          <p:nvPr/>
        </p:nvSpPr>
        <p:spPr>
          <a:xfrm>
            <a:off x="5601668" y="4936280"/>
            <a:ext cx="1338627" cy="175846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6" name="Rounded Rectangle 25">
            <a:hlinkClick r:id="rId10" action="ppaction://hlinksldjump"/>
          </p:cNvPr>
          <p:cNvSpPr/>
          <p:nvPr/>
        </p:nvSpPr>
        <p:spPr>
          <a:xfrm>
            <a:off x="9763594" y="4999892"/>
            <a:ext cx="1338627" cy="175846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FF0000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349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3" grpId="0" animBg="1"/>
      <p:bldP spid="14" grpId="0" animBg="1"/>
      <p:bldP spid="24" grpId="0" animBg="1"/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616859" y="1544515"/>
            <a:ext cx="7315200" cy="23360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X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 CHÀO VÀ HẸN GẶP LẠI CÁC CON TRONG BUỔI HỌC SAU NHÉ!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069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427" y="1076178"/>
            <a:ext cx="6451686" cy="59436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945726" y="196948"/>
            <a:ext cx="6794697" cy="109728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CẢ LỚP VỖ TAY KHEN BẠN NÀO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49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Chủ đề: Thực vật&amp;quot;&quot;/&gt;&lt;property id=&quot;20307&quot; value=&quot;256&quot;/&gt;&lt;/object&gt;&lt;object type=&quot;3&quot; unique_id=&quot;10004&quot;&gt;&lt;property id=&quot;20148&quot; value=&quot;5&quot;/&gt;&lt;property id=&quot;20300&quot; value=&quot;Slide 2 - &amp;quot;MỤC ĐÍCH – YÊU CẦU&amp;quot;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64&quot;/&gt;&lt;/object&gt;&lt;object type=&quot;3&quot; unique_id=&quot;10006&quot;&gt;&lt;property id=&quot;20148&quot; value=&quot;5&quot;/&gt;&lt;property id=&quot;20300&quot; value=&quot;Slide 4&quot;/&gt;&lt;property id=&quot;20307&quot; value=&quot;257&quot;/&gt;&lt;/object&gt;&lt;object type=&quot;3&quot; unique_id=&quot;10007&quot;&gt;&lt;property id=&quot;20148&quot; value=&quot;5&quot;/&gt;&lt;property id=&quot;20300&quot; value=&quot;Slide 5 - &amp;quot;Nhận biết số 6, đếm trong phạm vi 6&amp;quot;&quot;/&gt;&lt;property id=&quot;20307&quot; value=&quot;259&quot;/&gt;&lt;/object&gt;&lt;object type=&quot;3&quot; unique_id=&quot;10008&quot;&gt;&lt;property id=&quot;20148&quot; value=&quot;5&quot;/&gt;&lt;property id=&quot;20300&quot; value=&quot;Slide 6&quot;/&gt;&lt;property id=&quot;20307&quot; value=&quot;260&quot;/&gt;&lt;/object&gt;&lt;object type=&quot;3&quot; unique_id=&quot;10009&quot;&gt;&lt;property id=&quot;20148&quot; value=&quot;5&quot;/&gt;&lt;property id=&quot;20300&quot; value=&quot;Slide 7 - &amp;quot;TRÒ CHƠI 2&amp;quot;&quot;/&gt;&lt;property id=&quot;20307&quot; value=&quot;265&quot;/&gt;&lt;/object&gt;&lt;object type=&quot;3&quot; unique_id=&quot;10010&quot;&gt;&lt;property id=&quot;20148&quot; value=&quot;5&quot;/&gt;&lt;property id=&quot;20300&quot; value=&quot;Slide 8&quot;/&gt;&lt;property id=&quot;20307&quot; value=&quot;261&quot;/&gt;&lt;/object&gt;&lt;object type=&quot;3&quot; unique_id=&quot;10011&quot;&gt;&lt;property id=&quot;20148&quot; value=&quot;5&quot;/&gt;&lt;property id=&quot;20300&quot; value=&quot;Slide 9&quot;/&gt;&lt;property id=&quot;20307&quot; value=&quot;262&quot;/&gt;&lt;/object&gt;&lt;object type=&quot;3&quot; unique_id=&quot;10012&quot;&gt;&lt;property id=&quot;20148&quot; value=&quot;5&quot;/&gt;&lt;property id=&quot;20300&quot; value=&quot;Slide 10&quot;/&gt;&lt;property id=&quot;20307&quot; value=&quot;263&quot;/&gt;&lt;/object&gt;&lt;object type=&quot;3&quot; unique_id=&quot;10013&quot;&gt;&lt;property id=&quot;20148&quot; value=&quot;5&quot;/&gt;&lt;property id=&quot;20300&quot; value=&quot;Slide 11 - &amp;quot;CẢ LỚP VỖ TAY KHEN BẠN NÀO&amp;quot;&quot;/&gt;&lt;property id=&quot;20307&quot; value=&quot;266&quot;/&gt;&lt;/object&gt;&lt;object type=&quot;3&quot; unique_id=&quot;10014&quot;&gt;&lt;property id=&quot;20148&quot; value=&quot;5&quot;/&gt;&lt;property id=&quot;20300&quot; value=&quot;Slide 12 - &amp;quot;CON CHỌN LẠI NHÉ!&amp;quot;&quot;/&gt;&lt;property id=&quot;20307&quot; value=&quot;267&quot;/&gt;&lt;/object&gt;&lt;/object&gt;&lt;object type=&quot;8&quot; unique_id=&quot;10028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217</Words>
  <Application>Microsoft Office PowerPoint</Application>
  <PresentationFormat>Custom</PresentationFormat>
  <Paragraphs>37</Paragraphs>
  <Slides>12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Chủ đề: Thực vật</vt:lpstr>
      <vt:lpstr>MỤC ĐÍCH – YÊU CẦU</vt:lpstr>
      <vt:lpstr>PowerPoint Presentation</vt:lpstr>
      <vt:lpstr>PowerPoint Presentation</vt:lpstr>
      <vt:lpstr>Nhận biết số 6, đếm trong phạm vi 6</vt:lpstr>
      <vt:lpstr>PowerPoint Presentation</vt:lpstr>
      <vt:lpstr>TRÒ CHƠI 2</vt:lpstr>
      <vt:lpstr>PowerPoint Presentation</vt:lpstr>
      <vt:lpstr>PowerPoint Presentation</vt:lpstr>
      <vt:lpstr>PowerPoint Presentation</vt:lpstr>
      <vt:lpstr>CẢ LỚP VỖ TAY KHEN BẠN NÀO</vt:lpstr>
      <vt:lpstr>CON CHỌN LẠI NHÉ!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inbaophuc</cp:lastModifiedBy>
  <cp:revision>31</cp:revision>
  <dcterms:created xsi:type="dcterms:W3CDTF">2020-06-09T07:52:59Z</dcterms:created>
  <dcterms:modified xsi:type="dcterms:W3CDTF">2020-06-13T10:05:11Z</dcterms:modified>
</cp:coreProperties>
</file>