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61" r:id="rId5"/>
    <p:sldId id="263" r:id="rId6"/>
    <p:sldId id="259" r:id="rId7"/>
    <p:sldId id="264" r:id="rId8"/>
    <p:sldId id="260" r:id="rId9"/>
    <p:sldId id="265" r:id="rId10"/>
    <p:sldId id="257" r:id="rId11"/>
    <p:sldId id="266" r:id="rId12"/>
    <p:sldId id="26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6350-A9C0-480A-BDE1-EB497CD660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675B-307B-48B1-9CC1-31A30427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9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6350-A9C0-480A-BDE1-EB497CD660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675B-307B-48B1-9CC1-31A30427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6350-A9C0-480A-BDE1-EB497CD660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675B-307B-48B1-9CC1-31A30427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6350-A9C0-480A-BDE1-EB497CD660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675B-307B-48B1-9CC1-31A30427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6350-A9C0-480A-BDE1-EB497CD660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675B-307B-48B1-9CC1-31A30427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9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6350-A9C0-480A-BDE1-EB497CD660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675B-307B-48B1-9CC1-31A30427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9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6350-A9C0-480A-BDE1-EB497CD660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675B-307B-48B1-9CC1-31A30427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6350-A9C0-480A-BDE1-EB497CD660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675B-307B-48B1-9CC1-31A30427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6350-A9C0-480A-BDE1-EB497CD660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675B-307B-48B1-9CC1-31A30427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6350-A9C0-480A-BDE1-EB497CD660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675B-307B-48B1-9CC1-31A30427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6350-A9C0-480A-BDE1-EB497CD660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675B-307B-48B1-9CC1-31A30427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B6350-A9C0-480A-BDE1-EB497CD660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8675B-307B-48B1-9CC1-31A30427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7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96853"/>
            <a:ext cx="10515600" cy="128011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                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PTNT: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vi 3</a:t>
            </a:r>
          </a:p>
          <a:p>
            <a:pPr marL="457200" lvl="1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538542"/>
            <a:ext cx="10515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latin typeface=".VnTime" pitchFamily="34" charset="0"/>
                <a:cs typeface="Times New Roman" pitchFamily="18" charset="0"/>
              </a:rPr>
              <a:t> 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Thụy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TT\Downloads\logo mn gia thu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6" b="95418" l="9644" r="89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74" y="1620252"/>
            <a:ext cx="3429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31368" y="3946905"/>
            <a:ext cx="316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ĐỀ TÀI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306" y="1"/>
            <a:ext cx="6360459" cy="3052482"/>
            <a:chOff x="129989" y="182110"/>
            <a:chExt cx="5531222" cy="23369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734" y="182110"/>
              <a:ext cx="1947477" cy="23369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013" y="224568"/>
              <a:ext cx="1896035" cy="227524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89" y="286872"/>
              <a:ext cx="1860176" cy="223221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49" y="439762"/>
            <a:ext cx="3928904" cy="261272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429527" y="3751730"/>
            <a:ext cx="7561637" cy="2998694"/>
            <a:chOff x="3599329" y="4339276"/>
            <a:chExt cx="6001870" cy="19446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329" y="4339276"/>
              <a:ext cx="3000935" cy="19446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64" y="4339276"/>
              <a:ext cx="3000935" cy="1944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40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0306" y="535577"/>
            <a:ext cx="10947443" cy="5003073"/>
            <a:chOff x="129989" y="182110"/>
            <a:chExt cx="5531222" cy="23369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734" y="182110"/>
              <a:ext cx="1947477" cy="23369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013" y="224568"/>
              <a:ext cx="1896035" cy="22752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89" y="286872"/>
              <a:ext cx="1860176" cy="2232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57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6" y="3830878"/>
            <a:ext cx="3399622" cy="2467112"/>
          </a:xfrm>
        </p:spPr>
      </p:pic>
      <p:grpSp>
        <p:nvGrpSpPr>
          <p:cNvPr id="10" name="Group 9"/>
          <p:cNvGrpSpPr/>
          <p:nvPr/>
        </p:nvGrpSpPr>
        <p:grpSpPr>
          <a:xfrm>
            <a:off x="2146663" y="399717"/>
            <a:ext cx="9862458" cy="2529824"/>
            <a:chOff x="2146663" y="399717"/>
            <a:chExt cx="9862458" cy="25298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663" y="399717"/>
              <a:ext cx="3287486" cy="25298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149" y="399717"/>
              <a:ext cx="3287486" cy="252982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635" y="399718"/>
              <a:ext cx="3287486" cy="252982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503682" y="3542526"/>
            <a:ext cx="6305277" cy="2930391"/>
            <a:chOff x="5503682" y="3542526"/>
            <a:chExt cx="6305277" cy="29303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682" y="3542526"/>
              <a:ext cx="3217953" cy="29303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006" y="3542526"/>
              <a:ext cx="3217953" cy="2930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115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1415929"/>
            <a:ext cx="12191999" cy="4057023"/>
            <a:chOff x="2146663" y="399717"/>
            <a:chExt cx="9862458" cy="25298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663" y="399717"/>
              <a:ext cx="3287486" cy="25298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149" y="399717"/>
              <a:ext cx="3287486" cy="252982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635" y="399718"/>
              <a:ext cx="3287486" cy="2529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30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1-3.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1-1</a:t>
            </a: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6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" b="99233" l="524" r="996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47" y="265609"/>
            <a:ext cx="2381794" cy="3250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0" y="265609"/>
            <a:ext cx="2381794" cy="3250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04" y="265609"/>
            <a:ext cx="2381794" cy="325047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399820" y="616128"/>
            <a:ext cx="2181497" cy="2899954"/>
            <a:chOff x="9399820" y="616128"/>
            <a:chExt cx="2181497" cy="2899954"/>
          </a:xfrm>
        </p:grpSpPr>
        <p:sp>
          <p:nvSpPr>
            <p:cNvPr id="7" name="Rectangle 6"/>
            <p:cNvSpPr/>
            <p:nvPr/>
          </p:nvSpPr>
          <p:spPr>
            <a:xfrm>
              <a:off x="9399820" y="616128"/>
              <a:ext cx="2181497" cy="289995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0162904" y="993865"/>
              <a:ext cx="653144" cy="2144480"/>
              <a:chOff x="10202091" y="1201783"/>
              <a:chExt cx="653144" cy="214448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0202091" y="1201783"/>
                <a:ext cx="600892" cy="5486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0254343" y="2797623"/>
                <a:ext cx="600892" cy="5486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0202091" y="1999703"/>
                <a:ext cx="600892" cy="5486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" y="3804553"/>
            <a:ext cx="3019700" cy="3019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9" y="3838300"/>
            <a:ext cx="3019700" cy="3019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51" y="3838300"/>
            <a:ext cx="3019700" cy="30197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343756" y="4010296"/>
            <a:ext cx="2181497" cy="27627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3</a:t>
            </a:r>
            <a:endParaRPr lang="en-US" sz="20000" b="1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66294" y="-2"/>
            <a:ext cx="8893628" cy="3997235"/>
            <a:chOff x="966294" y="-2"/>
            <a:chExt cx="8893628" cy="39972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294" y="0"/>
              <a:ext cx="4509578" cy="39972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344" y="-2"/>
              <a:ext cx="4509578" cy="399723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30925" y="3409403"/>
            <a:ext cx="11005458" cy="3448597"/>
            <a:chOff x="330925" y="3409403"/>
            <a:chExt cx="11005458" cy="34485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25" y="3409404"/>
              <a:ext cx="3668486" cy="34485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411" y="3409405"/>
              <a:ext cx="3668486" cy="34485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897" y="3409403"/>
              <a:ext cx="3668486" cy="3448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292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927460"/>
            <a:ext cx="12398188" cy="4760646"/>
            <a:chOff x="330925" y="3409403"/>
            <a:chExt cx="11005458" cy="34485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25" y="3409404"/>
              <a:ext cx="3668486" cy="34485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411" y="3409405"/>
              <a:ext cx="3668486" cy="34485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897" y="3409403"/>
              <a:ext cx="3668486" cy="3448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4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02071" y="225238"/>
            <a:ext cx="10190630" cy="3009900"/>
            <a:chOff x="216273" y="131109"/>
            <a:chExt cx="10190630" cy="30099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73" y="131109"/>
              <a:ext cx="2857500" cy="28575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3" y="283509"/>
              <a:ext cx="2857500" cy="2857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838" y="283509"/>
              <a:ext cx="2857500" cy="28575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49" y="2988609"/>
            <a:ext cx="6130191" cy="38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3691" y="1099296"/>
            <a:ext cx="12048309" cy="4588810"/>
            <a:chOff x="216273" y="131109"/>
            <a:chExt cx="10190630" cy="30099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73" y="131109"/>
              <a:ext cx="2857500" cy="2857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3" y="283509"/>
              <a:ext cx="2857500" cy="2857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838" y="283509"/>
              <a:ext cx="2857500" cy="285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10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695289" y="555812"/>
            <a:ext cx="4319196" cy="2438400"/>
            <a:chOff x="7663478" y="407894"/>
            <a:chExt cx="4319196" cy="2438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478" y="407894"/>
              <a:ext cx="1813560" cy="2438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9114" y="407894"/>
              <a:ext cx="1813560" cy="24384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36" y="0"/>
            <a:ext cx="3630705" cy="363070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42813" y="3630706"/>
            <a:ext cx="10958007" cy="3227294"/>
            <a:chOff x="542813" y="3630706"/>
            <a:chExt cx="10958007" cy="32272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13" y="3630706"/>
              <a:ext cx="3652669" cy="32272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151" y="3630706"/>
              <a:ext cx="3652669" cy="32272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482" y="3630706"/>
              <a:ext cx="3652669" cy="3227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117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1357768"/>
            <a:ext cx="12192000" cy="4236207"/>
            <a:chOff x="542813" y="3630706"/>
            <a:chExt cx="10958007" cy="32272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13" y="3630706"/>
              <a:ext cx="3652669" cy="322729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151" y="3630706"/>
              <a:ext cx="3652669" cy="32272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482" y="3630706"/>
              <a:ext cx="3652669" cy="3227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4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157</Words>
  <Application>Microsoft Office PowerPoint</Application>
  <PresentationFormat>Custom</PresentationFormat>
  <Paragraphs>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                        PHÒNG GIÁO DỤC VÀ ĐÀO TẠO QUẬN LONG BIÊN                       Trường Mầm non Gia Thụy</vt:lpstr>
      <vt:lpstr>                Mục đích –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TT</cp:lastModifiedBy>
  <cp:revision>13</cp:revision>
  <dcterms:created xsi:type="dcterms:W3CDTF">2019-11-06T15:11:11Z</dcterms:created>
  <dcterms:modified xsi:type="dcterms:W3CDTF">2020-06-08T14:14:08Z</dcterms:modified>
</cp:coreProperties>
</file>