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301" r:id="rId4"/>
    <p:sldId id="257" r:id="rId5"/>
    <p:sldId id="300" r:id="rId6"/>
    <p:sldId id="30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60" r:id="rId19"/>
    <p:sldId id="272" r:id="rId20"/>
    <p:sldId id="280" r:id="rId21"/>
    <p:sldId id="281" r:id="rId22"/>
    <p:sldId id="274" r:id="rId23"/>
    <p:sldId id="282" r:id="rId24"/>
    <p:sldId id="283" r:id="rId25"/>
    <p:sldId id="295" r:id="rId26"/>
    <p:sldId id="275" r:id="rId27"/>
    <p:sldId id="284" r:id="rId28"/>
    <p:sldId id="285" r:id="rId29"/>
    <p:sldId id="296" r:id="rId30"/>
    <p:sldId id="276" r:id="rId31"/>
    <p:sldId id="286" r:id="rId32"/>
    <p:sldId id="297" r:id="rId33"/>
    <p:sldId id="277" r:id="rId34"/>
    <p:sldId id="287" r:id="rId35"/>
    <p:sldId id="298" r:id="rId36"/>
    <p:sldId id="278" r:id="rId37"/>
    <p:sldId id="288" r:id="rId38"/>
    <p:sldId id="289" r:id="rId39"/>
    <p:sldId id="299" r:id="rId40"/>
    <p:sldId id="290" r:id="rId41"/>
    <p:sldId id="291" r:id="rId42"/>
    <p:sldId id="293" r:id="rId43"/>
    <p:sldId id="294" r:id="rId44"/>
    <p:sldId id="292" r:id="rId45"/>
  </p:sldIdLst>
  <p:sldSz cx="11887200" cy="6858000"/>
  <p:notesSz cx="6858000" cy="9144000"/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101"/>
    <a:srgbClr val="00FF00"/>
    <a:srgbClr val="D5FB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4" autoAdjust="0"/>
    <p:restoredTop sz="94660"/>
  </p:normalViewPr>
  <p:slideViewPr>
    <p:cSldViewPr>
      <p:cViewPr>
        <p:scale>
          <a:sx n="60" d="100"/>
          <a:sy n="60" d="100"/>
        </p:scale>
        <p:origin x="-1092" y="-276"/>
      </p:cViewPr>
      <p:guideLst>
        <p:guide orient="horz" pos="2160"/>
        <p:guide pos="3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2130426"/>
            <a:ext cx="1010412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3080" y="3886200"/>
            <a:ext cx="832104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30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02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8220" y="274639"/>
            <a:ext cx="267462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74639"/>
            <a:ext cx="782574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108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97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007" y="4406901"/>
            <a:ext cx="1010412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9007" y="2906713"/>
            <a:ext cx="1010412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3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42660" y="1600201"/>
            <a:ext cx="525018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08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535113"/>
            <a:ext cx="52522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60" y="2174875"/>
            <a:ext cx="525224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8533" y="1535113"/>
            <a:ext cx="52543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8533" y="2174875"/>
            <a:ext cx="52543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24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29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32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1" y="273050"/>
            <a:ext cx="3910807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565" y="273051"/>
            <a:ext cx="664527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1" y="1435101"/>
            <a:ext cx="391080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39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9974" y="4800600"/>
            <a:ext cx="713232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29974" y="612775"/>
            <a:ext cx="713232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29974" y="5367338"/>
            <a:ext cx="713232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17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4360" y="274638"/>
            <a:ext cx="1069848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1600201"/>
            <a:ext cx="1069848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43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0D524-D026-4199-B036-AA0A05E29FB9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1460" y="6356351"/>
            <a:ext cx="37642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9160" y="6356351"/>
            <a:ext cx="27736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C56D4-DAF2-4FE6-B9BD-E4E105DC0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4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../../lelinh/Desktop/Untitled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" Target="slide4.xml"/><Relationship Id="rId7" Type="http://schemas.openxmlformats.org/officeDocument/2006/relationships/image" Target="../media/image29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4" Type="http://schemas.openxmlformats.org/officeDocument/2006/relationships/image" Target="../media/image26.gif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../../lelinh/Desktop/Untitled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68112" y="152401"/>
            <a:ext cx="500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ỦY BAN NHÂN DÂN QUẬN LONG BIÊN</a:t>
            </a:r>
          </a:p>
          <a:p>
            <a:pPr algn="ctr"/>
            <a:r>
              <a:rPr lang="en-US" sz="2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TRƯỜNG MẦM NON GIA THỤY</a:t>
            </a:r>
          </a:p>
          <a:p>
            <a:pPr algn="ctr"/>
            <a:endParaRPr lang="en-US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52787" y="1105443"/>
            <a:ext cx="80356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GIÁO ÁN PHÁT TRIỂN NGÔN NGỮ</a:t>
            </a:r>
            <a:endParaRPr lang="en-US" sz="4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4596" y="2057400"/>
            <a:ext cx="839204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CHUYỆN CHO BÉ NGHE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“GÀ TƠ ĐI HỌC”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0600" y="4800600"/>
            <a:ext cx="47532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 KIM CHI </a:t>
            </a:r>
          </a:p>
          <a:p>
            <a:r>
              <a:rPr lang="en-US" sz="3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MGB C1 </a:t>
            </a:r>
          </a:p>
        </p:txBody>
      </p:sp>
      <p:pic>
        <p:nvPicPr>
          <p:cNvPr id="1027" name="Picture 3" descr="C:\Users\Administrator\OneDrive\Ảnh tổng hợp\PP\PowerPoint (7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8" y="3429000"/>
            <a:ext cx="3386138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OneDrive\Ảnh tổng hợp\PP\PowerPoint (6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57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OneDrive\Ảnh tổng hợp\PP\PowerPoint (177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498" y="3356741"/>
            <a:ext cx="2887717" cy="2887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7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4" descr="002106bg7fr7vx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1887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80" y="4343400"/>
            <a:ext cx="158496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60" y="4267200"/>
            <a:ext cx="14859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30884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18872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9" descr="bird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20" y="381000"/>
            <a:ext cx="188214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492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064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67" name="Picture 19" descr="mouse3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2286000"/>
            <a:ext cx="261683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kitt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40" y="2819400"/>
            <a:ext cx="208026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3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6810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3" descr="787909qz1oa7pluv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5143500"/>
            <a:ext cx="68103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1" descr="725785bctbrcanz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5181600"/>
            <a:ext cx="89154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1" descr="725785bctbrcanz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80" y="685800"/>
            <a:ext cx="89154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60" y="2514600"/>
            <a:ext cx="267462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905000"/>
            <a:ext cx="23774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6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01 0.01595 C 0.01198 0.00925 0.00312 0.00231 2.77778E-7 3.23699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-8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05556E-6 -6.35838E-7 C 8.05556E-6 0.01318 8.05556E-6 0.02659 8.05556E-6 0.03191 " pathEditMode="relative" ptsTypes="aA">
                                      <p:cBhvr>
                                        <p:cTn id="12" dur="2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5364" name="Picture 4" descr="hinhnen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60" y="4267200"/>
            <a:ext cx="2476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1981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85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1133 C 0.00416 -0.00347 0.00121 0.00463 1.94444E-6 0.00671 C -0.00087 0.00879 -0.00052 0.00116 1.94444E-6 -3.72803E-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00" y="9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DSC01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30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60" y="2971800"/>
            <a:ext cx="267462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7" descr="nature%20(66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4638"/>
            <a:ext cx="2868613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56" descr="nature%20(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41" y="5465764"/>
            <a:ext cx="211947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57" descr="nature%20(66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20" y="5354638"/>
            <a:ext cx="2868613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1" name="Picture 56" descr="nature%20(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461" y="5465764"/>
            <a:ext cx="211947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2" name="Picture 13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0"/>
            <a:ext cx="20637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30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4994 C 0.0184 -0.00509 0.02031 0.04 0.01666 0.04093 C 0.01302 0.04185 -0.00191 -0.04324 -0.00556 -0.0437 C -0.0092 -0.04416 -0.0125 0.03815 -0.00556 0.03885 C 0.00139 0.03954 0.02882 -0.02659 0.03576 -0.0395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45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188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2057400"/>
            <a:ext cx="168402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0" y="304800"/>
            <a:ext cx="20637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79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2.60116E-6 L 0.00834 -0.0111 " pathEditMode="relative" ptsTypes="AA">
                                      <p:cBhvr>
                                        <p:cTn id="6" dur="2000" fill="hold"/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IMG_32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0"/>
            <a:ext cx="118594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152400" y="152400"/>
            <a:ext cx="11506200" cy="1752600"/>
          </a:xfrm>
          <a:prstGeom prst="cloud">
            <a:avLst/>
          </a:prstGeom>
          <a:solidFill>
            <a:srgbClr val="00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0" y="567035"/>
            <a:ext cx="65200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 ĐÀM THOẠI</a:t>
            </a:r>
            <a:endParaRPr lang="en-US" sz="5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7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887200" cy="67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228600" y="381000"/>
            <a:ext cx="11506200" cy="4800600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 câu chuyện có những nhân vật nào?</a:t>
            </a:r>
          </a:p>
        </p:txBody>
      </p:sp>
    </p:spTree>
    <p:extLst>
      <p:ext uri="{BB962C8B-B14F-4D97-AF65-F5344CB8AC3E}">
        <p14:creationId xmlns:p14="http://schemas.microsoft.com/office/powerpoint/2010/main" val="53473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Administrator\Desktop\New folder\trung-tam-bao-hanh-tivi-sony-tai-hai-pho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-381000"/>
            <a:ext cx="11852564" cy="746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0"/>
            <a:ext cx="11658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0"/>
            <a:ext cx="533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Link: </a:t>
            </a:r>
            <a:r>
              <a:rPr lang="en-US" i="1" u="sng" dirty="0" smtClean="0">
                <a:solidFill>
                  <a:srgbClr val="00B0F0"/>
                </a:solidFill>
              </a:rPr>
              <a:t>https://www.youtube.com/watch?v=rUSzEYtGrJw</a:t>
            </a:r>
            <a:endParaRPr lang="en-US" i="1" u="sng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91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6428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60" y="762000"/>
            <a:ext cx="386334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376428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0" y="0"/>
            <a:ext cx="386334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0" y="3733800"/>
            <a:ext cx="386334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24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3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3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3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18" descr="nhac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900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82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887200" cy="67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838200" y="995747"/>
            <a:ext cx="10820400" cy="4800600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 sáng gà mẹ</a:t>
            </a:r>
            <a:r>
              <a:rPr lang="en-US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7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Gà tơ dậy để đi đâu?</a:t>
            </a:r>
          </a:p>
        </p:txBody>
      </p:sp>
    </p:spTree>
    <p:extLst>
      <p:ext uri="{BB962C8B-B14F-4D97-AF65-F5344CB8AC3E}">
        <p14:creationId xmlns:p14="http://schemas.microsoft.com/office/powerpoint/2010/main" val="11250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Untitle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" y="1905001"/>
            <a:ext cx="5561807" cy="467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0"/>
            <a:ext cx="685577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10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5604" name="Picture 4" descr="002106bg7fr7vx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1887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80" y="4343400"/>
            <a:ext cx="158496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60" y="4267200"/>
            <a:ext cx="14859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418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from="(ppt_x)" to="(ppt_x+1)" calcmode="lin" valueType="num"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8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  <p:to>
                                        <p:strVal val="-1.0"/>
                                      </p:to>
                                    </p:se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18" descr="nhac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900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6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887200" cy="67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0" y="381000"/>
            <a:ext cx="11887200" cy="6172200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giáo gà mái mơ có tổ </a:t>
            </a:r>
          </a:p>
          <a:p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 cho cả lớp đi cắm trại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là người đã mang giấy thông báo đến cho Gà tơ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54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01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9" descr="bird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20" y="381000"/>
            <a:ext cx="188214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02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26189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380" y="1905000"/>
            <a:ext cx="555561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37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18" descr="nhac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43000"/>
            <a:ext cx="8542020" cy="50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6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1817"/>
            <a:ext cx="42767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5105400" y="0"/>
            <a:ext cx="5410200" cy="3429000"/>
          </a:xfrm>
          <a:prstGeom prst="cloudCallout">
            <a:avLst>
              <a:gd name="adj1" fmla="val -83193"/>
              <a:gd name="adj2" fmla="val 3261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con vừa hát bài gì?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5105400" y="22169"/>
            <a:ext cx="5410200" cy="3429000"/>
          </a:xfrm>
          <a:prstGeom prst="cloudCallout">
            <a:avLst>
              <a:gd name="adj1" fmla="val -83193"/>
              <a:gd name="adj2" fmla="val 32615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314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887200" cy="67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0" y="381000"/>
            <a:ext cx="11887200" cy="6172200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 mọi người đang cắm</a:t>
            </a:r>
          </a:p>
          <a:p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trại vui vẻ thì chuyện gì </a:t>
            </a:r>
          </a:p>
          <a:p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 xảy ra với gà tơ?</a:t>
            </a:r>
          </a:p>
        </p:txBody>
      </p:sp>
    </p:spTree>
    <p:extLst>
      <p:ext uri="{BB962C8B-B14F-4D97-AF65-F5344CB8AC3E}">
        <p14:creationId xmlns:p14="http://schemas.microsoft.com/office/powerpoint/2010/main" val="753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en-US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724" name="Picture 4" descr="hinhnen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60" y="4267200"/>
            <a:ext cx="2476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1981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28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-0.01133 C 0.00416 -0.00347 0.00121 0.00463 1.94444E-6 0.00671 C -0.00087 0.00879 -0.00052 0.00116 1.94444E-6 -3.72803E-6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00" y="9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18" descr="nhac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900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6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0" y="381000"/>
            <a:ext cx="11887200" cy="4953000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giáo gà mái mơ đã khuyên bạn Gà tơ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 gì?</a:t>
            </a:r>
          </a:p>
        </p:txBody>
      </p:sp>
    </p:spTree>
    <p:extLst>
      <p:ext uri="{BB962C8B-B14F-4D97-AF65-F5344CB8AC3E}">
        <p14:creationId xmlns:p14="http://schemas.microsoft.com/office/powerpoint/2010/main" val="753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SC01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019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18" descr="nhac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900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6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dministrator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887200" cy="679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5"/>
          <p:cNvSpPr/>
          <p:nvPr/>
        </p:nvSpPr>
        <p:spPr>
          <a:xfrm>
            <a:off x="76200" y="1033847"/>
            <a:ext cx="11887200" cy="4724400"/>
          </a:xfrm>
          <a:prstGeom prst="cloud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 Gà tơ có sửa sai không?</a:t>
            </a:r>
          </a:p>
          <a:p>
            <a:r>
              <a:rPr lang="vi-VN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 sửa sai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753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18872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080" y="2057400"/>
            <a:ext cx="168402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3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860" y="304800"/>
            <a:ext cx="20637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1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472E-18 2.60116E-6 L 0.00834 -0.0111 " pathEditMode="relative" ptsTypes="AA">
                                      <p:cBhvr>
                                        <p:cTn id="6" dur="20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n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260" y="2971800"/>
            <a:ext cx="267462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Picture 57" descr="nature%20(66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4638"/>
            <a:ext cx="2868613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56" descr="nature%20(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41" y="5465764"/>
            <a:ext cx="211947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Picture 57" descr="nature%20(66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420" y="5354638"/>
            <a:ext cx="2868613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56" descr="nature%20(67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461" y="5465764"/>
            <a:ext cx="2119472" cy="13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13" descr="sun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3450" y="0"/>
            <a:ext cx="206375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2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6 -0.04994 C 0.0184 -0.00509 0.02031 0.04 0.01666 0.04093 C 0.01302 0.04185 -0.00191 -0.04324 -0.00556 -0.0437 C -0.0092 -0.04416 -0.0125 0.03815 -0.00556 0.03885 C 0.00139 0.03954 0.02882 -0.02659 0.03576 -0.0395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" y="45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8" name="Picture 18" descr="nhac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5900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36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Administrator\Desktop\Blue sky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0"/>
            <a:ext cx="9750972" cy="680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489735"/>
            <a:ext cx="103632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yêu cầu: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1.Kiến thức: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-Trẻ biết tên truyện, tên các nhân vật, nắm được nội dung và các tình tiết chính của truyện.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-Trẻ phân biệt được ngữ điệu khác nahu của các nhân vật trong truyện.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-Thông qua chuyện trẻ cảm thấy háo hức khi vào lớp 1, trẻ biết giúp đỡ bạn bè trong học tập.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Kỹ năng: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-Thông qua lời kể trẻ phân biệt được các nhân vật.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-Trẻ mạnh dạn, tự tin trả lời được câu hỏi của cô.</a:t>
            </a:r>
          </a:p>
          <a:p>
            <a:r>
              <a:rPr lang="en-US" sz="28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Thái độ: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-Trẻ biết lắng nghe cô kể chuyện.</a:t>
            </a:r>
          </a:p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-Thông qua bài thơ, trẻ thêm yêu thiên nhiên xung quanh.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03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hình nền powerpoint 2010 20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6868" name="Picture 4" descr="MIL1004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3268981" y="2971801"/>
            <a:ext cx="414728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8000" b="1">
                <a:solidFill>
                  <a:srgbClr val="FF0000"/>
                </a:solidFill>
              </a:rPr>
              <a:t>Giáo dục</a:t>
            </a:r>
          </a:p>
        </p:txBody>
      </p:sp>
    </p:spTree>
    <p:extLst>
      <p:ext uri="{BB962C8B-B14F-4D97-AF65-F5344CB8AC3E}">
        <p14:creationId xmlns:p14="http://schemas.microsoft.com/office/powerpoint/2010/main" val="278870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7892" name="Picture 4" descr="MIL100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3070860" y="2924176"/>
            <a:ext cx="457689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Vậy theo chúng mình,để trở 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thành con ngoan trò giỏi thì</a:t>
            </a:r>
          </a:p>
          <a:p>
            <a:pPr eaLnBrk="1" hangingPunct="1"/>
            <a:r>
              <a:rPr lang="en-US" sz="2800" b="1">
                <a:solidFill>
                  <a:srgbClr val="FF0000"/>
                </a:solidFill>
              </a:rPr>
              <a:t> chúng mình phải làm gì?</a:t>
            </a:r>
          </a:p>
          <a:p>
            <a:pPr eaLnBrk="1" hangingPunct="1"/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59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84300"/>
              </p:ext>
            </p:extLst>
          </p:nvPr>
        </p:nvGraphicFramePr>
        <p:xfrm>
          <a:off x="4532338" y="2758363"/>
          <a:ext cx="7135867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2037"/>
                <a:gridCol w="3863830"/>
              </a:tblGrid>
              <a:tr h="1905000">
                <a:tc>
                  <a:txBody>
                    <a:bodyPr/>
                    <a:lstStyle/>
                    <a:p>
                      <a:pPr algn="ctr"/>
                      <a:endParaRPr lang="en-US" sz="9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905000">
                <a:tc>
                  <a:txBody>
                    <a:bodyPr/>
                    <a:lstStyle/>
                    <a:p>
                      <a:pPr algn="ctr"/>
                      <a:endParaRPr lang="en-US" sz="9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9600" b="1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03284" y="1393958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a</a:t>
            </a:r>
            <a:endParaRPr lang="en-US" sz="5400" b="1" cap="all" spc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45440" y="1393958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b</a:t>
            </a:r>
            <a:endParaRPr lang="en-US" sz="5400" b="1" cap="all" spc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763" y="137492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</a:t>
            </a:r>
            <a:endParaRPr lang="en-US" sz="5400" b="1" cap="all" spc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236686" y="1393958"/>
            <a:ext cx="62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d</a:t>
            </a:r>
            <a:endParaRPr lang="en-US" sz="5400" b="1" cap="all" spc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84" y="152400"/>
            <a:ext cx="2438399" cy="137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66" y="139926"/>
            <a:ext cx="2758947" cy="137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079" y="152400"/>
            <a:ext cx="2391123" cy="138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250" y="139926"/>
            <a:ext cx="2807971" cy="13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04" y="4133270"/>
            <a:ext cx="398588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786079" y="3166241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en-US" sz="54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58612" y="510876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91373" y="313824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91373" y="4906602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36" y="2747250"/>
            <a:ext cx="3325813" cy="187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266" y="2804291"/>
            <a:ext cx="3817937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012" y="4607087"/>
            <a:ext cx="3336925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77" y="4690241"/>
            <a:ext cx="3817937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58850" y="2939250"/>
            <a:ext cx="39741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5400" b="1" cap="all" spc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Ghép tranh</a:t>
            </a:r>
            <a:endParaRPr lang="en-US" sz="5400" b="1" cap="all" spc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485597" y="2667000"/>
            <a:ext cx="7192517" cy="4114800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82906E-7 -3.7037E-6 L 0.37994 0.433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90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0085E-6 -3.33333E-6 L 0.46982 0.7013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91" y="3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641E-7 3.33333E-6 L -0.08093 0.699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6" y="3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154E-6 2.22222E-6 L -0.00681 0.4340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1325"/>
            <a:ext cx="7391400" cy="40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8" descr="nhac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90" y="4651198"/>
            <a:ext cx="3436620" cy="2033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06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0" y="-152400"/>
            <a:ext cx="11887200" cy="7010400"/>
            <a:chOff x="204" y="0"/>
            <a:chExt cx="2457" cy="2087"/>
          </a:xfrm>
        </p:grpSpPr>
        <p:grpSp>
          <p:nvGrpSpPr>
            <p:cNvPr id="39939" name="Group 13"/>
            <p:cNvGrpSpPr>
              <a:grpSpLocks/>
            </p:cNvGrpSpPr>
            <p:nvPr/>
          </p:nvGrpSpPr>
          <p:grpSpPr bwMode="auto">
            <a:xfrm>
              <a:off x="247" y="0"/>
              <a:ext cx="2414" cy="2073"/>
              <a:chOff x="1644" y="2382"/>
              <a:chExt cx="2346" cy="1774"/>
            </a:xfrm>
          </p:grpSpPr>
          <p:pic>
            <p:nvPicPr>
              <p:cNvPr id="39941" name="Picture 14" descr="BIRTHD~3"/>
              <p:cNvPicPr>
                <a:picLocks noChangeAspect="1" noChangeArrowheads="1" noCrop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47" y="2476"/>
                <a:ext cx="2322" cy="1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9942" name="Group 15"/>
              <p:cNvGrpSpPr>
                <a:grpSpLocks/>
              </p:cNvGrpSpPr>
              <p:nvPr/>
            </p:nvGrpSpPr>
            <p:grpSpPr bwMode="auto">
              <a:xfrm>
                <a:off x="1644" y="2382"/>
                <a:ext cx="2346" cy="504"/>
                <a:chOff x="1644" y="2406"/>
                <a:chExt cx="2346" cy="504"/>
              </a:xfrm>
            </p:grpSpPr>
            <p:sp>
              <p:nvSpPr>
                <p:cNvPr id="39943" name="AutoShape 16"/>
                <p:cNvSpPr>
                  <a:spLocks noChangeArrowheads="1"/>
                </p:cNvSpPr>
                <p:nvPr/>
              </p:nvSpPr>
              <p:spPr bwMode="auto">
                <a:xfrm>
                  <a:off x="1668" y="2475"/>
                  <a:ext cx="2322" cy="435"/>
                </a:xfrm>
                <a:prstGeom prst="flowChartTerminator">
                  <a:avLst/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sz="4000" b="1" i="1">
                      <a:solidFill>
                        <a:schemeClr val="accent2"/>
                      </a:solidFill>
                      <a:latin typeface="Arial" charset="0"/>
                    </a:rPr>
                    <a:t>Tiết học kết thúc</a:t>
                  </a:r>
                </a:p>
              </p:txBody>
            </p:sp>
            <p:sp>
              <p:nvSpPr>
                <p:cNvPr id="58385" name="Freeform 17"/>
                <p:cNvSpPr>
                  <a:spLocks/>
                </p:cNvSpPr>
                <p:nvPr/>
              </p:nvSpPr>
              <p:spPr bwMode="auto">
                <a:xfrm>
                  <a:off x="1644" y="2406"/>
                  <a:ext cx="2340" cy="492"/>
                </a:xfrm>
                <a:custGeom>
                  <a:avLst/>
                  <a:gdLst/>
                  <a:ahLst/>
                  <a:cxnLst>
                    <a:cxn ang="0">
                      <a:pos x="192" y="492"/>
                    </a:cxn>
                    <a:cxn ang="0">
                      <a:pos x="156" y="456"/>
                    </a:cxn>
                    <a:cxn ang="0">
                      <a:pos x="84" y="432"/>
                    </a:cxn>
                    <a:cxn ang="0">
                      <a:pos x="48" y="408"/>
                    </a:cxn>
                    <a:cxn ang="0">
                      <a:pos x="24" y="372"/>
                    </a:cxn>
                    <a:cxn ang="0">
                      <a:pos x="0" y="300"/>
                    </a:cxn>
                    <a:cxn ang="0">
                      <a:pos x="12" y="240"/>
                    </a:cxn>
                    <a:cxn ang="0">
                      <a:pos x="144" y="132"/>
                    </a:cxn>
                    <a:cxn ang="0">
                      <a:pos x="936" y="72"/>
                    </a:cxn>
                    <a:cxn ang="0">
                      <a:pos x="1248" y="84"/>
                    </a:cxn>
                    <a:cxn ang="0">
                      <a:pos x="1944" y="96"/>
                    </a:cxn>
                    <a:cxn ang="0">
                      <a:pos x="2292" y="168"/>
                    </a:cxn>
                    <a:cxn ang="0">
                      <a:pos x="2316" y="204"/>
                    </a:cxn>
                    <a:cxn ang="0">
                      <a:pos x="2340" y="276"/>
                    </a:cxn>
                    <a:cxn ang="0">
                      <a:pos x="2316" y="372"/>
                    </a:cxn>
                    <a:cxn ang="0">
                      <a:pos x="2208" y="432"/>
                    </a:cxn>
                    <a:cxn ang="0">
                      <a:pos x="2160" y="492"/>
                    </a:cxn>
                  </a:cxnLst>
                  <a:rect l="0" t="0" r="r" b="b"/>
                  <a:pathLst>
                    <a:path w="2340" h="492">
                      <a:moveTo>
                        <a:pt x="192" y="492"/>
                      </a:moveTo>
                      <a:cubicBezTo>
                        <a:pt x="180" y="480"/>
                        <a:pt x="171" y="464"/>
                        <a:pt x="156" y="456"/>
                      </a:cubicBezTo>
                      <a:cubicBezTo>
                        <a:pt x="134" y="444"/>
                        <a:pt x="105" y="446"/>
                        <a:pt x="84" y="432"/>
                      </a:cubicBezTo>
                      <a:cubicBezTo>
                        <a:pt x="72" y="424"/>
                        <a:pt x="60" y="416"/>
                        <a:pt x="48" y="408"/>
                      </a:cubicBezTo>
                      <a:cubicBezTo>
                        <a:pt x="40" y="396"/>
                        <a:pt x="30" y="385"/>
                        <a:pt x="24" y="372"/>
                      </a:cubicBezTo>
                      <a:cubicBezTo>
                        <a:pt x="14" y="349"/>
                        <a:pt x="0" y="300"/>
                        <a:pt x="0" y="300"/>
                      </a:cubicBezTo>
                      <a:cubicBezTo>
                        <a:pt x="4" y="280"/>
                        <a:pt x="7" y="260"/>
                        <a:pt x="12" y="240"/>
                      </a:cubicBezTo>
                      <a:cubicBezTo>
                        <a:pt x="39" y="142"/>
                        <a:pt x="40" y="149"/>
                        <a:pt x="144" y="132"/>
                      </a:cubicBezTo>
                      <a:cubicBezTo>
                        <a:pt x="343" y="0"/>
                        <a:pt x="893" y="73"/>
                        <a:pt x="936" y="72"/>
                      </a:cubicBezTo>
                      <a:cubicBezTo>
                        <a:pt x="1041" y="51"/>
                        <a:pt x="1146" y="81"/>
                        <a:pt x="1248" y="84"/>
                      </a:cubicBezTo>
                      <a:cubicBezTo>
                        <a:pt x="1480" y="92"/>
                        <a:pt x="1712" y="92"/>
                        <a:pt x="1944" y="96"/>
                      </a:cubicBezTo>
                      <a:cubicBezTo>
                        <a:pt x="2062" y="106"/>
                        <a:pt x="2190" y="100"/>
                        <a:pt x="2292" y="168"/>
                      </a:cubicBezTo>
                      <a:cubicBezTo>
                        <a:pt x="2300" y="180"/>
                        <a:pt x="2310" y="191"/>
                        <a:pt x="2316" y="204"/>
                      </a:cubicBezTo>
                      <a:cubicBezTo>
                        <a:pt x="2326" y="227"/>
                        <a:pt x="2340" y="276"/>
                        <a:pt x="2340" y="276"/>
                      </a:cubicBezTo>
                      <a:cubicBezTo>
                        <a:pt x="2339" y="279"/>
                        <a:pt x="2326" y="360"/>
                        <a:pt x="2316" y="372"/>
                      </a:cubicBezTo>
                      <a:cubicBezTo>
                        <a:pt x="2293" y="400"/>
                        <a:pt x="2238" y="412"/>
                        <a:pt x="2208" y="432"/>
                      </a:cubicBezTo>
                      <a:cubicBezTo>
                        <a:pt x="2178" y="477"/>
                        <a:pt x="2194" y="458"/>
                        <a:pt x="2160" y="492"/>
                      </a:cubicBezTo>
                    </a:path>
                  </a:pathLst>
                </a:custGeom>
                <a:ln w="28575" cap="flat" cmpd="sng">
                  <a:solidFill>
                    <a:schemeClr val="bg2"/>
                  </a:solidFill>
                  <a:prstDash val="solid"/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en-US">
                    <a:latin typeface="Verdana" pitchFamily="34" charset="0"/>
                    <a:cs typeface="+mn-cs"/>
                  </a:endParaRPr>
                </a:p>
              </p:txBody>
            </p:sp>
          </p:grpSp>
        </p:grpSp>
        <p:sp>
          <p:nvSpPr>
            <p:cNvPr id="58386" name="Rectangle 18"/>
            <p:cNvSpPr>
              <a:spLocks noChangeArrowheads="1"/>
            </p:cNvSpPr>
            <p:nvPr/>
          </p:nvSpPr>
          <p:spPr bwMode="auto">
            <a:xfrm>
              <a:off x="204" y="1762"/>
              <a:ext cx="2449" cy="325"/>
            </a:xfrm>
            <a:prstGeom prst="rect">
              <a:avLst/>
            </a:prstGeom>
            <a:solidFill>
              <a:schemeClr val="bg1"/>
            </a:solidFill>
            <a:extLst/>
          </p:spPr>
          <p:txBody>
            <a:bodyPr wrap="none" anchor="ctr"/>
            <a:lstStyle/>
            <a:p>
              <a:pPr eaLnBrk="0" hangingPunct="0">
                <a:defRPr/>
              </a:pPr>
              <a:endParaRPr lang="en-US">
                <a:latin typeface="Verdana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5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con_duong_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2514"/>
            <a:ext cx="11811000" cy="690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048000"/>
            <a:ext cx="1371600" cy="243840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90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5400" y="304800"/>
            <a:ext cx="6907660" cy="830997"/>
          </a:xfrm>
          <a:prstGeom prst="rect">
            <a:avLst/>
          </a:prstGeom>
          <a:noFill/>
        </p:spPr>
        <p:txBody>
          <a:bodyPr wrap="none" rtlCol="0">
            <a:prstTxWarp prst="textWave2">
              <a:avLst/>
            </a:prstTxWarp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Câu chuyện: Gà tơ đi học</a:t>
            </a:r>
            <a:endParaRPr lang="en-US" sz="4800" b="1"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12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32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360" y="0"/>
            <a:ext cx="134721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20" descr="2062403jcsehojq6x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40" y="152400"/>
            <a:ext cx="9906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11" descr="1550182lt78y3wa7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95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3" descr="sun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1040" y="0"/>
            <a:ext cx="287274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286732"/>
      </p:ext>
    </p:extLst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9220" name="Picture 4" descr="khung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88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1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" y="609600"/>
            <a:ext cx="104013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808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" y="304800"/>
            <a:ext cx="1109472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40" y="4800600"/>
            <a:ext cx="1485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721277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6528 0.04208 C -0.11267 0.06382 -0.16007 0.08555 -0.18437 0.09919 C -0.20868 0.11283 -0.18507 0.12231 -0.21128 0.12439 C -0.2375 0.12647 -0.3066 0.12185 -0.34149 0.11168 C -0.37639 0.1015 -0.40972 0.07075 -0.42083 0.06312 C -0.43194 0.05549 -0.40955 0.06451 -0.40816 0.0652 " pathEditMode="relative" ptsTypes="aaaaaA">
                                      <p:cBhvr>
                                        <p:cTn id="10" dur="3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301&quot;/&gt;&lt;/object&gt;&lt;object type=&quot;3&quot; unique_id=&quot;10006&quot;&gt;&lt;property id=&quot;20148&quot; value=&quot;5&quot;/&gt;&lt;property id=&quot;20300&quot; value=&quot;Slide 5&quot;/&gt;&lt;property id=&quot;20307&quot; value=&quot;300&quot;/&gt;&lt;/object&gt;&lt;object type=&quot;3&quot; unique_id=&quot;10007&quot;&gt;&lt;property id=&quot;20148&quot; value=&quot;5&quot;/&gt;&lt;property id=&quot;20300&quot; value=&quot;Slide 4&quot;/&gt;&lt;property id=&quot;20307&quot; value=&quot;257&quot;/&gt;&lt;/object&gt;&lt;object type=&quot;3&quot; unique_id=&quot;10008&quot;&gt;&lt;property id=&quot;20148&quot; value=&quot;5&quot;/&gt;&lt;property id=&quot;20300&quot; value=&quot;Slide 6&quot;/&gt;&lt;property id=&quot;20307&quot; value=&quot;302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2&quot;/&gt;&lt;/object&gt;&lt;object type=&quot;3&quot; unique_id=&quot;10011&quot;&gt;&lt;property id=&quot;20148&quot; value=&quot;5&quot;/&gt;&lt;property id=&quot;20300&quot; value=&quot;Slide 9&quot;/&gt;&lt;property id=&quot;20307&quot; value=&quot;263&quot;/&gt;&lt;/object&gt;&lt;object type=&quot;3&quot; unique_id=&quot;10012&quot;&gt;&lt;property id=&quot;20148&quot; value=&quot;5&quot;/&gt;&lt;property id=&quot;20300&quot; value=&quot;Slide 10&quot;/&gt;&lt;property id=&quot;20307&quot; value=&quot;264&quot;/&gt;&lt;/object&gt;&lt;object type=&quot;3&quot; unique_id=&quot;10013&quot;&gt;&lt;property id=&quot;20148&quot; value=&quot;5&quot;/&gt;&lt;property id=&quot;20300&quot; value=&quot;Slide 11&quot;/&gt;&lt;property id=&quot;20307&quot; value=&quot;265&quot;/&gt;&lt;/object&gt;&lt;object type=&quot;3&quot; unique_id=&quot;10014&quot;&gt;&lt;property id=&quot;20148&quot; value=&quot;5&quot;/&gt;&lt;property id=&quot;20300&quot; value=&quot;Slide 12&quot;/&gt;&lt;property id=&quot;20307&quot; value=&quot;266&quot;/&gt;&lt;/object&gt;&lt;object type=&quot;3&quot; unique_id=&quot;10015&quot;&gt;&lt;property id=&quot;20148&quot; value=&quot;5&quot;/&gt;&lt;property id=&quot;20300&quot; value=&quot;Slide 13&quot;/&gt;&lt;property id=&quot;20307&quot; value=&quot;267&quot;/&gt;&lt;/object&gt;&lt;object type=&quot;3&quot; unique_id=&quot;10016&quot;&gt;&lt;property id=&quot;20148&quot; value=&quot;5&quot;/&gt;&lt;property id=&quot;20300&quot; value=&quot;Slide 14&quot;/&gt;&lt;property id=&quot;20307&quot; value=&quot;268&quot;/&gt;&lt;/object&gt;&lt;object type=&quot;3&quot; unique_id=&quot;10017&quot;&gt;&lt;property id=&quot;20148&quot; value=&quot;5&quot;/&gt;&lt;property id=&quot;20300&quot; value=&quot;Slide 15&quot;/&gt;&lt;property id=&quot;20307&quot; value=&quot;269&quot;/&gt;&lt;/object&gt;&lt;object type=&quot;3&quot; unique_id=&quot;10018&quot;&gt;&lt;property id=&quot;20148&quot; value=&quot;5&quot;/&gt;&lt;property id=&quot;20300&quot; value=&quot;Slide 16&quot;/&gt;&lt;property id=&quot;20307&quot; value=&quot;270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60&quot;/&gt;&lt;/object&gt;&lt;object type=&quot;3&quot; unique_id=&quot;10021&quot;&gt;&lt;property id=&quot;20148&quot; value=&quot;5&quot;/&gt;&lt;property id=&quot;20300&quot; value=&quot;Slide 19&quot;/&gt;&lt;property id=&quot;20307&quot; value=&quot;272&quot;/&gt;&lt;/object&gt;&lt;object type=&quot;3&quot; unique_id=&quot;10022&quot;&gt;&lt;property id=&quot;20148&quot; value=&quot;5&quot;/&gt;&lt;property id=&quot;20300&quot; value=&quot;Slide 20&quot;/&gt;&lt;property id=&quot;20307&quot; value=&quot;280&quot;/&gt;&lt;/object&gt;&lt;object type=&quot;3&quot; unique_id=&quot;10023&quot;&gt;&lt;property id=&quot;20148&quot; value=&quot;5&quot;/&gt;&lt;property id=&quot;20300&quot; value=&quot;Slide 21&quot;/&gt;&lt;property id=&quot;20307&quot; value=&quot;281&quot;/&gt;&lt;/object&gt;&lt;object type=&quot;3&quot; unique_id=&quot;10024&quot;&gt;&lt;property id=&quot;20148&quot; value=&quot;5&quot;/&gt;&lt;property id=&quot;20300&quot; value=&quot;Slide 22&quot;/&gt;&lt;property id=&quot;20307&quot; value=&quot;274&quot;/&gt;&lt;/object&gt;&lt;object type=&quot;3&quot; unique_id=&quot;10025&quot;&gt;&lt;property id=&quot;20148&quot; value=&quot;5&quot;/&gt;&lt;property id=&quot;20300&quot; value=&quot;Slide 23&quot;/&gt;&lt;property id=&quot;20307&quot; value=&quot;282&quot;/&gt;&lt;/object&gt;&lt;object type=&quot;3&quot; unique_id=&quot;10026&quot;&gt;&lt;property id=&quot;20148&quot; value=&quot;5&quot;/&gt;&lt;property id=&quot;20300&quot; value=&quot;Slide 24&quot;/&gt;&lt;property id=&quot;20307&quot; value=&quot;283&quot;/&gt;&lt;/object&gt;&lt;object type=&quot;3&quot; unique_id=&quot;10027&quot;&gt;&lt;property id=&quot;20148&quot; value=&quot;5&quot;/&gt;&lt;property id=&quot;20300&quot; value=&quot;Slide 25&quot;/&gt;&lt;property id=&quot;20307&quot; value=&quot;295&quot;/&gt;&lt;/object&gt;&lt;object type=&quot;3&quot; unique_id=&quot;10028&quot;&gt;&lt;property id=&quot;20148&quot; value=&quot;5&quot;/&gt;&lt;property id=&quot;20300&quot; value=&quot;Slide 26&quot;/&gt;&lt;property id=&quot;20307&quot; value=&quot;275&quot;/&gt;&lt;/object&gt;&lt;object type=&quot;3&quot; unique_id=&quot;10029&quot;&gt;&lt;property id=&quot;20148&quot; value=&quot;5&quot;/&gt;&lt;property id=&quot;20300&quot; value=&quot;Slide 27&quot;/&gt;&lt;property id=&quot;20307&quot; value=&quot;284&quot;/&gt;&lt;/object&gt;&lt;object type=&quot;3&quot; unique_id=&quot;10030&quot;&gt;&lt;property id=&quot;20148&quot; value=&quot;5&quot;/&gt;&lt;property id=&quot;20300&quot; value=&quot;Slide 28&quot;/&gt;&lt;property id=&quot;20307&quot; value=&quot;285&quot;/&gt;&lt;/object&gt;&lt;object type=&quot;3&quot; unique_id=&quot;10031&quot;&gt;&lt;property id=&quot;20148&quot; value=&quot;5&quot;/&gt;&lt;property id=&quot;20300&quot; value=&quot;Slide 29&quot;/&gt;&lt;property id=&quot;20307&quot; value=&quot;296&quot;/&gt;&lt;/object&gt;&lt;object type=&quot;3&quot; unique_id=&quot;10032&quot;&gt;&lt;property id=&quot;20148&quot; value=&quot;5&quot;/&gt;&lt;property id=&quot;20300&quot; value=&quot;Slide 30&quot;/&gt;&lt;property id=&quot;20307&quot; value=&quot;276&quot;/&gt;&lt;/object&gt;&lt;object type=&quot;3&quot; unique_id=&quot;10033&quot;&gt;&lt;property id=&quot;20148&quot; value=&quot;5&quot;/&gt;&lt;property id=&quot;20300&quot; value=&quot;Slide 31&quot;/&gt;&lt;property id=&quot;20307&quot; value=&quot;286&quot;/&gt;&lt;/object&gt;&lt;object type=&quot;3&quot; unique_id=&quot;10034&quot;&gt;&lt;property id=&quot;20148&quot; value=&quot;5&quot;/&gt;&lt;property id=&quot;20300&quot; value=&quot;Slide 32&quot;/&gt;&lt;property id=&quot;20307&quot; value=&quot;297&quot;/&gt;&lt;/object&gt;&lt;object type=&quot;3&quot; unique_id=&quot;10035&quot;&gt;&lt;property id=&quot;20148&quot; value=&quot;5&quot;/&gt;&lt;property id=&quot;20300&quot; value=&quot;Slide 33&quot;/&gt;&lt;property id=&quot;20307&quot; value=&quot;277&quot;/&gt;&lt;/object&gt;&lt;object type=&quot;3&quot; unique_id=&quot;10036&quot;&gt;&lt;property id=&quot;20148&quot; value=&quot;5&quot;/&gt;&lt;property id=&quot;20300&quot; value=&quot;Slide 34&quot;/&gt;&lt;property id=&quot;20307&quot; value=&quot;287&quot;/&gt;&lt;/object&gt;&lt;object type=&quot;3&quot; unique_id=&quot;10037&quot;&gt;&lt;property id=&quot;20148&quot; value=&quot;5&quot;/&gt;&lt;property id=&quot;20300&quot; value=&quot;Slide 35&quot;/&gt;&lt;property id=&quot;20307&quot; value=&quot;298&quot;/&gt;&lt;/object&gt;&lt;object type=&quot;3&quot; unique_id=&quot;10038&quot;&gt;&lt;property id=&quot;20148&quot; value=&quot;5&quot;/&gt;&lt;property id=&quot;20300&quot; value=&quot;Slide 36&quot;/&gt;&lt;property id=&quot;20307&quot; value=&quot;278&quot;/&gt;&lt;/object&gt;&lt;object type=&quot;3&quot; unique_id=&quot;10039&quot;&gt;&lt;property id=&quot;20148&quot; value=&quot;5&quot;/&gt;&lt;property id=&quot;20300&quot; value=&quot;Slide 37&quot;/&gt;&lt;property id=&quot;20307&quot; value=&quot;288&quot;/&gt;&lt;/object&gt;&lt;object type=&quot;3&quot; unique_id=&quot;10040&quot;&gt;&lt;property id=&quot;20148&quot; value=&quot;5&quot;/&gt;&lt;property id=&quot;20300&quot; value=&quot;Slide 38&quot;/&gt;&lt;property id=&quot;20307&quot; value=&quot;289&quot;/&gt;&lt;/object&gt;&lt;object type=&quot;3&quot; unique_id=&quot;10041&quot;&gt;&lt;property id=&quot;20148&quot; value=&quot;5&quot;/&gt;&lt;property id=&quot;20300&quot; value=&quot;Slide 39&quot;/&gt;&lt;property id=&quot;20307&quot; value=&quot;299&quot;/&gt;&lt;/object&gt;&lt;object type=&quot;3&quot; unique_id=&quot;10042&quot;&gt;&lt;property id=&quot;20148&quot; value=&quot;5&quot;/&gt;&lt;property id=&quot;20300&quot; value=&quot;Slide 40&quot;/&gt;&lt;property id=&quot;20307&quot; value=&quot;290&quot;/&gt;&lt;/object&gt;&lt;object type=&quot;3&quot; unique_id=&quot;10043&quot;&gt;&lt;property id=&quot;20148&quot; value=&quot;5&quot;/&gt;&lt;property id=&quot;20300&quot; value=&quot;Slide 41&quot;/&gt;&lt;property id=&quot;20307&quot; value=&quot;291&quot;/&gt;&lt;/object&gt;&lt;object type=&quot;3&quot; unique_id=&quot;10044&quot;&gt;&lt;property id=&quot;20148&quot; value=&quot;5&quot;/&gt;&lt;property id=&quot;20300&quot; value=&quot;Slide 42&quot;/&gt;&lt;property id=&quot;20307&quot; value=&quot;293&quot;/&gt;&lt;/object&gt;&lt;object type=&quot;3&quot; unique_id=&quot;10045&quot;&gt;&lt;property id=&quot;20148&quot; value=&quot;5&quot;/&gt;&lt;property id=&quot;20300&quot; value=&quot;Slide 43&quot;/&gt;&lt;property id=&quot;20307&quot; value=&quot;294&quot;/&gt;&lt;/object&gt;&lt;object type=&quot;3&quot; unique_id=&quot;10046&quot;&gt;&lt;property id=&quot;20148&quot; value=&quot;5&quot;/&gt;&lt;property id=&quot;20300&quot; value=&quot;Slide 44&quot;/&gt;&lt;property id=&quot;20307&quot; value=&quot;292&quot;/&gt;&lt;/object&gt;&lt;/object&gt;&lt;object type=&quot;8&quot; unique_id=&quot;1009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335</Words>
  <Application>Microsoft Office PowerPoint</Application>
  <PresentationFormat>Custom</PresentationFormat>
  <Paragraphs>48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inbaophuc</cp:lastModifiedBy>
  <cp:revision>24</cp:revision>
  <dcterms:created xsi:type="dcterms:W3CDTF">2017-04-25T16:14:33Z</dcterms:created>
  <dcterms:modified xsi:type="dcterms:W3CDTF">2020-09-17T08:15:54Z</dcterms:modified>
</cp:coreProperties>
</file>