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8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6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8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6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9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2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3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A687-8880-4F9E-BE34-B150F43B23D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BF74-BFF6-4B60-9270-4FCF6589F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g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049" y="3229197"/>
            <a:ext cx="9708713" cy="16557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CHỦ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 PHƯƠNG TIỆN GIAO THÔNG</a:t>
            </a:r>
          </a:p>
          <a:p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ĐỀ </a:t>
            </a: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BÉ TÌM HIỂU VỀ CÁC PHƯƠNG TIỆN GIAO 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11250" y="330200"/>
            <a:ext cx="9044686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</a:p>
        </p:txBody>
      </p:sp>
      <p:pic>
        <p:nvPicPr>
          <p:cNvPr id="6" name="Picture 2" descr="C:\Users\Administrator\Desktop\New folder\New folder\logo mn gia thu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32" y="850900"/>
            <a:ext cx="2828522" cy="21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300118" y="4859185"/>
            <a:ext cx="565704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715066" y="317301"/>
            <a:ext cx="7583746" cy="50833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QUAY KÌ DIỆU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23129" y="1734671"/>
            <a:ext cx="4462952" cy="4480560"/>
            <a:chOff x="3523129" y="1734671"/>
            <a:chExt cx="4462952" cy="44805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22474" t="9190" r="22466" b="7738"/>
            <a:stretch/>
          </p:blipFill>
          <p:spPr>
            <a:xfrm>
              <a:off x="3523129" y="1734671"/>
              <a:ext cx="4462952" cy="4480560"/>
            </a:xfrm>
            <a:prstGeom prst="rect">
              <a:avLst/>
            </a:prstGeom>
          </p:spPr>
        </p:pic>
        <p:sp>
          <p:nvSpPr>
            <p:cNvPr id="7" name="TextBox 6">
              <a:hlinkClick r:id="rId5" action="ppaction://hlinksldjump"/>
            </p:cNvPr>
            <p:cNvSpPr txBox="1"/>
            <p:nvPr/>
          </p:nvSpPr>
          <p:spPr>
            <a:xfrm>
              <a:off x="4545105" y="2205318"/>
              <a:ext cx="83371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/>
                </a:rPr>
                <a:t>1</a:t>
              </a:r>
              <a:endPara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hlinkClick r:id="rId6" action="ppaction://hlinksldjump"/>
            </p:cNvPr>
            <p:cNvSpPr/>
            <p:nvPr/>
          </p:nvSpPr>
          <p:spPr>
            <a:xfrm>
              <a:off x="6106828" y="2199639"/>
              <a:ext cx="80021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9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hlinkClick r:id="rId7" action="ppaction://hlinksldjump"/>
            </p:cNvPr>
            <p:cNvSpPr/>
            <p:nvPr/>
          </p:nvSpPr>
          <p:spPr>
            <a:xfrm>
              <a:off x="6106828" y="3974951"/>
              <a:ext cx="80021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9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hlinkClick r:id="rId8" action="ppaction://hlinksldjump"/>
            </p:cNvPr>
            <p:cNvSpPr/>
            <p:nvPr/>
          </p:nvSpPr>
          <p:spPr>
            <a:xfrm>
              <a:off x="4532342" y="3974951"/>
              <a:ext cx="80021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9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5299139" y="3531198"/>
            <a:ext cx="893427" cy="8875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911045" y="5562180"/>
            <a:ext cx="893427" cy="8875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93656" y="3531198"/>
            <a:ext cx="1680882" cy="8875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nen-khi-quay-chiec-non-ky-dieu-1-CNK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557213"/>
            <a:ext cx="3776663" cy="29765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3881437"/>
            <a:ext cx="3776663" cy="29765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557213"/>
            <a:ext cx="3776663" cy="29765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3" y="502011"/>
            <a:ext cx="4464534" cy="32055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5" y="3881437"/>
            <a:ext cx="4653542" cy="2857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557213"/>
            <a:ext cx="4498472" cy="31670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3981450"/>
            <a:ext cx="4327023" cy="2876550"/>
          </a:xfrm>
          <a:prstGeom prst="rect">
            <a:avLst/>
          </a:prstGeom>
        </p:spPr>
      </p:pic>
      <p:sp>
        <p:nvSpPr>
          <p:cNvPr id="27" name="Right Arrow 26">
            <a:hlinkClick r:id="rId7" action="ppaction://hlinksldjump"/>
          </p:cNvPr>
          <p:cNvSpPr/>
          <p:nvPr/>
        </p:nvSpPr>
        <p:spPr>
          <a:xfrm>
            <a:off x="11282289" y="6119446"/>
            <a:ext cx="773723" cy="61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67" y="215557"/>
            <a:ext cx="3779848" cy="2981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48" y="3985617"/>
            <a:ext cx="3779848" cy="2981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90" y="3750951"/>
            <a:ext cx="3779848" cy="2981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0" y="423279"/>
            <a:ext cx="4186869" cy="3062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67" y="176110"/>
            <a:ext cx="4492140" cy="3065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0" y="3810000"/>
            <a:ext cx="4191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48" y="3853992"/>
            <a:ext cx="4492140" cy="3026079"/>
          </a:xfrm>
          <a:prstGeom prst="rect">
            <a:avLst/>
          </a:prstGeom>
        </p:spPr>
      </p:pic>
      <p:sp>
        <p:nvSpPr>
          <p:cNvPr id="22" name="Right Arrow 21">
            <a:hlinkClick r:id="rId7" action="ppaction://hlinksldjump"/>
          </p:cNvPr>
          <p:cNvSpPr/>
          <p:nvPr/>
        </p:nvSpPr>
        <p:spPr>
          <a:xfrm>
            <a:off x="11535508" y="6126480"/>
            <a:ext cx="656492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31028 0.2953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147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29" y="351646"/>
            <a:ext cx="3779848" cy="2981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29" y="3659622"/>
            <a:ext cx="3779848" cy="2981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335" y="3659622"/>
            <a:ext cx="3779848" cy="2981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7" y="3659622"/>
            <a:ext cx="4467377" cy="3147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" y="236463"/>
            <a:ext cx="4467377" cy="3096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90" y="3659622"/>
            <a:ext cx="4381500" cy="2940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90" y="351646"/>
            <a:ext cx="4381500" cy="3119376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1183815" y="5908431"/>
            <a:ext cx="886265" cy="691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9 -0.06597 L -0.24075 0.2321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490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41366" y="3870572"/>
            <a:ext cx="5486400" cy="3407081"/>
            <a:chOff x="4038600" y="165969"/>
            <a:chExt cx="5486400" cy="3407081"/>
          </a:xfrm>
        </p:grpSpPr>
        <p:sp>
          <p:nvSpPr>
            <p:cNvPr id="9" name="Flowchart: Process 8"/>
            <p:cNvSpPr/>
            <p:nvPr/>
          </p:nvSpPr>
          <p:spPr>
            <a:xfrm>
              <a:off x="4528159" y="222855"/>
              <a:ext cx="4492140" cy="32097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4038600" y="165969"/>
              <a:ext cx="5486400" cy="340708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52481" y="-9832"/>
            <a:ext cx="5486400" cy="3407081"/>
            <a:chOff x="4038600" y="165969"/>
            <a:chExt cx="5486400" cy="3407081"/>
          </a:xfrm>
        </p:grpSpPr>
        <p:sp>
          <p:nvSpPr>
            <p:cNvPr id="12" name="Flowchart: Process 11"/>
            <p:cNvSpPr/>
            <p:nvPr/>
          </p:nvSpPr>
          <p:spPr>
            <a:xfrm>
              <a:off x="4528159" y="222855"/>
              <a:ext cx="4492140" cy="32097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4038600" y="165969"/>
              <a:ext cx="5486400" cy="340708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8076" y="31925"/>
            <a:ext cx="5486400" cy="3407081"/>
            <a:chOff x="4038600" y="165969"/>
            <a:chExt cx="5486400" cy="3407081"/>
          </a:xfrm>
        </p:grpSpPr>
        <p:sp>
          <p:nvSpPr>
            <p:cNvPr id="15" name="Flowchart: Process 14"/>
            <p:cNvSpPr/>
            <p:nvPr/>
          </p:nvSpPr>
          <p:spPr>
            <a:xfrm>
              <a:off x="4528159" y="222855"/>
              <a:ext cx="4492140" cy="3209797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4038600" y="165969"/>
              <a:ext cx="5486400" cy="340708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ight Arrow 20">
            <a:hlinkClick r:id="rId2" action="ppaction://hlinksldjump"/>
          </p:cNvPr>
          <p:cNvSpPr/>
          <p:nvPr/>
        </p:nvSpPr>
        <p:spPr>
          <a:xfrm>
            <a:off x="11223065" y="5882185"/>
            <a:ext cx="800613" cy="668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80" y="3922417"/>
            <a:ext cx="4010900" cy="2870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03" y="-9832"/>
            <a:ext cx="4406463" cy="3472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6" y="88811"/>
            <a:ext cx="4470357" cy="3209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6" y="3977167"/>
            <a:ext cx="4470357" cy="27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29765 -0.310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-1553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VÒNG QUAY KÌ DIỆU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Ô CỬA Ô BÍ MẬT</dc:title>
  <dc:creator>tashop</dc:creator>
  <cp:lastModifiedBy>Admin</cp:lastModifiedBy>
  <cp:revision>92</cp:revision>
  <dcterms:created xsi:type="dcterms:W3CDTF">2020-03-11T13:23:28Z</dcterms:created>
  <dcterms:modified xsi:type="dcterms:W3CDTF">2020-08-17T04:32:34Z</dcterms:modified>
</cp:coreProperties>
</file>