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0" r:id="rId8"/>
    <p:sldId id="267" r:id="rId9"/>
    <p:sldId id="261" r:id="rId10"/>
    <p:sldId id="268" r:id="rId11"/>
    <p:sldId id="262" r:id="rId12"/>
    <p:sldId id="269" r:id="rId13"/>
    <p:sldId id="263" r:id="rId14"/>
    <p:sldId id="270" r:id="rId15"/>
    <p:sldId id="264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78" y="34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2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7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0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4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2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7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3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CB07-53B1-4233-B629-B921E960DEBA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 go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84" y="1636523"/>
            <a:ext cx="2100632" cy="20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65760" y="4661966"/>
            <a:ext cx="626048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</a:p>
          <a:p>
            <a:pPr>
              <a:lnSpc>
                <a:spcPct val="100000"/>
              </a:lnSpc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NBPB:    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24- 36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7093" y="709201"/>
            <a:ext cx="9144000" cy="840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3477" y="2260753"/>
            <a:ext cx="4795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SEN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6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16568" y="2260753"/>
            <a:ext cx="49094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CÚC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5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8341" y="2260753"/>
            <a:ext cx="60059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HỒNG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9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4" y="-471055"/>
            <a:ext cx="5533228" cy="73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GÌ BIẾN MẤT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6" b="99384" l="9961" r="89941">
                        <a14:foregroundMark x1="32520" y1="54004" x2="36621" y2="99384"/>
                        <a14:backgroundMark x1="40625" y1="39425" x2="42480" y2="86653"/>
                        <a14:backgroundMark x1="16309" y1="50103" x2="26074" y2="84394"/>
                        <a14:backgroundMark x1="29883" y1="61602" x2="29980" y2="79055"/>
                        <a14:backgroundMark x1="33984" y1="58932" x2="35840" y2="6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50900"/>
          <a:stretch/>
        </p:blipFill>
        <p:spPr>
          <a:xfrm>
            <a:off x="1551474" y="352425"/>
            <a:ext cx="2581275" cy="3671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96" y="652461"/>
            <a:ext cx="2739811" cy="362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416451" y="2687544"/>
            <a:ext cx="2972406" cy="29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001726" y="1134404"/>
            <a:ext cx="3927025" cy="39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6" b="99384" l="9961" r="89941">
                        <a14:foregroundMark x1="32520" y1="54004" x2="36621" y2="99384"/>
                        <a14:backgroundMark x1="40625" y1="39425" x2="42480" y2="86653"/>
                        <a14:backgroundMark x1="16309" y1="50103" x2="26074" y2="84394"/>
                        <a14:backgroundMark x1="29883" y1="61602" x2="29980" y2="79055"/>
                        <a14:backgroundMark x1="33984" y1="58932" x2="35840" y2="6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50900"/>
          <a:stretch/>
        </p:blipFill>
        <p:spPr>
          <a:xfrm rot="515085">
            <a:off x="8809524" y="269324"/>
            <a:ext cx="2581275" cy="3671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4" y="267641"/>
            <a:ext cx="2972811" cy="3937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609797" y="2719084"/>
            <a:ext cx="2972406" cy="29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àu Hoa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9" end="59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63" y="168274"/>
            <a:ext cx="11822112" cy="6537325"/>
          </a:xfrm>
        </p:spPr>
      </p:pic>
    </p:spTree>
    <p:extLst>
      <p:ext uri="{BB962C8B-B14F-4D97-AF65-F5344CB8AC3E}">
        <p14:creationId xmlns:p14="http://schemas.microsoft.com/office/powerpoint/2010/main" val="35974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436269"/>
            <a:ext cx="4848225" cy="64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956" y="2428875"/>
            <a:ext cx="6674169" cy="27286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một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loại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</a:t>
            </a:r>
            <a:endParaRPr 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11186" y="2260753"/>
            <a:ext cx="51202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ĐÀO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5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863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5729" y="2260753"/>
            <a:ext cx="4951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MAI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0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44372" y="2260753"/>
            <a:ext cx="38538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LY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27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31</Words>
  <Application>Microsoft Office PowerPoint</Application>
  <PresentationFormat>Widescreen</PresentationFormat>
  <Paragraphs>14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HOA GÌ BIẾN MẤT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dcterms:created xsi:type="dcterms:W3CDTF">2020-08-18T14:19:25Z</dcterms:created>
  <dcterms:modified xsi:type="dcterms:W3CDTF">2020-08-20T02:48:49Z</dcterms:modified>
</cp:coreProperties>
</file>