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10" r:id="rId2"/>
    <p:sldId id="306" r:id="rId3"/>
    <p:sldId id="307" r:id="rId4"/>
    <p:sldId id="308" r:id="rId5"/>
    <p:sldId id="265" r:id="rId6"/>
    <p:sldId id="269" r:id="rId7"/>
    <p:sldId id="309" r:id="rId8"/>
    <p:sldId id="302" r:id="rId9"/>
    <p:sldId id="30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76" autoAdjust="0"/>
  </p:normalViewPr>
  <p:slideViewPr>
    <p:cSldViewPr>
      <p:cViewPr varScale="1">
        <p:scale>
          <a:sx n="74" d="100"/>
          <a:sy n="74" d="100"/>
        </p:scale>
        <p:origin x="6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6F506-BE08-4063-A68D-6B47AFD5CC2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EB5F3-C221-4642-9ABE-BA0205205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2C5003-E0E5-4D9B-B7C0-25307B40723D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CBB6C0-43AC-4FE8-BA25-42D02E863A65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47BAC6-500C-47E9-8042-621DE25DCF52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16E8E2-34A2-40E0-B3F0-CA9691E77C57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7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81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16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42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4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44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6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7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8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0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5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8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5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3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1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E8B9-62A2-46B8-81B2-0C856115DA1F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50C938-6F1A-4489-9652-379D64D4B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2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New folder\New folder\logo mn gia thu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32" y="948777"/>
            <a:ext cx="2828522" cy="218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111250" y="330200"/>
            <a:ext cx="67706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THỤY</a:t>
            </a:r>
          </a:p>
        </p:txBody>
      </p:sp>
      <p:sp>
        <p:nvSpPr>
          <p:cNvPr id="2055" name="Subtitle 1"/>
          <p:cNvSpPr>
            <a:spLocks noGrp="1"/>
          </p:cNvSpPr>
          <p:nvPr>
            <p:ph type="subTitle" idx="1"/>
          </p:nvPr>
        </p:nvSpPr>
        <p:spPr>
          <a:xfrm>
            <a:off x="609600" y="3438079"/>
            <a:ext cx="6705599" cy="4921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b="1" dirty="0" err="1" smtClean="0">
                <a:solidFill>
                  <a:srgbClr val="FF0000"/>
                </a:solidFill>
              </a:rPr>
              <a:t>Đề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tàì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Kỹ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năng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sống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cho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trẻ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5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tuổi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4246117"/>
            <a:ext cx="5257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A6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702" y="4738242"/>
            <a:ext cx="565704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55" grpId="0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0" name="AutoShape 4" descr="hat"/>
          <p:cNvSpPr>
            <a:spLocks noChangeAspect="1" noChangeArrowheads="1"/>
          </p:cNvSpPr>
          <p:nvPr/>
        </p:nvSpPr>
        <p:spPr bwMode="auto">
          <a:xfrm>
            <a:off x="4140200" y="5013325"/>
            <a:ext cx="1076325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293" name="Picture 5" descr="nen d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3" name="Picture 7" descr="hai 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716338"/>
            <a:ext cx="50641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nen da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istrator\Pictures\2_20161022183125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6" dur="5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3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h n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nen d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nen da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7" name="Picture 9" descr="vo mam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06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Administrator\Pictures\images (27)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Administrator\Pictures\images 000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6" dur="3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rAng="0" ptsTypes="fffffffffffffffffA">
                                      <p:cBhvr>
                                        <p:cTn id="8" dur="3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 \ảnh làm sl\an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2" y="0"/>
            <a:ext cx="9155783" cy="6858000"/>
          </a:xfrm>
          <a:prstGeom prst="rect">
            <a:avLst/>
          </a:prstGeom>
          <a:noFill/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392612" cy="262731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4" name="Picture 5" descr="Copy (2) of 1229416105406_C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997200"/>
            <a:ext cx="4392612" cy="2952750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188913"/>
            <a:ext cx="4291013" cy="262731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" name="Picture 6" descr="Copy of Be%20tuoi%20cay%2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9950" y="2960688"/>
            <a:ext cx="4284663" cy="2987675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080125"/>
            <a:ext cx="9144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9900"/>
                </a:solidFill>
              </a:rPr>
              <a:t>Bé hãy bảo vệ và chăm sóc cây xanh nhé!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nen d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 rot="338557" flipH="1">
            <a:off x="914400" y="381000"/>
            <a:ext cx="781050" cy="3505200"/>
            <a:chOff x="576" y="2688"/>
            <a:chExt cx="1632" cy="1344"/>
          </a:xfrm>
        </p:grpSpPr>
        <p:pic>
          <p:nvPicPr>
            <p:cNvPr id="10281" name="Picture 31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2" name="Picture 32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3" name="Picture 33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4" name="Picture 34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5" name="Picture 35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6" name="Picture 36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7" name="Picture 37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8" name="Picture 38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0"/>
          <p:cNvGrpSpPr>
            <a:grpSpLocks/>
          </p:cNvGrpSpPr>
          <p:nvPr/>
        </p:nvGrpSpPr>
        <p:grpSpPr bwMode="auto">
          <a:xfrm rot="1197343" flipH="1">
            <a:off x="2667000" y="838200"/>
            <a:ext cx="781050" cy="3403600"/>
            <a:chOff x="576" y="2688"/>
            <a:chExt cx="1632" cy="1344"/>
          </a:xfrm>
        </p:grpSpPr>
        <p:pic>
          <p:nvPicPr>
            <p:cNvPr id="10265" name="Picture 51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6" name="Picture 52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7" name="Picture 53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8" name="Picture 54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9" name="Picture 55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0" name="Picture 56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1" name="Picture 57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2" name="Picture 58" descr="nuoc mat Copy of scan0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" name="Picture 49" descr="C:\Users\Administrator\Pictures\images (28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C:\Users\Administrator\Pictures\tải xuống (54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9" name="Picture 3" descr="m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36465">
            <a:off x="4430712" y="4713288"/>
            <a:ext cx="1230313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nen d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nen da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Administrator\Pictures\Chayrung19.10.1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zoom dir="in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2322E-6 L -0.00174 -0.1339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Public\Pictures\Sample Pictures\o-nhiem-moi-truong-nuo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 \ảnh làm sl\an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4383" cy="6858000"/>
          </a:xfrm>
          <a:prstGeom prst="rect">
            <a:avLst/>
          </a:prstGeom>
          <a:noFill/>
        </p:spPr>
      </p:pic>
      <p:pic>
        <p:nvPicPr>
          <p:cNvPr id="5" name="Picture 4" descr="31335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5410200"/>
            <a:ext cx="5715000" cy="1143000"/>
          </a:xfrm>
          <a:prstGeom prst="rect">
            <a:avLst/>
          </a:prstGeom>
        </p:spPr>
      </p:pic>
      <p:pic>
        <p:nvPicPr>
          <p:cNvPr id="6" name="Picture 5" descr="liebe12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7391400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8991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tình</a:t>
            </a:r>
            <a:r>
              <a:rPr lang="en-US" sz="2000" dirty="0" smtClean="0"/>
              <a:t> </a:t>
            </a:r>
            <a:r>
              <a:rPr lang="en-US" sz="2000" dirty="0" err="1" smtClean="0"/>
              <a:t>huống</a:t>
            </a:r>
            <a:r>
              <a:rPr lang="en-US" sz="2000" dirty="0" smtClean="0"/>
              <a:t> </a:t>
            </a:r>
            <a:r>
              <a:rPr lang="en-US" sz="2000" dirty="0" err="1" smtClean="0"/>
              <a:t>trẻ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endParaRPr lang="en-US" sz="2000" dirty="0" smtClean="0"/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Tình</a:t>
            </a:r>
            <a:r>
              <a:rPr lang="en-US" sz="2000" dirty="0" smtClean="0"/>
              <a:t> </a:t>
            </a:r>
            <a:r>
              <a:rPr lang="en-US" sz="2000" dirty="0" err="1" smtClean="0"/>
              <a:t>huống</a:t>
            </a:r>
            <a:r>
              <a:rPr lang="en-US" sz="2000" dirty="0" smtClean="0"/>
              <a:t> 1 :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bác</a:t>
            </a:r>
            <a:r>
              <a:rPr lang="en-US" sz="2000" dirty="0" smtClean="0"/>
              <a:t> </a:t>
            </a:r>
            <a:r>
              <a:rPr lang="en-US" sz="2000" dirty="0" err="1" smtClean="0"/>
              <a:t>đang</a:t>
            </a:r>
            <a:r>
              <a:rPr lang="en-US" sz="2000" dirty="0" smtClean="0"/>
              <a:t> </a:t>
            </a:r>
            <a:r>
              <a:rPr lang="en-US" sz="2000" dirty="0" err="1" smtClean="0"/>
              <a:t>quét</a:t>
            </a:r>
            <a:r>
              <a:rPr lang="en-US" sz="2000" dirty="0" smtClean="0"/>
              <a:t> </a:t>
            </a:r>
            <a:r>
              <a:rPr lang="en-US" sz="2000" dirty="0" err="1" smtClean="0"/>
              <a:t>rác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ăn</a:t>
            </a:r>
            <a:r>
              <a:rPr lang="en-US" sz="2000" dirty="0" smtClean="0"/>
              <a:t> </a:t>
            </a:r>
            <a:r>
              <a:rPr lang="en-US" sz="2000" dirty="0" err="1" smtClean="0"/>
              <a:t>xong</a:t>
            </a:r>
            <a:r>
              <a:rPr lang="en-US" sz="2000" dirty="0" smtClean="0"/>
              <a:t> </a:t>
            </a:r>
            <a:r>
              <a:rPr lang="en-US" sz="2000" dirty="0" err="1" smtClean="0"/>
              <a:t>vứt</a:t>
            </a:r>
            <a:r>
              <a:rPr lang="en-US" sz="2000" dirty="0" smtClean="0"/>
              <a:t> </a:t>
            </a:r>
            <a:r>
              <a:rPr lang="en-US" sz="2000" dirty="0" err="1" smtClean="0"/>
              <a:t>giác</a:t>
            </a:r>
            <a:r>
              <a:rPr lang="en-US" sz="2000" dirty="0" smtClean="0"/>
              <a:t> </a:t>
            </a:r>
            <a:r>
              <a:rPr lang="en-US" sz="2000" dirty="0" err="1" smtClean="0"/>
              <a:t>bừa</a:t>
            </a:r>
            <a:r>
              <a:rPr lang="en-US" sz="2000" dirty="0" smtClean="0"/>
              <a:t> </a:t>
            </a:r>
            <a:r>
              <a:rPr lang="en-US" sz="2000" dirty="0" err="1" smtClean="0"/>
              <a:t>bãi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- Con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con </a:t>
            </a:r>
            <a:r>
              <a:rPr lang="en-US" sz="2000" dirty="0" err="1" smtClean="0"/>
              <a:t>con</a:t>
            </a:r>
            <a:r>
              <a:rPr lang="en-US" sz="2000" dirty="0" smtClean="0"/>
              <a:t>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Cô</a:t>
            </a:r>
            <a:r>
              <a:rPr lang="en-US" sz="2000" dirty="0" smtClean="0"/>
              <a:t> </a:t>
            </a:r>
            <a:r>
              <a:rPr lang="en-US" sz="2000" dirty="0" err="1" smtClean="0"/>
              <a:t>lông</a:t>
            </a:r>
            <a:r>
              <a:rPr lang="en-US" sz="2000" dirty="0" smtClean="0"/>
              <a:t> </a:t>
            </a:r>
            <a:r>
              <a:rPr lang="en-US" sz="2000" dirty="0" err="1" smtClean="0"/>
              <a:t>giáo</a:t>
            </a:r>
            <a:r>
              <a:rPr lang="en-US" sz="2000" dirty="0" smtClean="0"/>
              <a:t> </a:t>
            </a:r>
            <a:r>
              <a:rPr lang="en-US" sz="2000" dirty="0" err="1" smtClean="0"/>
              <a:t>giục</a:t>
            </a:r>
            <a:r>
              <a:rPr lang="en-US" sz="2000" dirty="0" smtClean="0"/>
              <a:t> </a:t>
            </a:r>
            <a:r>
              <a:rPr lang="en-US" sz="2000" dirty="0" err="1" smtClean="0"/>
              <a:t>trẻ</a:t>
            </a:r>
            <a:r>
              <a:rPr lang="en-US" sz="2000" dirty="0" smtClean="0"/>
              <a:t> </a:t>
            </a:r>
            <a:r>
              <a:rPr lang="en-US" sz="2000" dirty="0" err="1" smtClean="0"/>
              <a:t>giữ</a:t>
            </a:r>
            <a:r>
              <a:rPr lang="en-US" sz="2000" dirty="0" smtClean="0"/>
              <a:t> </a:t>
            </a:r>
            <a:r>
              <a:rPr lang="en-US" sz="2000" dirty="0" err="1" smtClean="0"/>
              <a:t>gìn</a:t>
            </a:r>
            <a:r>
              <a:rPr lang="en-US" sz="2000" dirty="0" smtClean="0"/>
              <a:t> </a:t>
            </a:r>
            <a:r>
              <a:rPr lang="en-US" sz="2000" dirty="0" err="1" smtClean="0"/>
              <a:t>vệ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sạch</a:t>
            </a:r>
            <a:r>
              <a:rPr lang="en-US" sz="2000" dirty="0" smtClean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vứt</a:t>
            </a:r>
            <a:r>
              <a:rPr lang="en-US" sz="2000" dirty="0" smtClean="0"/>
              <a:t> </a:t>
            </a:r>
            <a:r>
              <a:rPr lang="en-US" sz="2000" dirty="0" err="1" smtClean="0"/>
              <a:t>rác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nơi</a:t>
            </a:r>
            <a:r>
              <a:rPr lang="en-US" sz="2000" dirty="0" smtClean="0"/>
              <a:t>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đảm</a:t>
            </a:r>
            <a:r>
              <a:rPr lang="en-US" sz="2000" dirty="0" smtClean="0"/>
              <a:t> </a:t>
            </a:r>
            <a:r>
              <a:rPr lang="en-US" sz="2000" dirty="0" err="1" smtClean="0"/>
              <a:t>bảo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môi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sạch</a:t>
            </a:r>
            <a:r>
              <a:rPr lang="en-US" sz="2000" dirty="0" smtClean="0"/>
              <a:t> </a:t>
            </a:r>
            <a:r>
              <a:rPr lang="en-US" sz="2000" dirty="0" err="1" smtClean="0"/>
              <a:t>đẹp</a:t>
            </a:r>
            <a:endParaRPr lang="en-US" sz="2000" dirty="0" smtClean="0"/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Tình</a:t>
            </a:r>
            <a:r>
              <a:rPr lang="en-US" sz="2000" dirty="0" smtClean="0"/>
              <a:t> </a:t>
            </a:r>
            <a:r>
              <a:rPr lang="en-US" sz="2000" dirty="0" err="1" smtClean="0"/>
              <a:t>huống</a:t>
            </a:r>
            <a:r>
              <a:rPr lang="en-US" sz="2000" dirty="0" smtClean="0"/>
              <a:t> 2 :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đang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rất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B </a:t>
            </a:r>
            <a:r>
              <a:rPr lang="en-US" sz="2000" dirty="0" err="1" smtClean="0"/>
              <a:t>ngắt</a:t>
            </a:r>
            <a:r>
              <a:rPr lang="en-US" sz="2000" dirty="0" smtClean="0"/>
              <a:t> </a:t>
            </a:r>
            <a:r>
              <a:rPr lang="en-US" sz="2000" dirty="0" err="1" smtClean="0"/>
              <a:t>bông</a:t>
            </a:r>
            <a:r>
              <a:rPr lang="en-US" sz="2000" dirty="0" smtClean="0"/>
              <a:t>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ném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A </a:t>
            </a:r>
            <a:r>
              <a:rPr lang="en-US" sz="2000" dirty="0" err="1" smtClean="0"/>
              <a:t>cứ</a:t>
            </a:r>
            <a:r>
              <a:rPr lang="en-US" sz="2000" dirty="0" smtClean="0"/>
              <a:t> </a:t>
            </a:r>
            <a:r>
              <a:rPr lang="en-US" sz="2000" dirty="0" err="1" smtClean="0"/>
              <a:t>vậy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rứt</a:t>
            </a:r>
            <a:r>
              <a:rPr lang="en-US" sz="2000" dirty="0" smtClean="0"/>
              <a:t> </a:t>
            </a:r>
            <a:r>
              <a:rPr lang="en-US" sz="2000" dirty="0" err="1" smtClean="0"/>
              <a:t>lá</a:t>
            </a:r>
            <a:r>
              <a:rPr lang="en-US" sz="2000" dirty="0" smtClean="0"/>
              <a:t> </a:t>
            </a:r>
            <a:r>
              <a:rPr lang="en-US" sz="2000" dirty="0" err="1" smtClean="0"/>
              <a:t>ngắt</a:t>
            </a:r>
            <a:r>
              <a:rPr lang="en-US" sz="2000" dirty="0" smtClean="0"/>
              <a:t>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ném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Nếu</a:t>
            </a:r>
            <a:r>
              <a:rPr lang="en-US" sz="2000" dirty="0" smtClean="0"/>
              <a:t> con </a:t>
            </a:r>
            <a:r>
              <a:rPr lang="en-US" sz="2000" dirty="0" err="1" smtClean="0"/>
              <a:t>thấy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mình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vậy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con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gi</a:t>
            </a:r>
            <a:r>
              <a:rPr lang="en-US" sz="2000" dirty="0" smtClean="0"/>
              <a:t>?</a:t>
            </a:r>
          </a:p>
          <a:p>
            <a:pPr>
              <a:buFontTx/>
              <a:buChar char="-"/>
            </a:pPr>
            <a:r>
              <a:rPr lang="en-US" sz="2000" dirty="0" smtClean="0"/>
              <a:t>Con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Tình</a:t>
            </a:r>
            <a:r>
              <a:rPr lang="en-US" sz="2000" dirty="0" smtClean="0"/>
              <a:t> </a:t>
            </a:r>
            <a:r>
              <a:rPr lang="en-US" sz="2000" dirty="0" err="1" smtClean="0"/>
              <a:t>huống</a:t>
            </a:r>
            <a:r>
              <a:rPr lang="en-US" sz="2000" dirty="0" smtClean="0"/>
              <a:t> 2 :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đang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rất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B </a:t>
            </a:r>
            <a:r>
              <a:rPr lang="en-US" sz="2000" dirty="0" err="1" smtClean="0"/>
              <a:t>ngắt</a:t>
            </a:r>
            <a:r>
              <a:rPr lang="en-US" sz="2000" dirty="0" smtClean="0"/>
              <a:t> </a:t>
            </a:r>
            <a:r>
              <a:rPr lang="en-US" sz="2000" dirty="0" err="1" smtClean="0"/>
              <a:t>bông</a:t>
            </a:r>
            <a:r>
              <a:rPr lang="en-US" sz="2000" dirty="0" smtClean="0"/>
              <a:t>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ném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A </a:t>
            </a:r>
            <a:r>
              <a:rPr lang="en-US" sz="2000" dirty="0" err="1" smtClean="0"/>
              <a:t>cứ</a:t>
            </a:r>
            <a:r>
              <a:rPr lang="en-US" sz="2000" dirty="0" smtClean="0"/>
              <a:t> </a:t>
            </a:r>
            <a:r>
              <a:rPr lang="en-US" sz="2000" dirty="0" err="1" smtClean="0"/>
              <a:t>vậy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rứt</a:t>
            </a:r>
            <a:r>
              <a:rPr lang="en-US" sz="2000" dirty="0" smtClean="0"/>
              <a:t> </a:t>
            </a:r>
            <a:r>
              <a:rPr lang="en-US" sz="2000" dirty="0" err="1" smtClean="0"/>
              <a:t>lá</a:t>
            </a:r>
            <a:r>
              <a:rPr lang="en-US" sz="2000" dirty="0" smtClean="0"/>
              <a:t> </a:t>
            </a:r>
            <a:r>
              <a:rPr lang="en-US" sz="2000" dirty="0" err="1" smtClean="0"/>
              <a:t>ngắt</a:t>
            </a:r>
            <a:r>
              <a:rPr lang="en-US" sz="2000" dirty="0" smtClean="0"/>
              <a:t>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ném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Nếu</a:t>
            </a:r>
            <a:r>
              <a:rPr lang="en-US" sz="2000" dirty="0" smtClean="0"/>
              <a:t> con </a:t>
            </a:r>
            <a:r>
              <a:rPr lang="en-US" sz="2000" dirty="0" err="1" smtClean="0"/>
              <a:t>thấy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mình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vậy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con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gi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- Con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- Con </a:t>
            </a:r>
            <a:r>
              <a:rPr lang="en-US" sz="2000" dirty="0" err="1" smtClean="0"/>
              <a:t>con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?</a:t>
            </a:r>
            <a:endParaRPr lang="en-US" sz="2000" smtClean="0"/>
          </a:p>
          <a:p>
            <a:endParaRPr lang="en-US" sz="2000" dirty="0" smtClean="0"/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3258312"/>
          </a:xfrm>
        </p:spPr>
        <p:txBody>
          <a:bodyPr/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Picture 3" descr="31335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410200"/>
            <a:ext cx="5715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488</TotalTime>
  <Words>265</Words>
  <Application>Microsoft Office PowerPoint</Application>
  <PresentationFormat>On-screen Show (4:3)</PresentationFormat>
  <Paragraphs>22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cô và các bạn đã lắng          nghe!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AER</dc:creator>
  <cp:lastModifiedBy>Admin</cp:lastModifiedBy>
  <cp:revision>81</cp:revision>
  <dcterms:created xsi:type="dcterms:W3CDTF">2015-04-18T04:37:15Z</dcterms:created>
  <dcterms:modified xsi:type="dcterms:W3CDTF">2020-08-17T03:49:50Z</dcterms:modified>
</cp:coreProperties>
</file>