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2.xml" ContentType="application/vnd.openxmlformats-officedocument.presentationml.tags+xml"/>
  <Override PartName="/ppt/activeX/activeX2.xml" ContentType="application/vnd.ms-office.activeX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56" r:id="rId3"/>
    <p:sldId id="257" r:id="rId4"/>
    <p:sldId id="279" r:id="rId5"/>
    <p:sldId id="260" r:id="rId6"/>
    <p:sldId id="261" r:id="rId7"/>
    <p:sldId id="273" r:id="rId8"/>
    <p:sldId id="274" r:id="rId9"/>
    <p:sldId id="264" r:id="rId10"/>
    <p:sldId id="265" r:id="rId11"/>
    <p:sldId id="275" r:id="rId12"/>
    <p:sldId id="276" r:id="rId13"/>
    <p:sldId id="277" r:id="rId14"/>
    <p:sldId id="25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0229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1" autoAdjust="0"/>
  </p:normalViewPr>
  <p:slideViewPr>
    <p:cSldViewPr>
      <p:cViewPr>
        <p:scale>
          <a:sx n="70" d="100"/>
          <a:sy n="70" d="100"/>
        </p:scale>
        <p:origin x="-11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D368A-F375-41DA-BA74-447C0C3E08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A8D41-E160-4D5C-BA8B-14050F5A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5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C522-A56F-4C0A-B591-F9D1C1502CB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DF9-6FEB-41E1-9B8C-03A283D6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C522-A56F-4C0A-B591-F9D1C1502CB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DF9-6FEB-41E1-9B8C-03A283D6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C522-A56F-4C0A-B591-F9D1C1502CB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DF9-6FEB-41E1-9B8C-03A283D6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1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C522-A56F-4C0A-B591-F9D1C1502CB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DF9-6FEB-41E1-9B8C-03A283D6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C522-A56F-4C0A-B591-F9D1C1502CB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DF9-6FEB-41E1-9B8C-03A283D6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0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C522-A56F-4C0A-B591-F9D1C1502CB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DF9-6FEB-41E1-9B8C-03A283D6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C522-A56F-4C0A-B591-F9D1C1502CB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DF9-6FEB-41E1-9B8C-03A283D6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C522-A56F-4C0A-B591-F9D1C1502CB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DF9-6FEB-41E1-9B8C-03A283D6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C522-A56F-4C0A-B591-F9D1C1502CB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DF9-6FEB-41E1-9B8C-03A283D6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C522-A56F-4C0A-B591-F9D1C1502CB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DF9-6FEB-41E1-9B8C-03A283D6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0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C522-A56F-4C0A-B591-F9D1C1502CB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6DF9-6FEB-41E1-9B8C-03A283D6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C522-A56F-4C0A-B591-F9D1C1502CB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6DF9-6FEB-41E1-9B8C-03A283D6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2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9142857" imgH="6857143"/>
        </mc:Choice>
        <mc:Fallback>
          <p:control name="ShockwaveFlash1" r:id="rId2" imgW="9142857" imgH="68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43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747" y="1133972"/>
            <a:ext cx="819327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§¸m </a:t>
            </a:r>
            <a:r>
              <a:rPr lang="en-US" sz="13000" b="1" dirty="0" err="1">
                <a:solidFill>
                  <a:srgbClr val="FF0000"/>
                </a:solidFill>
                <a:latin typeface=".VnAvant" pitchFamily="34" charset="0"/>
              </a:rPr>
              <a:t>m©y</a:t>
            </a:r>
            <a:endParaRPr lang="en-US" sz="1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1016" y="1143581"/>
            <a:ext cx="20882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>
                <a:solidFill>
                  <a:srgbClr val="000099"/>
                </a:solidFill>
                <a:latin typeface=".VnAvant" pitchFamily="34" charset="0"/>
              </a:rPr>
              <a:t>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net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2047" r="40031" b="2581"/>
          <a:stretch/>
        </p:blipFill>
        <p:spPr bwMode="auto">
          <a:xfrm rot="-165768">
            <a:off x="3075922" y="997811"/>
            <a:ext cx="1869938" cy="292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net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8" t="-2276" r="26884" b="1"/>
          <a:stretch/>
        </p:blipFill>
        <p:spPr bwMode="auto">
          <a:xfrm>
            <a:off x="3754582" y="869950"/>
            <a:ext cx="2729345" cy="44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7715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0"/>
            <a:ext cx="7715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6096000"/>
            <a:ext cx="7715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715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362200" y="228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D60093"/>
                </a:solidFill>
                <a:latin typeface=".VnAvant" pitchFamily="34" charset="0"/>
              </a:rPr>
              <a:t>CÊu</a:t>
            </a:r>
            <a:r>
              <a:rPr lang="en-US" sz="3600" b="1" dirty="0">
                <a:solidFill>
                  <a:srgbClr val="D60093"/>
                </a:solidFill>
                <a:latin typeface=".VnAvant" pitchFamily="34" charset="0"/>
              </a:rPr>
              <a:t> t¹o </a:t>
            </a:r>
            <a:r>
              <a:rPr lang="en-US" sz="3600" b="1" dirty="0" err="1">
                <a:solidFill>
                  <a:srgbClr val="D60093"/>
                </a:solidFill>
                <a:latin typeface=".VnAvant" pitchFamily="34" charset="0"/>
              </a:rPr>
              <a:t>ch</a:t>
            </a:r>
            <a:r>
              <a:rPr lang="en-US" sz="3600" b="1" dirty="0">
                <a:solidFill>
                  <a:srgbClr val="D60093"/>
                </a:solidFill>
                <a:latin typeface=".VnAvant" pitchFamily="34" charset="0"/>
              </a:rPr>
              <a:t>÷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009900"/>
                </a:solidFill>
                <a:latin typeface=".VnAvant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008187144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352800" y="990600"/>
            <a:ext cx="5257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b="1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600" y="1355725"/>
            <a:ext cx="5257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b="1">
                <a:solidFill>
                  <a:srgbClr val="9900CC"/>
                </a:solidFill>
                <a:latin typeface=".VnTimeH" pitchFamily="34" charset="0"/>
              </a:rPr>
              <a:t>Y</a:t>
            </a:r>
          </a:p>
        </p:txBody>
      </p:sp>
      <p:pic>
        <p:nvPicPr>
          <p:cNvPr id="26630" name="Picture 6" descr="y in thu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429000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 descr="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2801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286000" y="304800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99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.VnAvant" pitchFamily="34" charset="0"/>
              </a:rPr>
              <a:t>kiÓu</a:t>
            </a:r>
            <a:r>
              <a:rPr lang="en-US" sz="2800" b="1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.VnAvant" pitchFamily="34" charset="0"/>
              </a:rPr>
              <a:t>viÕt</a:t>
            </a:r>
            <a:r>
              <a:rPr lang="en-US" sz="2800" b="1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9900"/>
                </a:solidFill>
                <a:latin typeface=".VnAvant" pitchFamily="34" charset="0"/>
              </a:rPr>
              <a:t>÷</a:t>
            </a:r>
            <a:r>
              <a:rPr lang="en-US" sz="2800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9900"/>
                </a:solidFill>
                <a:latin typeface=".VnAvant" pitchFamily="34" charset="0"/>
              </a:rPr>
              <a:t>y </a:t>
            </a:r>
            <a:endParaRPr lang="en-US" sz="2800" b="1" dirty="0">
              <a:solidFill>
                <a:srgbClr val="FF9900"/>
              </a:solidFill>
              <a:latin typeface=".VnAvant" pitchFamily="34" charset="0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57200" y="51196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.VnAvant" pitchFamily="34" charset="0"/>
              </a:rPr>
              <a:t>Y in hoa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971800" y="51196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3300"/>
                </a:solidFill>
                <a:latin typeface=".VnAvant" pitchFamily="34" charset="0"/>
              </a:rPr>
              <a:t>Y in </a:t>
            </a:r>
            <a:r>
              <a:rPr lang="en-US" sz="2800" b="1" dirty="0" err="1" smtClean="0">
                <a:solidFill>
                  <a:srgbClr val="993300"/>
                </a:solidFill>
                <a:latin typeface=".VnAvant" pitchFamily="34" charset="0"/>
              </a:rPr>
              <a:t>th­­ưêng</a:t>
            </a:r>
            <a:endParaRPr lang="en-US" sz="2800" b="1" dirty="0">
              <a:solidFill>
                <a:srgbClr val="993300"/>
              </a:solidFill>
              <a:latin typeface=".VnAvant" pitchFamily="34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019800" y="50434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00FF"/>
                </a:solidFill>
                <a:latin typeface=".VnAvant" pitchFamily="34" charset="0"/>
              </a:rPr>
              <a:t>Y </a:t>
            </a:r>
            <a:r>
              <a:rPr lang="en-US" sz="2800" b="1" dirty="0" err="1">
                <a:solidFill>
                  <a:srgbClr val="9900FF"/>
                </a:solidFill>
                <a:latin typeface=".VnAvant" pitchFamily="34" charset="0"/>
              </a:rPr>
              <a:t>viÕt</a:t>
            </a:r>
            <a:r>
              <a:rPr lang="en-US" sz="2800" b="1" dirty="0">
                <a:solidFill>
                  <a:srgbClr val="99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9900FF"/>
                </a:solidFill>
                <a:latin typeface=".VnAvant" pitchFamily="34" charset="0"/>
              </a:rPr>
              <a:t>thư­­êng</a:t>
            </a:r>
            <a:endParaRPr lang="en-US" sz="2800" b="1" dirty="0">
              <a:solidFill>
                <a:srgbClr val="99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8534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  <p:bldP spid="26638" grpId="0"/>
      <p:bldP spid="26639" grpId="0"/>
      <p:bldP spid="266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0"/>
            <a:ext cx="7715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6096000"/>
            <a:ext cx="7715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981200" y="381000"/>
            <a:ext cx="619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.VnAvant" pitchFamily="34" charset="0"/>
              </a:rPr>
              <a:t>§</a:t>
            </a:r>
            <a:r>
              <a:rPr lang="en-US" sz="2400" b="1" dirty="0" err="1">
                <a:latin typeface=".VnAvant" pitchFamily="34" charset="0"/>
              </a:rPr>
              <a:t>iÓm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kh¸c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nhau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cña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hai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</a:t>
            </a:r>
            <a:r>
              <a:rPr lang="en-US" sz="2400" b="1" dirty="0">
                <a:latin typeface=".VnAvant" pitchFamily="34" charset="0"/>
              </a:rPr>
              <a:t>÷ </a:t>
            </a:r>
            <a:r>
              <a:rPr lang="en-US" sz="2400" b="1" dirty="0" err="1">
                <a:latin typeface=".VnAvant" pitchFamily="34" charset="0"/>
              </a:rPr>
              <a:t>c¸i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.VnAvant" pitchFamily="34" charset="0"/>
              </a:rPr>
              <a:t>g - </a:t>
            </a:r>
            <a:r>
              <a:rPr lang="en-US" sz="2400" b="1" dirty="0" smtClean="0">
                <a:solidFill>
                  <a:srgbClr val="FF3300"/>
                </a:solidFill>
                <a:latin typeface=".VnAvant" pitchFamily="34" charset="0"/>
              </a:rPr>
              <a:t>y</a:t>
            </a:r>
            <a:endParaRPr lang="en-US" sz="24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7124" y="1052736"/>
            <a:ext cx="13681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0" b="1" dirty="0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104" y="1205136"/>
            <a:ext cx="13681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2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3666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5759" y="980728"/>
            <a:ext cx="59766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CHÀO VÀ HẸN GẶP LẠI CÁC CON TRONG BUỔI HỌC SAU NHÉ!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5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007171"/>
            <a:ext cx="5303440" cy="772941"/>
          </a:xfrm>
        </p:spPr>
        <p:txBody>
          <a:bodyPr>
            <a:normAutofit/>
          </a:bodyPr>
          <a:lstStyle/>
          <a:p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vi-VN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59632" y="-25183"/>
            <a:ext cx="6982544" cy="1082551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THỤY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istrator\Desktop\New folder\New folder\logo mn gia thu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8" b="96496" l="9644" r="96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908720"/>
            <a:ext cx="2919785" cy="22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365176" y="4485247"/>
            <a:ext cx="5303440" cy="772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 tượng tự nhiên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44007" y="5546460"/>
            <a:ext cx="5303440" cy="772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580" y="3609635"/>
            <a:ext cx="8352928" cy="8254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ĐỀ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LÀM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QUEN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CHỮ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CÁI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vi-V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g,y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4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008" y="16380"/>
            <a:ext cx="7427168" cy="850106"/>
          </a:xfrm>
        </p:spPr>
        <p:txBody>
          <a:bodyPr/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 -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9561" y="4797152"/>
            <a:ext cx="8219256" cy="1900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2463256"/>
            <a:ext cx="8219256" cy="1900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g,y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g,y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940087"/>
            <a:ext cx="8219256" cy="1768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g,y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g,y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g,y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9142857" imgH="6857143"/>
        </mc:Choice>
        <mc:Fallback>
          <p:control name="ShockwaveFlash1" r:id="rId2" imgW="9142857" imgH="68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071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0211" y="4797152"/>
            <a:ext cx="6768752" cy="1440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tx1"/>
                </a:solidFill>
                <a:latin typeface=".VnAvant" pitchFamily="34" charset="0"/>
              </a:rPr>
              <a:t>CÇu</a:t>
            </a:r>
            <a:r>
              <a:rPr lang="en-US" sz="9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.VnAvant" pitchFamily="34" charset="0"/>
              </a:rPr>
              <a:t>vång</a:t>
            </a:r>
            <a:endParaRPr lang="en-US" sz="9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704856" cy="4155554"/>
          </a:xfrm>
        </p:spPr>
      </p:pic>
    </p:spTree>
    <p:extLst>
      <p:ext uri="{BB962C8B-B14F-4D97-AF65-F5344CB8AC3E}">
        <p14:creationId xmlns:p14="http://schemas.microsoft.com/office/powerpoint/2010/main" val="40570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5514" y="1124744"/>
            <a:ext cx="889248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3000" b="1" dirty="0" err="1" smtClean="0">
                <a:solidFill>
                  <a:srgbClr val="0033CC"/>
                </a:solidFill>
                <a:latin typeface=".VnAvant" pitchFamily="34" charset="0"/>
              </a:rPr>
              <a:t>CÇu</a:t>
            </a:r>
            <a:r>
              <a:rPr lang="en-US" sz="13000" b="1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13000" b="1" dirty="0" err="1" smtClean="0">
                <a:solidFill>
                  <a:srgbClr val="0033CC"/>
                </a:solidFill>
                <a:latin typeface=".VnAvant" pitchFamily="34" charset="0"/>
              </a:rPr>
              <a:t>vång</a:t>
            </a:r>
            <a:endParaRPr lang="vi-VN" sz="13000" b="1" dirty="0">
              <a:solidFill>
                <a:srgbClr val="0033CC"/>
              </a:solidFill>
              <a:latin typeface=".VnAvant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9206" y="1123475"/>
            <a:ext cx="8958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13000" b="1" dirty="0">
              <a:solidFill>
                <a:srgbClr val="FF0000"/>
              </a:solidFill>
              <a:latin typeface=".VnAvantH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net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r="19450"/>
          <a:stretch/>
        </p:blipFill>
        <p:spPr bwMode="auto">
          <a:xfrm>
            <a:off x="2684517" y="1194051"/>
            <a:ext cx="2417222" cy="26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net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r="32479"/>
          <a:stretch/>
        </p:blipFill>
        <p:spPr bwMode="auto">
          <a:xfrm>
            <a:off x="2867875" y="1256393"/>
            <a:ext cx="2452256" cy="35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 descr="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0404" y="177224"/>
            <a:ext cx="510588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500" b="1" dirty="0" err="1">
                <a:solidFill>
                  <a:srgbClr val="D60093"/>
                </a:solidFill>
                <a:latin typeface=".VnAvant" pitchFamily="34" charset="0"/>
              </a:rPr>
              <a:t>CÊu</a:t>
            </a:r>
            <a:r>
              <a:rPr lang="en-US" sz="5500" b="1" dirty="0">
                <a:solidFill>
                  <a:srgbClr val="D60093"/>
                </a:solidFill>
                <a:latin typeface=".VnAvant" pitchFamily="34" charset="0"/>
              </a:rPr>
              <a:t> t¹o </a:t>
            </a:r>
            <a:r>
              <a:rPr lang="en-US" sz="5500" b="1" dirty="0" err="1">
                <a:solidFill>
                  <a:srgbClr val="D60093"/>
                </a:solidFill>
                <a:latin typeface=".VnAvant" pitchFamily="34" charset="0"/>
              </a:rPr>
              <a:t>ch</a:t>
            </a:r>
            <a:r>
              <a:rPr lang="en-US" sz="5500" b="1" dirty="0">
                <a:solidFill>
                  <a:srgbClr val="D60093"/>
                </a:solidFill>
                <a:latin typeface=".VnAvant" pitchFamily="34" charset="0"/>
              </a:rPr>
              <a:t>÷</a:t>
            </a:r>
            <a:r>
              <a:rPr lang="en-US" sz="5500" b="1" dirty="0">
                <a:latin typeface=".VnAvant" pitchFamily="34" charset="0"/>
              </a:rPr>
              <a:t> </a:t>
            </a:r>
            <a:r>
              <a:rPr lang="en-US" sz="5500" b="1" dirty="0" smtClean="0">
                <a:solidFill>
                  <a:srgbClr val="009900"/>
                </a:solidFill>
                <a:latin typeface=".VnAvant" pitchFamily="34" charset="0"/>
              </a:rPr>
              <a:t>g</a:t>
            </a:r>
            <a:endParaRPr lang="en-US" sz="5500" b="1" dirty="0">
              <a:solidFill>
                <a:srgbClr val="0099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14489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9" name="Picture 13" descr="g in thuow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752600"/>
            <a:ext cx="3524250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276600" y="762000"/>
            <a:ext cx="2286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b="1">
                <a:solidFill>
                  <a:srgbClr val="0066FF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57200" y="1127125"/>
            <a:ext cx="2286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b="1">
                <a:solidFill>
                  <a:srgbClr val="FF3300"/>
                </a:solidFill>
                <a:latin typeface=".VnTimeH" pitchFamily="34" charset="0"/>
              </a:rPr>
              <a:t>g</a:t>
            </a:r>
          </a:p>
        </p:txBody>
      </p:sp>
      <p:pic>
        <p:nvPicPr>
          <p:cNvPr id="24592" name="Picture 16" descr="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17" descr="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4" name="Picture 18" descr="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5" name="Picture 19" descr="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286000" y="304800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99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.VnAvant" pitchFamily="34" charset="0"/>
              </a:rPr>
              <a:t>kiÓu</a:t>
            </a:r>
            <a:r>
              <a:rPr lang="en-US" sz="2800" b="1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.VnAvant" pitchFamily="34" charset="0"/>
              </a:rPr>
              <a:t>viÕt</a:t>
            </a:r>
            <a:r>
              <a:rPr lang="en-US" sz="2800" b="1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9900"/>
                </a:solidFill>
                <a:latin typeface=".VnAvant" pitchFamily="34" charset="0"/>
              </a:rPr>
              <a:t>÷</a:t>
            </a:r>
            <a:r>
              <a:rPr lang="en-US" sz="2800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9900"/>
                </a:solidFill>
                <a:latin typeface=".VnAvant" pitchFamily="34" charset="0"/>
              </a:rPr>
              <a:t>g ­</a:t>
            </a:r>
            <a:endParaRPr lang="en-US" sz="2800" b="1" dirty="0">
              <a:solidFill>
                <a:srgbClr val="FF9900"/>
              </a:solidFill>
              <a:latin typeface=".VnAvant" pitchFamily="34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457200" y="47752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.VnAvant" pitchFamily="34" charset="0"/>
              </a:rPr>
              <a:t>g in hoa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448300" y="4725988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3300"/>
                </a:solidFill>
                <a:latin typeface=".VnAvant" pitchFamily="34" charset="0"/>
              </a:rPr>
              <a:t>g </a:t>
            </a:r>
            <a:r>
              <a:rPr lang="en-US" sz="2800" b="1" dirty="0" err="1">
                <a:solidFill>
                  <a:srgbClr val="993300"/>
                </a:solidFill>
                <a:latin typeface=".VnAvant" pitchFamily="34" charset="0"/>
              </a:rPr>
              <a:t>viÕt</a:t>
            </a:r>
            <a:r>
              <a:rPr lang="en-US" sz="2800" b="1" dirty="0">
                <a:solidFill>
                  <a:srgbClr val="9933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  <a:latin typeface=".VnAvant" pitchFamily="34" charset="0"/>
              </a:rPr>
              <a:t>thư­­</a:t>
            </a:r>
            <a:r>
              <a:rPr lang="en-US" sz="2800" b="1" dirty="0" err="1" smtClean="0">
                <a:solidFill>
                  <a:srgbClr val="993300"/>
                </a:solidFill>
                <a:latin typeface=".VnAvant" pitchFamily="34" charset="0"/>
              </a:rPr>
              <a:t>êng</a:t>
            </a:r>
            <a:endParaRPr lang="en-US" sz="2800" b="1" dirty="0">
              <a:solidFill>
                <a:srgbClr val="993300"/>
              </a:solidFill>
              <a:latin typeface=".VnAvant" pitchFamily="34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743200" y="47244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660066"/>
                </a:solidFill>
                <a:latin typeface=".VnAvant" pitchFamily="34" charset="0"/>
              </a:rPr>
              <a:t>g in </a:t>
            </a:r>
            <a:r>
              <a:rPr lang="en-US" sz="2800" b="1" dirty="0" err="1" smtClean="0">
                <a:solidFill>
                  <a:srgbClr val="660066"/>
                </a:solidFill>
                <a:latin typeface=".VnAvant" pitchFamily="34" charset="0"/>
              </a:rPr>
              <a:t>th</a:t>
            </a:r>
            <a:r>
              <a:rPr lang="en-US" sz="2800" b="1" dirty="0" err="1" smtClean="0">
                <a:solidFill>
                  <a:srgbClr val="660066"/>
                </a:solidFill>
                <a:latin typeface=".VnAvant" pitchFamily="34" charset="0"/>
              </a:rPr>
              <a:t>­­ưêng</a:t>
            </a:r>
            <a:endParaRPr lang="en-US" sz="2800" b="1" dirty="0">
              <a:solidFill>
                <a:srgbClr val="660066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308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6" grpId="0"/>
      <p:bldP spid="24597" grpId="0"/>
      <p:bldP spid="24598" grpId="0"/>
      <p:bldP spid="245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47664" y="4869160"/>
            <a:ext cx="6264696" cy="1268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.VnAvant" pitchFamily="34" charset="0"/>
              </a:rPr>
              <a:t>§¸m </a:t>
            </a:r>
            <a:r>
              <a:rPr lang="en-US" sz="8800" b="1" dirty="0" err="1" smtClean="0">
                <a:solidFill>
                  <a:schemeClr val="tx1"/>
                </a:solidFill>
                <a:latin typeface=".VnAvant" pitchFamily="34" charset="0"/>
              </a:rPr>
              <a:t>m©y</a:t>
            </a:r>
            <a:endParaRPr lang="en-US" sz="8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4194993"/>
          </a:xfrm>
        </p:spPr>
      </p:pic>
    </p:spTree>
    <p:extLst>
      <p:ext uri="{BB962C8B-B14F-4D97-AF65-F5344CB8AC3E}">
        <p14:creationId xmlns:p14="http://schemas.microsoft.com/office/powerpoint/2010/main" val="28934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VIDEO_FILES_RECORD" val="&lt;Videos&gt;&lt;Video Name=&quot;3916585047804274905_278_1_47712.mp4&quot; Position=&quot;1&quot; SlideID=&quot;278&quot;/&gt;&lt;Video Name=&quot;7 sac cau vong_279_1_20244.mp4&quot; Position=&quot;1&quot; SlideID=&quot;279&quot;/&gt;&lt;/Videos&gt;&#10;"/>
  <p:tag name="MMPROD_UIDATA" val="&lt;database version=&quot;10.0&quot;&gt;&lt;object type=&quot;1&quot; unique_id=&quot;10001&quot;&gt;&lt;property id=&quot;20226&quot; value=&quot;E:\BAI GIANG DANG TIN\POWERPOIN G - Y.pptx&quot;/&gt;&lt;object type=&quot;2&quot; unique_id=&quot;10002&quot;&gt;&lt;object type=&quot;3&quot; unique_id=&quot;10003&quot;&gt;&lt;property id=&quot;20148&quot; value=&quot;5&quot;/&gt;&lt;property id=&quot;20300&quot; value=&quot;Slide 2 - &amp;quot;PHÒNG GIÁO DỤC VÀ ĐÀO TẠO QUẬN LONG BIÊN TRƯỜNG MẦM NON GIA THỤY&amp;quot;&quot;/&gt;&lt;property id=&quot;20307&quot; value=&quot;256&quot;/&gt;&lt;/object&gt;&lt;object type=&quot;3&quot; unique_id=&quot;10004&quot;&gt;&lt;property id=&quot;20148&quot; value=&quot;5&quot;/&gt;&lt;property id=&quot;20300&quot; value=&quot;Slide 3 - &amp;quot;MỤC ĐÍCH - YÊU CẦU&amp;quot;&quot;/&gt;&lt;property id=&quot;20307&quot; value=&quot;257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7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9&quot;/&gt;&lt;property id=&quot;20307&quot; value=&quot;264&quot;/&gt;&lt;/object&gt;&lt;object type=&quot;3&quot; unique_id=&quot;10011&quot;&gt;&lt;property id=&quot;20148&quot; value=&quot;5&quot;/&gt;&lt;property id=&quot;20300&quot; value=&quot;Slide 10&quot;/&gt;&lt;property id=&quot;20307&quot; value=&quot;265&quot;/&gt;&lt;/object&gt;&lt;object type=&quot;3&quot; unique_id=&quot;10019&quot;&gt;&lt;property id=&quot;20148&quot; value=&quot;5&quot;/&gt;&lt;property id=&quot;20300&quot; value=&quot;Slide 14&quot;/&gt;&lt;property id=&quot;20307&quot; value=&quot;258&quot;/&gt;&lt;/object&gt;&lt;object type=&quot;3&quot; unique_id=&quot;20271&quot;&gt;&lt;property id=&quot;20148&quot; value=&quot;5&quot;/&gt;&lt;property id=&quot;20300&quot; value=&quot;Slide 1&quot;/&gt;&lt;property id=&quot;20307&quot; value=&quot;278&quot;/&gt;&lt;/object&gt;&lt;object type=&quot;3&quot; unique_id=&quot;20272&quot;&gt;&lt;property id=&quot;20148&quot; value=&quot;5&quot;/&gt;&lt;property id=&quot;20300&quot; value=&quot;Slide 7&quot;/&gt;&lt;property id=&quot;20307&quot; value=&quot;273&quot;/&gt;&lt;/object&gt;&lt;object type=&quot;3&quot; unique_id=&quot;20273&quot;&gt;&lt;property id=&quot;20148&quot; value=&quot;5&quot;/&gt;&lt;property id=&quot;20300&quot; value=&quot;Slide 8&quot;/&gt;&lt;property id=&quot;20307&quot; value=&quot;274&quot;/&gt;&lt;/object&gt;&lt;object type=&quot;3&quot; unique_id=&quot;20274&quot;&gt;&lt;property id=&quot;20148&quot; value=&quot;5&quot;/&gt;&lt;property id=&quot;20300&quot; value=&quot;Slide 11&quot;/&gt;&lt;property id=&quot;20307&quot; value=&quot;275&quot;/&gt;&lt;/object&gt;&lt;object type=&quot;3&quot; unique_id=&quot;20275&quot;&gt;&lt;property id=&quot;20148&quot; value=&quot;5&quot;/&gt;&lt;property id=&quot;20300&quot; value=&quot;Slide 12&quot;/&gt;&lt;property id=&quot;20307&quot; value=&quot;276&quot;/&gt;&lt;/object&gt;&lt;object type=&quot;3&quot; unique_id=&quot;20276&quot;&gt;&lt;property id=&quot;20148&quot; value=&quot;5&quot;/&gt;&lt;property id=&quot;20300&quot; value=&quot;Slide 13&quot;/&gt;&lt;property id=&quot;20307&quot; value=&quot;277&quot;/&gt;&lt;/object&gt;&lt;object type=&quot;3&quot; unique_id=&quot;20331&quot;&gt;&lt;property id=&quot;20148&quot; value=&quot;5&quot;/&gt;&lt;property id=&quot;20300&quot; value=&quot;Slide 4&quot;/&gt;&lt;property id=&quot;20307&quot; value=&quot;279&quot;/&gt;&lt;/object&gt;&lt;/object&gt;&lt;object type=&quot;8&quot; unique_id=&quot;1003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URATION" val="5271"/>
  <p:tag name="MMPROD_DELAY" val="0"/>
  <p:tag name="MMPROD_FADE_EFFECT_IN" val="0"/>
  <p:tag name="MMPROD_FADE_EFFECT_OUT" val="0"/>
  <p:tag name="MMPROD_FADE_SPEED" val="1"/>
  <p:tag name="MMPROD_MUTE_AUDIO" val="0"/>
  <p:tag name="MMPROD_IS_H264" val="1"/>
  <p:tag name="SLIDEID" val="278"/>
  <p:tag name="MMPROD_FLV_FILE_PATH" val="E:\BAI GIANG DANG TIN\POWERPOIN G - Y_pptx\Assets\3916585047804274905_278_1_47712.mp4"/>
  <p:tag name="MMPROD_START_TIME" val="0"/>
  <p:tag name="MMPROD_STOP_TIME" val="5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URATION" val="262084"/>
  <p:tag name="MMPROD_DELAY" val="0"/>
  <p:tag name="MMPROD_FADE_EFFECT_IN" val="0"/>
  <p:tag name="MMPROD_FADE_EFFECT_OUT" val="0"/>
  <p:tag name="MMPROD_FADE_SPEED" val="1"/>
  <p:tag name="MMPROD_MUTE_AUDIO" val="0"/>
  <p:tag name="MMPROD_IS_H264" val="1"/>
  <p:tag name="SLIDEID" val="279"/>
  <p:tag name="MMPROD_FLV_FILE_PATH" val="E:\BAI GIANG DANG TIN\POWERPOIN G - Y_pptx\Assets\7 sac cau vong_279_1_20244.mp4"/>
  <p:tag name="MMPROD_START_TIME" val="0"/>
  <p:tag name="MMPROD_STOP_TIME" val="2620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258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PHÒNG GIÁO DỤC VÀ ĐÀO TẠO QUẬN LONG BIÊN TRƯỜNG MẦM NON GIA THỤY</vt:lpstr>
      <vt:lpstr>MỤC ĐÍCH -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 THỤY</dc:title>
  <dc:creator>Nguyen</dc:creator>
  <cp:lastModifiedBy>inbaophuc</cp:lastModifiedBy>
  <cp:revision>55</cp:revision>
  <dcterms:created xsi:type="dcterms:W3CDTF">2020-05-27T03:09:38Z</dcterms:created>
  <dcterms:modified xsi:type="dcterms:W3CDTF">2020-07-01T03:39:05Z</dcterms:modified>
</cp:coreProperties>
</file>