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6" r:id="rId3"/>
    <p:sldId id="257" r:id="rId4"/>
    <p:sldId id="258" r:id="rId5"/>
    <p:sldId id="260" r:id="rId6"/>
    <p:sldId id="266" r:id="rId7"/>
    <p:sldId id="262" r:id="rId8"/>
    <p:sldId id="263" r:id="rId9"/>
    <p:sldId id="264" r:id="rId10"/>
    <p:sldId id="261" r:id="rId11"/>
    <p:sldId id="265" r:id="rId12"/>
  </p:sldIdLst>
  <p:sldSz cx="9144000" cy="6858000" type="screen4x3"/>
  <p:notesSz cx="6858000" cy="9144000"/>
  <p:custDataLst>
    <p:tags r:id="rId1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3" d="100"/>
          <a:sy n="53" d="100"/>
        </p:scale>
        <p:origin x="-1866" y="-4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C915AA22-C056-4332-9C81-B7A39C202052}" type="datetimeFigureOut">
              <a:rPr lang="vi-VN" smtClean="0"/>
              <a:t>13/07/2020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174894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915AA22-C056-4332-9C81-B7A39C202052}" type="datetimeFigureOut">
              <a:rPr lang="vi-VN" smtClean="0"/>
              <a:t>13/07/2020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229981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915AA22-C056-4332-9C81-B7A39C202052}" type="datetimeFigureOut">
              <a:rPr lang="vi-VN" smtClean="0"/>
              <a:t>13/07/2020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294147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915AA22-C056-4332-9C81-B7A39C202052}" type="datetimeFigureOut">
              <a:rPr lang="vi-VN" smtClean="0"/>
              <a:t>13/07/2020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3637453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5AA22-C056-4332-9C81-B7A39C202052}" type="datetimeFigureOut">
              <a:rPr lang="vi-VN" smtClean="0"/>
              <a:t>13/07/2020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3088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C915AA22-C056-4332-9C81-B7A39C202052}" type="datetimeFigureOut">
              <a:rPr lang="vi-VN" smtClean="0"/>
              <a:t>13/07/2020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89596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C915AA22-C056-4332-9C81-B7A39C202052}" type="datetimeFigureOut">
              <a:rPr lang="vi-VN" smtClean="0"/>
              <a:t>13/07/2020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3336461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C915AA22-C056-4332-9C81-B7A39C202052}" type="datetimeFigureOut">
              <a:rPr lang="vi-VN" smtClean="0"/>
              <a:t>13/07/2020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299658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5AA22-C056-4332-9C81-B7A39C202052}" type="datetimeFigureOut">
              <a:rPr lang="vi-VN" smtClean="0"/>
              <a:t>13/07/2020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354093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5AA22-C056-4332-9C81-B7A39C202052}" type="datetimeFigureOut">
              <a:rPr lang="vi-VN" smtClean="0"/>
              <a:t>13/07/2020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305189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5AA22-C056-4332-9C81-B7A39C202052}" type="datetimeFigureOut">
              <a:rPr lang="vi-VN" smtClean="0"/>
              <a:t>13/07/2020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47D2803-ECD9-4B8B-AC0E-730319C33603}" type="slidenum">
              <a:rPr lang="vi-VN" smtClean="0"/>
              <a:t>‹#›</a:t>
            </a:fld>
            <a:endParaRPr lang="vi-VN"/>
          </a:p>
        </p:txBody>
      </p:sp>
    </p:spTree>
    <p:extLst>
      <p:ext uri="{BB962C8B-B14F-4D97-AF65-F5344CB8AC3E}">
        <p14:creationId xmlns:p14="http://schemas.microsoft.com/office/powerpoint/2010/main" val="242311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5AA22-C056-4332-9C81-B7A39C202052}" type="datetimeFigureOut">
              <a:rPr lang="vi-VN" smtClean="0"/>
              <a:t>13/07/2020</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D2803-ECD9-4B8B-AC0E-730319C33603}" type="slidenum">
              <a:rPr lang="vi-VN" smtClean="0"/>
              <a:t>‹#›</a:t>
            </a:fld>
            <a:endParaRPr lang="vi-VN"/>
          </a:p>
        </p:txBody>
      </p:sp>
    </p:spTree>
    <p:extLst>
      <p:ext uri="{BB962C8B-B14F-4D97-AF65-F5344CB8AC3E}">
        <p14:creationId xmlns:p14="http://schemas.microsoft.com/office/powerpoint/2010/main" val="709782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026" name="ShockwaveFlash1" r:id="rId2" imgW="9142857" imgH="6857143"/>
        </mc:Choice>
        <mc:Fallback>
          <p:control name="ShockwaveFlash1" r:id="rId2" imgW="9142857" imgH="6857143">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872431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ốc ca Việt Nam_ Lá Cờ Việt Nam 3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0782"/>
            <a:ext cx="9144000" cy="6837218"/>
          </a:xfrm>
        </p:spPr>
      </p:pic>
    </p:spTree>
    <p:extLst>
      <p:ext uri="{BB962C8B-B14F-4D97-AF65-F5344CB8AC3E}">
        <p14:creationId xmlns:p14="http://schemas.microsoft.com/office/powerpoint/2010/main" val="414938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QUỐC KÌ VIỆT NAM </a:t>
            </a:r>
            <a:endParaRPr lang="vi-VN" dirty="0"/>
          </a:p>
        </p:txBody>
      </p:sp>
      <p:pic>
        <p:nvPicPr>
          <p:cNvPr id="4098" name="Picture 2" descr="C:\Users\Hien\Desktop\downloa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8153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6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heel(1)">
                                      <p:cBhvr>
                                        <p:cTn id="14"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523999"/>
          </a:xfrm>
        </p:spPr>
        <p:txBody>
          <a:bodyPr>
            <a:normAutofit/>
          </a:bodyPr>
          <a:lstStyle/>
          <a:p>
            <a:r>
              <a:rPr lang="vi-VN" sz="2000" b="1" dirty="0" smtClean="0"/>
              <a:t>PHÒNG GIÁO DỤC VÀ ĐÀO TẠO QUẬN LONG BIÊN </a:t>
            </a:r>
            <a:br>
              <a:rPr lang="vi-VN" sz="2000" b="1" dirty="0" smtClean="0"/>
            </a:br>
            <a:r>
              <a:rPr lang="vi-VN" sz="2000" b="1" dirty="0" smtClean="0"/>
              <a:t>TRƯỜNG MẦM NON GIA THỤY</a:t>
            </a:r>
            <a:endParaRPr lang="vi-VN" sz="2000" b="1" dirty="0"/>
          </a:p>
        </p:txBody>
      </p:sp>
      <p:sp>
        <p:nvSpPr>
          <p:cNvPr id="3" name="Subtitle 2"/>
          <p:cNvSpPr>
            <a:spLocks noGrp="1"/>
          </p:cNvSpPr>
          <p:nvPr>
            <p:ph type="subTitle" idx="1"/>
          </p:nvPr>
        </p:nvSpPr>
        <p:spPr>
          <a:xfrm>
            <a:off x="1371599" y="3886200"/>
            <a:ext cx="6400800" cy="1524000"/>
          </a:xfrm>
        </p:spPr>
        <p:txBody>
          <a:bodyPr>
            <a:normAutofit fontScale="92500" lnSpcReduction="20000"/>
          </a:bodyPr>
          <a:lstStyle/>
          <a:p>
            <a:r>
              <a:rPr lang="vi-VN" sz="2000" b="1" dirty="0" smtClean="0">
                <a:solidFill>
                  <a:schemeClr val="tx1"/>
                </a:solidFill>
                <a:latin typeface="Times New Roman" pitchFamily="18" charset="0"/>
                <a:cs typeface="Times New Roman" pitchFamily="18" charset="0"/>
              </a:rPr>
              <a:t>GIÁO ÁN KHÁM PHÁ KHOA HỌC </a:t>
            </a:r>
          </a:p>
          <a:p>
            <a:pPr algn="l"/>
            <a:endParaRPr lang="vi-VN" sz="2000" dirty="0" smtClean="0">
              <a:solidFill>
                <a:schemeClr val="tx1"/>
              </a:solidFill>
              <a:latin typeface="Times New Roman" pitchFamily="18" charset="0"/>
              <a:cs typeface="Times New Roman" pitchFamily="18" charset="0"/>
            </a:endParaRPr>
          </a:p>
          <a:p>
            <a:pPr algn="l"/>
            <a:r>
              <a:rPr lang="vi-VN" sz="2000" dirty="0" smtClean="0">
                <a:solidFill>
                  <a:schemeClr val="tx1"/>
                </a:solidFill>
                <a:latin typeface="Times New Roman" pitchFamily="18" charset="0"/>
                <a:cs typeface="Times New Roman" pitchFamily="18" charset="0"/>
              </a:rPr>
              <a:t>                   </a:t>
            </a:r>
            <a:r>
              <a:rPr lang="vi-VN" sz="2000" b="1" dirty="0" smtClean="0">
                <a:solidFill>
                  <a:schemeClr val="tx1"/>
                </a:solidFill>
                <a:latin typeface="Times New Roman" pitchFamily="18" charset="0"/>
                <a:cs typeface="Times New Roman" pitchFamily="18" charset="0"/>
              </a:rPr>
              <a:t>Đề tài : Đất nước việt nam diệu kì </a:t>
            </a:r>
          </a:p>
          <a:p>
            <a:pPr algn="l"/>
            <a:r>
              <a:rPr lang="vi-VN" sz="2000" b="1" dirty="0" smtClean="0">
                <a:solidFill>
                  <a:schemeClr val="tx1"/>
                </a:solidFill>
                <a:latin typeface="Times New Roman" pitchFamily="18" charset="0"/>
                <a:cs typeface="Times New Roman" pitchFamily="18" charset="0"/>
              </a:rPr>
              <a:t>                   Lứa tuổi : 5-6 tuổi </a:t>
            </a:r>
          </a:p>
          <a:p>
            <a:pPr algn="l"/>
            <a:r>
              <a:rPr lang="vi-VN" sz="2000" b="1" dirty="0" smtClean="0">
                <a:solidFill>
                  <a:schemeClr val="tx1"/>
                </a:solidFill>
                <a:latin typeface="Times New Roman" pitchFamily="18" charset="0"/>
                <a:cs typeface="Times New Roman" pitchFamily="18" charset="0"/>
              </a:rPr>
              <a:t>                   Giáo viên : Nguyễn Thị Hiền </a:t>
            </a:r>
            <a:endParaRPr lang="vi-VN" sz="2000" b="1" dirty="0">
              <a:solidFill>
                <a:schemeClr val="tx1"/>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965" b="93801" l="14885" r="89308"/>
                    </a14:imgEffect>
                  </a14:imgLayer>
                </a14:imgProps>
              </a:ext>
              <a:ext uri="{28A0092B-C50C-407E-A947-70E740481C1C}">
                <a14:useLocalDpi xmlns:a14="http://schemas.microsoft.com/office/drawing/2010/main" val="0"/>
              </a:ext>
            </a:extLst>
          </a:blip>
          <a:srcRect l="14795" r="12122"/>
          <a:stretch/>
        </p:blipFill>
        <p:spPr>
          <a:xfrm>
            <a:off x="3352799" y="1752599"/>
            <a:ext cx="2438401" cy="2133601"/>
          </a:xfrm>
          <a:prstGeom prst="rect">
            <a:avLst/>
          </a:prstGeom>
        </p:spPr>
      </p:pic>
    </p:spTree>
    <p:extLst>
      <p:ext uri="{BB962C8B-B14F-4D97-AF65-F5344CB8AC3E}">
        <p14:creationId xmlns:p14="http://schemas.microsoft.com/office/powerpoint/2010/main" val="301535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latin typeface="Times New Roman" pitchFamily="18" charset="0"/>
                <a:cs typeface="Times New Roman" pitchFamily="18" charset="0"/>
              </a:rPr>
              <a:t>MỤC ĐÍCH YÊU CẦU </a:t>
            </a:r>
            <a:endParaRPr lang="vi-VN" sz="1800" dirty="0">
              <a:latin typeface="Times New Roman" pitchFamily="18" charset="0"/>
              <a:cs typeface="Times New Roman" pitchFamily="18" charset="0"/>
            </a:endParaRPr>
          </a:p>
        </p:txBody>
      </p:sp>
      <p:sp>
        <p:nvSpPr>
          <p:cNvPr id="3" name="Content Placeholder 2"/>
          <p:cNvSpPr>
            <a:spLocks noGrp="1"/>
          </p:cNvSpPr>
          <p:nvPr>
            <p:ph idx="1"/>
          </p:nvPr>
        </p:nvSpPr>
        <p:spPr>
          <a:xfrm>
            <a:off x="762000" y="1600200"/>
            <a:ext cx="7924800" cy="1981201"/>
          </a:xfrm>
        </p:spPr>
        <p:txBody>
          <a:bodyPr>
            <a:noAutofit/>
          </a:bodyPr>
          <a:lstStyle/>
          <a:p>
            <a:pPr marL="0" indent="0">
              <a:buNone/>
            </a:pPr>
            <a:r>
              <a:rPr lang="vi-VN" sz="1800" dirty="0" smtClean="0">
                <a:latin typeface="Times New Roman" pitchFamily="18" charset="0"/>
                <a:cs typeface="Times New Roman" pitchFamily="18" charset="0"/>
              </a:rPr>
              <a:t>1: KIẾN THỨC </a:t>
            </a:r>
          </a:p>
          <a:p>
            <a:pPr marL="0" indent="0">
              <a:buNone/>
            </a:pPr>
            <a:r>
              <a:rPr lang="vi-VN" sz="1800" dirty="0" smtClean="0">
                <a:latin typeface="Times New Roman" pitchFamily="18" charset="0"/>
                <a:cs typeface="Times New Roman" pitchFamily="18" charset="0"/>
              </a:rPr>
              <a:t>- Trẻ biết được tên đất nước, quốc kỳ của đất nước Việt Nam.</a:t>
            </a:r>
          </a:p>
          <a:p>
            <a:pPr marL="0" indent="0">
              <a:buNone/>
            </a:pPr>
            <a:r>
              <a:rPr lang="vi-VN" sz="1800" dirty="0" smtClean="0">
                <a:latin typeface="Times New Roman" pitchFamily="18" charset="0"/>
                <a:cs typeface="Times New Roman" pitchFamily="18" charset="0"/>
              </a:rPr>
              <a:t>- Biết Hà Nội là thủ đô của đất nước.</a:t>
            </a:r>
          </a:p>
          <a:p>
            <a:pPr marL="0" indent="0">
              <a:buNone/>
            </a:pPr>
            <a:r>
              <a:rPr lang="vi-VN" sz="1800" dirty="0" smtClean="0">
                <a:latin typeface="Times New Roman" pitchFamily="18" charset="0"/>
                <a:cs typeface="Times New Roman" pitchFamily="18" charset="0"/>
              </a:rPr>
              <a:t>- Biết một số danh lam thắng cảnh thủ đô Hà Nội có: Hồ Gươm, lăng Bác, Chùa một cột, ....</a:t>
            </a:r>
          </a:p>
          <a:p>
            <a:pPr marL="0" indent="0">
              <a:buNone/>
            </a:pPr>
            <a:r>
              <a:rPr lang="vi-VN" sz="1800" dirty="0" smtClean="0">
                <a:latin typeface="Times New Roman" pitchFamily="18" charset="0"/>
                <a:cs typeface="Times New Roman" pitchFamily="18" charset="0"/>
              </a:rPr>
              <a:t>- Biết được Việt Nam còn có các vùng biển với 2 quần đảo lớn: Q.Đ Hoàng Sa và Trường Sa.</a:t>
            </a:r>
          </a:p>
          <a:p>
            <a:pPr marL="0" indent="0">
              <a:buNone/>
            </a:pPr>
            <a:r>
              <a:rPr lang="vi-VN" sz="1800" dirty="0" smtClean="0">
                <a:latin typeface="Times New Roman" pitchFamily="18" charset="0"/>
                <a:cs typeface="Times New Roman" pitchFamily="18" charset="0"/>
              </a:rPr>
              <a:t>- Biết một số lễ hội truyền thống: Ngày Quốc Khánh, Giỗ Tổ Hùng Vương.</a:t>
            </a:r>
          </a:p>
          <a:p>
            <a:endParaRPr lang="vi-VN" sz="1800" dirty="0" smtClean="0">
              <a:latin typeface="Times New Roman" pitchFamily="18" charset="0"/>
              <a:cs typeface="Times New Roman" pitchFamily="18" charset="0"/>
            </a:endParaRPr>
          </a:p>
          <a:p>
            <a:endParaRPr lang="vi-VN" sz="1800" dirty="0">
              <a:latin typeface="Times New Roman" pitchFamily="18" charset="0"/>
              <a:cs typeface="Times New Roman" pitchFamily="18" charset="0"/>
            </a:endParaRPr>
          </a:p>
        </p:txBody>
      </p:sp>
      <p:sp>
        <p:nvSpPr>
          <p:cNvPr id="4" name="Content Placeholder 2"/>
          <p:cNvSpPr txBox="1">
            <a:spLocks/>
          </p:cNvSpPr>
          <p:nvPr/>
        </p:nvSpPr>
        <p:spPr>
          <a:xfrm>
            <a:off x="858982" y="3474025"/>
            <a:ext cx="8229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vi-VN" sz="1800" dirty="0">
              <a:latin typeface="Times New Roman" pitchFamily="18" charset="0"/>
              <a:cs typeface="Times New Roman" pitchFamily="18" charset="0"/>
            </a:endParaRPr>
          </a:p>
        </p:txBody>
      </p:sp>
      <p:sp>
        <p:nvSpPr>
          <p:cNvPr id="8" name="Content Placeholder 2"/>
          <p:cNvSpPr txBox="1">
            <a:spLocks/>
          </p:cNvSpPr>
          <p:nvPr/>
        </p:nvSpPr>
        <p:spPr>
          <a:xfrm>
            <a:off x="762000" y="4191000"/>
            <a:ext cx="8077200" cy="10356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1800" dirty="0">
                <a:latin typeface="Times New Roman" pitchFamily="18" charset="0"/>
                <a:cs typeface="Times New Roman" pitchFamily="18" charset="0"/>
              </a:rPr>
              <a:t>2</a:t>
            </a:r>
            <a:r>
              <a:rPr lang="vi-VN" sz="1800" dirty="0" smtClean="0">
                <a:latin typeface="Times New Roman" pitchFamily="18" charset="0"/>
                <a:cs typeface="Times New Roman" pitchFamily="18" charset="0"/>
              </a:rPr>
              <a:t>: KỸ  NĂNG </a:t>
            </a:r>
          </a:p>
          <a:p>
            <a:pPr marL="0" indent="0">
              <a:buFont typeface="Arial" pitchFamily="34" charset="0"/>
              <a:buNone/>
            </a:pPr>
            <a:r>
              <a:rPr lang="vi-VN" sz="1800" dirty="0" smtClean="0">
                <a:latin typeface="Times New Roman" pitchFamily="18" charset="0"/>
                <a:cs typeface="Times New Roman" pitchFamily="18" charset="0"/>
              </a:rPr>
              <a:t>- Rèn cho trẻ kỹ năng trả lời câu hỏi mạch lạc, kỹ năng phán đoán, tư duy, ghi nhớ có chủ định.</a:t>
            </a:r>
          </a:p>
          <a:p>
            <a:endParaRPr lang="vi-VN" sz="1800" dirty="0">
              <a:latin typeface="Times New Roman" pitchFamily="18" charset="0"/>
              <a:cs typeface="Times New Roman" pitchFamily="18" charset="0"/>
            </a:endParaRPr>
          </a:p>
        </p:txBody>
      </p:sp>
      <p:sp>
        <p:nvSpPr>
          <p:cNvPr id="9" name="Content Placeholder 2"/>
          <p:cNvSpPr txBox="1">
            <a:spLocks/>
          </p:cNvSpPr>
          <p:nvPr/>
        </p:nvSpPr>
        <p:spPr>
          <a:xfrm>
            <a:off x="762000" y="5275117"/>
            <a:ext cx="8194964" cy="924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1800" dirty="0" smtClean="0">
                <a:latin typeface="Times New Roman" pitchFamily="18" charset="0"/>
                <a:cs typeface="Times New Roman" pitchFamily="18" charset="0"/>
              </a:rPr>
              <a:t>3: THÁI ĐỘ</a:t>
            </a:r>
          </a:p>
          <a:p>
            <a:pPr marL="0" indent="0">
              <a:buNone/>
            </a:pPr>
            <a:r>
              <a:rPr lang="vi-VN" sz="1800" dirty="0" smtClean="0">
                <a:latin typeface="Times New Roman" pitchFamily="18" charset="0"/>
                <a:cs typeface="Times New Roman" pitchFamily="18" charset="0"/>
              </a:rPr>
              <a:t> </a:t>
            </a:r>
            <a:r>
              <a:rPr lang="vi-VN" sz="1800" dirty="0">
                <a:latin typeface="Times New Roman" pitchFamily="18" charset="0"/>
                <a:cs typeface="Times New Roman" pitchFamily="18" charset="0"/>
              </a:rPr>
              <a:t>- Giáo dục trẻ yêu quê hương đất nước con người Việt Nam.</a:t>
            </a:r>
            <a:endParaRPr lang="vi-VN" sz="1800" dirty="0" smtClean="0">
              <a:latin typeface="Times New Roman" pitchFamily="18" charset="0"/>
              <a:cs typeface="Times New Roman" pitchFamily="18" charset="0"/>
            </a:endParaRPr>
          </a:p>
          <a:p>
            <a:endParaRPr lang="vi-VN" sz="1800" dirty="0" smtClean="0">
              <a:latin typeface="Times New Roman" pitchFamily="18" charset="0"/>
              <a:cs typeface="Times New Roman" pitchFamily="18" charset="0"/>
            </a:endParaRPr>
          </a:p>
          <a:p>
            <a:endParaRPr lang="vi-VN" sz="1800" dirty="0">
              <a:latin typeface="Times New Roman" pitchFamily="18" charset="0"/>
              <a:cs typeface="Times New Roman" pitchFamily="18" charset="0"/>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78572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48538" fill="hold"/>
                                        <p:tgtEl>
                                          <p:spTgt spid="11"/>
                                        </p:tgtEl>
                                      </p:cBhvr>
                                    </p:cmd>
                                  </p:childTnLst>
                                </p:cTn>
                              </p:par>
                            </p:childTnLst>
                          </p:cTn>
                        </p:par>
                      </p:childTnLst>
                    </p:cTn>
                  </p:par>
                </p:childTnLst>
              </p:cTn>
              <p:nextCondLst>
                <p:cond evt="onClick" delay="0">
                  <p:tgtEl>
                    <p:spTgt spid="11"/>
                  </p:tgtEl>
                </p:cond>
              </p:nextCondLst>
            </p:seq>
            <p:audio>
              <p:cMediaNode vol="100000">
                <p:cTn id="71" fill="hold" display="0">
                  <p:stCondLst>
                    <p:cond delay="indefinite"/>
                  </p:stCondLst>
                  <p:endCondLst>
                    <p:cond evt="onStopAudio" delay="0">
                      <p:tgtEl>
                        <p:sldTgt/>
                      </p:tgtEl>
                    </p:cond>
                  </p:endCondLst>
                </p:cTn>
                <p:tgtEl>
                  <p:spTgt spid="11"/>
                </p:tgtEl>
              </p:cMediaNode>
            </p:audio>
          </p:childTnLst>
        </p:cTn>
      </p:par>
    </p:tnLst>
    <p:bldLst>
      <p:bldP spid="2" grpId="0"/>
      <p:bldP spid="3" grpId="0" build="p"/>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990600"/>
          </a:xfrm>
        </p:spPr>
        <p:txBody>
          <a:bodyPr>
            <a:normAutofit/>
          </a:bodyPr>
          <a:lstStyle/>
          <a:p>
            <a:r>
              <a:rPr lang="en-US" sz="3200" dirty="0" smtClean="0">
                <a:latin typeface="Times New Roman" pitchFamily="18" charset="0"/>
                <a:cs typeface="Times New Roman" pitchFamily="18" charset="0"/>
              </a:rPr>
              <a:t>CHUẨN BỊ</a:t>
            </a:r>
            <a:endParaRPr lang="vi-VN"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2362200"/>
            <a:ext cx="8229600" cy="1905000"/>
          </a:xfrm>
        </p:spPr>
        <p:txBody>
          <a:bodyPr/>
          <a:lstStyle/>
          <a:p>
            <a:pPr marL="0" indent="0">
              <a:buNone/>
            </a:pPr>
            <a:r>
              <a:rPr lang="vi-VN" dirty="0" smtClean="0">
                <a:latin typeface="+mj-lt"/>
              </a:rPr>
              <a:t>        - </a:t>
            </a:r>
            <a:r>
              <a:rPr lang="vi-VN" dirty="0">
                <a:latin typeface="+mj-lt"/>
              </a:rPr>
              <a:t>Hình ảnh về đất nước Việt Nam.</a:t>
            </a:r>
          </a:p>
          <a:p>
            <a:pPr marL="0" indent="0">
              <a:buNone/>
            </a:pPr>
            <a:r>
              <a:rPr lang="vi-VN" dirty="0" smtClean="0">
                <a:latin typeface="+mj-lt"/>
              </a:rPr>
              <a:t>        - </a:t>
            </a:r>
            <a:r>
              <a:rPr lang="vi-VN" dirty="0">
                <a:latin typeface="+mj-lt"/>
              </a:rPr>
              <a:t>Nhạc bài hát “Quốc ca”.</a:t>
            </a:r>
          </a:p>
          <a:p>
            <a:pPr marL="0" indent="0">
              <a:buNone/>
            </a:pPr>
            <a:r>
              <a:rPr lang="vi-VN" dirty="0" smtClean="0">
                <a:latin typeface="+mj-lt"/>
              </a:rPr>
              <a:t>        </a:t>
            </a:r>
            <a:endParaRPr lang="vi-VN" dirty="0">
              <a:latin typeface="+mj-lt"/>
            </a:endParaRPr>
          </a:p>
        </p:txBody>
      </p:sp>
    </p:spTree>
    <p:extLst>
      <p:ext uri="{BB962C8B-B14F-4D97-AF65-F5344CB8AC3E}">
        <p14:creationId xmlns:p14="http://schemas.microsoft.com/office/powerpoint/2010/main" val="22685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6" name="Title 1"/>
          <p:cNvSpPr>
            <a:spLocks noGrp="1"/>
          </p:cNvSpPr>
          <p:nvPr>
            <p:ph idx="1"/>
          </p:nvPr>
        </p:nvSpPr>
        <p:spPr>
          <a:xfrm>
            <a:off x="457200" y="838200"/>
            <a:ext cx="8229600" cy="4571999"/>
          </a:xfrm>
        </p:spPr>
        <p:txBody>
          <a:bodyPr>
            <a:normAutofit/>
          </a:bodyPr>
          <a:lstStyle/>
          <a:p>
            <a:pPr marL="0" indent="0">
              <a:buNone/>
            </a:pPr>
            <a:r>
              <a:rPr lang="vi-VN" i="1" dirty="0">
                <a:latin typeface="+mj-lt"/>
              </a:rPr>
              <a:t> </a:t>
            </a:r>
            <a:r>
              <a:rPr lang="vi-VN" i="1" dirty="0" smtClean="0">
                <a:latin typeface="+mj-lt"/>
              </a:rPr>
              <a:t>                    </a:t>
            </a:r>
          </a:p>
          <a:p>
            <a:pPr marL="0" indent="0">
              <a:buNone/>
            </a:pPr>
            <a:r>
              <a:rPr lang="vi-VN" b="1" i="1" dirty="0">
                <a:latin typeface="+mj-lt"/>
              </a:rPr>
              <a:t> </a:t>
            </a:r>
            <a:r>
              <a:rPr lang="vi-VN" b="1" i="1" dirty="0" smtClean="0">
                <a:latin typeface="+mj-lt"/>
              </a:rPr>
              <a:t>                     </a:t>
            </a:r>
            <a:r>
              <a:rPr lang="vi-VN" b="1" dirty="0" smtClean="0">
                <a:latin typeface="+mj-lt"/>
              </a:rPr>
              <a:t>Hát </a:t>
            </a:r>
            <a:r>
              <a:rPr lang="vi-VN" b="1" dirty="0">
                <a:latin typeface="+mj-lt"/>
              </a:rPr>
              <a:t>“Quốc ca”.</a:t>
            </a:r>
            <a:endParaRPr lang="vi-VN" dirty="0">
              <a:latin typeface="+mj-lt"/>
            </a:endParaRPr>
          </a:p>
          <a:p>
            <a:pPr marL="0" indent="0">
              <a:buNone/>
            </a:pPr>
            <a:r>
              <a:rPr lang="vi-VN" dirty="0" smtClean="0">
                <a:latin typeface="+mj-lt"/>
              </a:rPr>
              <a:t>- </a:t>
            </a:r>
            <a:r>
              <a:rPr lang="vi-VN" dirty="0">
                <a:latin typeface="+mj-lt"/>
              </a:rPr>
              <a:t>Quốc ca là bài hát truyền thống, bài hát chính thức của nước Việt Nam ta. Để biết nhiều hơn về đất nướcViệt Nam thì chúng ta sẽ cùng tìm hiểu nhé.</a:t>
            </a:r>
          </a:p>
          <a:p>
            <a:endParaRPr lang="vi-VN" dirty="0">
              <a:latin typeface="+mj-lt"/>
            </a:endParaRPr>
          </a:p>
        </p:txBody>
      </p:sp>
    </p:spTree>
    <p:extLst>
      <p:ext uri="{BB962C8B-B14F-4D97-AF65-F5344CB8AC3E}">
        <p14:creationId xmlns:p14="http://schemas.microsoft.com/office/powerpoint/2010/main" val="274868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Quốc ca Việt Nam_ Lá Cờ Việt Nam 3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28600"/>
            <a:ext cx="8229600" cy="5973763"/>
          </a:xfrm>
        </p:spPr>
      </p:pic>
    </p:spTree>
    <p:extLst>
      <p:ext uri="{BB962C8B-B14F-4D97-AF65-F5344CB8AC3E}">
        <p14:creationId xmlns:p14="http://schemas.microsoft.com/office/powerpoint/2010/main" val="3698837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smtClean="0"/>
              <a:t>Quan </a:t>
            </a:r>
            <a:r>
              <a:rPr lang="vi-VN" b="1" dirty="0"/>
              <a:t>sát bản đồ Việt Nam.</a:t>
            </a:r>
            <a:endParaRPr lang="vi-VN" dirty="0"/>
          </a:p>
        </p:txBody>
      </p:sp>
      <p:pic>
        <p:nvPicPr>
          <p:cNvPr id="2053" name="Picture 5" descr="C:\Users\Hien\Desktop\download.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33450" y="1295400"/>
            <a:ext cx="714375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515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wheel(1)">
                                      <p:cBhvr>
                                        <p:cTn id="14"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6256" fill="hold"/>
                                        <p:tgtEl>
                                          <p:spTgt spid="9"/>
                                        </p:tgtEl>
                                      </p:cBhvr>
                                    </p:cmd>
                                  </p:childTnLst>
                                </p:cTn>
                              </p:par>
                            </p:childTnLst>
                          </p:cTn>
                        </p:par>
                      </p:childTnLst>
                    </p:cTn>
                  </p:par>
                </p:childTnLst>
              </p:cTn>
              <p:nextCondLst>
                <p:cond evt="onClick" delay="0">
                  <p:tgtEl>
                    <p:spTgt spid="9"/>
                  </p:tgtEl>
                </p:cond>
              </p:nextCondLst>
            </p:seq>
            <p:audio>
              <p:cMediaNode vol="80000">
                <p:cTn id="2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ien\Desktop\z1967317098678_15da104e5461e244833a75bb18a9b63d.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05000" y="0"/>
            <a:ext cx="57864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13583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200" dirty="0" smtClean="0"/>
              <a:t>THỦ ĐÔ HÀ NỘI</a:t>
            </a:r>
            <a:endParaRPr lang="vi-VN" sz="3200" dirty="0"/>
          </a:p>
        </p:txBody>
      </p:sp>
      <p:pic>
        <p:nvPicPr>
          <p:cNvPr id="4" name="Những điểm đến đẹp nhất Hà Nội nếu đến hà nội nhớ ghé thă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447800"/>
            <a:ext cx="8137525" cy="4906963"/>
          </a:xfrm>
        </p:spPr>
      </p:pic>
    </p:spTree>
    <p:extLst>
      <p:ext uri="{BB962C8B-B14F-4D97-AF65-F5344CB8AC3E}">
        <p14:creationId xmlns:p14="http://schemas.microsoft.com/office/powerpoint/2010/main" val="168267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VIDEO_FILES_RECORD" val="&lt;Videos&gt;&lt;Video Name=&quot;3916585047804274905_267_1_77618.mp4&quot; Position=&quot;1&quot; SlideID=&quot;267&quot;/&gt;&lt;/Videos&gt;&#10;"/>
  <p:tag name="MMPROD_UIDATA" val="&lt;database version=&quot;10.0&quot;&gt;&lt;object type=&quot;1&quot; unique_id=&quot;10001&quot;&gt;&lt;property id=&quot;20226&quot; value=&quot;C:\Users\inbaophuc\Downloads\ĐẤT NƯỚC VIỆT NAM.pptx&quot;/&gt;&lt;object type=&quot;2&quot; unique_id=&quot;10086&quot;&gt;&lt;object type=&quot;3&quot; unique_id=&quot;10087&quot;&gt;&lt;property id=&quot;20148&quot; value=&quot;5&quot;/&gt;&lt;property id=&quot;20300&quot; value=&quot;Slide 2 - &amp;quot;PHÒNG GIÁO DỤC VÀ ĐÀO TẠO QUẬN LONG BIÊN  TRƯỜNG MẦM NON GIA THỤY&amp;quot;&quot;/&gt;&lt;property id=&quot;20307&quot; value=&quot;256&quot;/&gt;&lt;/object&gt;&lt;object type=&quot;3&quot; unique_id=&quot;10088&quot;&gt;&lt;property id=&quot;20148&quot; value=&quot;5&quot;/&gt;&lt;property id=&quot;20300&quot; value=&quot;Slide 3 - &amp;quot;MỤC ĐÍCH YÊU CẦU &amp;quot;&quot;/&gt;&lt;property id=&quot;20307&quot; value=&quot;257&quot;/&gt;&lt;/object&gt;&lt;object type=&quot;3&quot; unique_id=&quot;10089&quot;&gt;&lt;property id=&quot;20148&quot; value=&quot;5&quot;/&gt;&lt;property id=&quot;20300&quot; value=&quot;Slide 4 - &amp;quot;CHUẨN BỊ&amp;quot;&quot;/&gt;&lt;property id=&quot;20307&quot; value=&quot;258&quot;/&gt;&lt;/object&gt;&lt;object type=&quot;3&quot; unique_id=&quot;10090&quot;&gt;&lt;property id=&quot;20148&quot; value=&quot;5&quot;/&gt;&lt;property id=&quot;20300&quot; value=&quot;Slide 5&quot;/&gt;&lt;property id=&quot;20307&quot; value=&quot;260&quot;/&gt;&lt;/object&gt;&lt;object type=&quot;3&quot; unique_id=&quot;10091&quot;&gt;&lt;property id=&quot;20148&quot; value=&quot;5&quot;/&gt;&lt;property id=&quot;20300&quot; value=&quot;Slide 6&quot;/&gt;&lt;property id=&quot;20307&quot; value=&quot;266&quot;/&gt;&lt;/object&gt;&lt;object type=&quot;3&quot; unique_id=&quot;10092&quot;&gt;&lt;property id=&quot;20148&quot; value=&quot;5&quot;/&gt;&lt;property id=&quot;20300&quot; value=&quot;Slide 7 - &amp;quot;Quan sát bản đồ Việt Nam.&amp;quot;&quot;/&gt;&lt;property id=&quot;20307&quot; value=&quot;262&quot;/&gt;&lt;/object&gt;&lt;object type=&quot;3&quot; unique_id=&quot;10093&quot;&gt;&lt;property id=&quot;20148&quot; value=&quot;5&quot;/&gt;&lt;property id=&quot;20300&quot; value=&quot;Slide 8&quot;/&gt;&lt;property id=&quot;20307&quot; value=&quot;263&quot;/&gt;&lt;/object&gt;&lt;object type=&quot;3&quot; unique_id=&quot;10094&quot;&gt;&lt;property id=&quot;20148&quot; value=&quot;5&quot;/&gt;&lt;property id=&quot;20300&quot; value=&quot;Slide 9 - &amp;quot;THỦ ĐÔ HÀ NỘI&amp;quot;&quot;/&gt;&lt;property id=&quot;20307&quot; value=&quot;264&quot;/&gt;&lt;/object&gt;&lt;object type=&quot;3&quot; unique_id=&quot;10095&quot;&gt;&lt;property id=&quot;20148&quot; value=&quot;5&quot;/&gt;&lt;property id=&quot;20300&quot; value=&quot;Slide 10&quot;/&gt;&lt;property id=&quot;20307&quot; value=&quot;261&quot;/&gt;&lt;/object&gt;&lt;object type=&quot;3&quot; unique_id=&quot;10096&quot;&gt;&lt;property id=&quot;20148&quot; value=&quot;5&quot;/&gt;&lt;property id=&quot;20300&quot; value=&quot;Slide 11 - &amp;quot;QUỐC KÌ VIỆT NAM &amp;quot;&quot;/&gt;&lt;property id=&quot;20307&quot; value=&quot;265&quot;/&gt;&lt;/object&gt;&lt;object type=&quot;3&quot; unique_id=&quot;10145&quot;&gt;&lt;property id=&quot;20148&quot; value=&quot;5&quot;/&gt;&lt;property id=&quot;20300&quot; value=&quot;Slide 1&quot;/&gt;&lt;property id=&quot;20307&quot; value=&quot;267&quot;/&gt;&lt;/object&gt;&lt;/object&gt;&lt;object type=&quot;8&quot; unique_id=&quot;1010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MPROD_DURATION" val="5271"/>
  <p:tag name="MMPROD_DELAY" val="0"/>
  <p:tag name="MMPROD_FADE_EFFECT_IN" val="0"/>
  <p:tag name="MMPROD_FADE_EFFECT_OUT" val="0"/>
  <p:tag name="MMPROD_FADE_SPEED" val="1"/>
  <p:tag name="MMPROD_MUTE_AUDIO" val="0"/>
  <p:tag name="MMPROD_IS_H264" val="1"/>
  <p:tag name="SLIDEID" val="267"/>
  <p:tag name="MMPROD_FLV_FILE_PATH" val="C:\Users\inbaophuc\Downloads\ĐẤT NƯỚC VIỆT NAM_pptx\Assets\3916585047804274905_267_1_77618.mp4"/>
  <p:tag name="MMPROD_START_TIME" val="0"/>
  <p:tag name="MMPROD_STOP_TIME" val="5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226</Words>
  <Application>Microsoft Office PowerPoint</Application>
  <PresentationFormat>On-screen Show (4:3)</PresentationFormat>
  <Paragraphs>27</Paragraphs>
  <Slides>11</Slides>
  <Notes>0</Notes>
  <HiddenSlides>0</HiddenSlides>
  <MMClips>6</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PHÒNG GIÁO DỤC VÀ ĐÀO TẠO QUẬN LONG BIÊN  TRƯỜNG MẦM NON GIA THỤY</vt:lpstr>
      <vt:lpstr>MỤC ĐÍCH YÊU CẦU </vt:lpstr>
      <vt:lpstr>CHUẨN BỊ</vt:lpstr>
      <vt:lpstr>PowerPoint Presentation</vt:lpstr>
      <vt:lpstr>PowerPoint Presentation</vt:lpstr>
      <vt:lpstr>Quan sát bản đồ Việt Nam.</vt:lpstr>
      <vt:lpstr>PowerPoint Presentation</vt:lpstr>
      <vt:lpstr>THỦ ĐÔ HÀ NỘI</vt:lpstr>
      <vt:lpstr>PowerPoint Presentation</vt:lpstr>
      <vt:lpstr>QUỐC KÌ VIỆT NAM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Hien</dc:creator>
  <cp:lastModifiedBy>inbaophuc</cp:lastModifiedBy>
  <cp:revision>10</cp:revision>
  <dcterms:created xsi:type="dcterms:W3CDTF">2020-07-10T01:54:37Z</dcterms:created>
  <dcterms:modified xsi:type="dcterms:W3CDTF">2020-07-13T02:21:00Z</dcterms:modified>
</cp:coreProperties>
</file>