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11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5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6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2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1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3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9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961B2-B7F7-4518-8DB3-F96F16FAFBCD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2013A-561F-4DC8-8DCC-BEF729EF0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3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888" y="212662"/>
            <a:ext cx="9144000" cy="10065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 go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963" y="1443419"/>
            <a:ext cx="26098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3840" y="4181856"/>
            <a:ext cx="3816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9643" y="5241626"/>
            <a:ext cx="8553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PTNT       : So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: 3 –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1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140" y="336077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1105" y="1661640"/>
            <a:ext cx="10515600" cy="446544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– 5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– 5,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8420" y="198988"/>
            <a:ext cx="5554428" cy="2239412"/>
            <a:chOff x="330925" y="3409403"/>
            <a:chExt cx="11005458" cy="34485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925" y="3409404"/>
              <a:ext cx="3668486" cy="344859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411" y="3409406"/>
              <a:ext cx="3668486" cy="344859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7897" y="3409403"/>
              <a:ext cx="3668486" cy="344859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31856" y="2324707"/>
            <a:ext cx="8595360" cy="1978677"/>
            <a:chOff x="173736" y="2309509"/>
            <a:chExt cx="8595360" cy="197867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264" y="2309509"/>
              <a:ext cx="2208416" cy="1957512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3728" y="2330674"/>
              <a:ext cx="2208416" cy="195751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36" y="2309509"/>
              <a:ext cx="2208416" cy="1957512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0680" y="2330674"/>
              <a:ext cx="2208416" cy="195751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31856" y="4105628"/>
            <a:ext cx="10955472" cy="2572278"/>
            <a:chOff x="80896" y="4130012"/>
            <a:chExt cx="11866588" cy="2572278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44" b="95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6" y="4130013"/>
              <a:ext cx="2571000" cy="2571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44" b="95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922" y="4130012"/>
              <a:ext cx="2571000" cy="2571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44" b="95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948" y="4131290"/>
              <a:ext cx="2571000" cy="2571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44" b="95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886" y="4130012"/>
              <a:ext cx="2571000" cy="2571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44" b="95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6484" y="4130012"/>
              <a:ext cx="2571000" cy="257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7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2128" y="2191484"/>
            <a:ext cx="10955472" cy="2572278"/>
            <a:chOff x="80896" y="4130012"/>
            <a:chExt cx="11866588" cy="25722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44" b="95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6" y="4130013"/>
              <a:ext cx="2571000" cy="2571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44" b="95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3922" y="4130012"/>
              <a:ext cx="2571000" cy="2571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44" b="95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948" y="4131290"/>
              <a:ext cx="2571000" cy="2571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44" b="95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7886" y="4130012"/>
              <a:ext cx="2571000" cy="2571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444" b="95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6484" y="4130012"/>
              <a:ext cx="2571000" cy="257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68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54" b="100000" l="9948" r="89878">
                        <a14:foregroundMark x1="29319" y1="47698" x2="39965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" y="332939"/>
            <a:ext cx="2045305" cy="27912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4" b="100000" l="9948" r="89878">
                        <a14:foregroundMark x1="29319" y1="47698" x2="39965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032" y="332939"/>
            <a:ext cx="2045305" cy="2791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4" b="100000" l="9948" r="89878">
                        <a14:foregroundMark x1="29319" y1="47698" x2="39965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466" y="322625"/>
            <a:ext cx="2045305" cy="2791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4" b="100000" l="9948" r="89878">
                        <a14:foregroundMark x1="29319" y1="47698" x2="39965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88" y="322625"/>
            <a:ext cx="2045305" cy="27912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4" b="100000" l="9948" r="89878">
                        <a14:foregroundMark x1="29319" y1="47698" x2="39965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310" y="322625"/>
            <a:ext cx="2045305" cy="27912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462528"/>
            <a:ext cx="1804416" cy="22311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6639" y="3462528"/>
            <a:ext cx="1804416" cy="22311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278" y="3462528"/>
            <a:ext cx="1804416" cy="22311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9777" y="3462528"/>
            <a:ext cx="1804416" cy="22311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948672" y="844650"/>
            <a:ext cx="1853184" cy="176784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48672" y="3694176"/>
            <a:ext cx="1853184" cy="176784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199" y="3462528"/>
            <a:ext cx="1804416" cy="22311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948672" y="3694176"/>
            <a:ext cx="1853184" cy="176784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95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60" y="1313495"/>
            <a:ext cx="2548700" cy="253917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137374" y="1508931"/>
            <a:ext cx="5589763" cy="2148302"/>
            <a:chOff x="542813" y="3630706"/>
            <a:chExt cx="10958007" cy="32272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13" y="3630706"/>
              <a:ext cx="3652669" cy="322729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151" y="3630706"/>
              <a:ext cx="3652669" cy="322729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482" y="3630706"/>
              <a:ext cx="3652669" cy="3227294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76766" y="3852670"/>
            <a:ext cx="10105547" cy="2352771"/>
            <a:chOff x="576766" y="3852670"/>
            <a:chExt cx="10105547" cy="23527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66" y="3889152"/>
              <a:ext cx="1914144" cy="23162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69" y="3852671"/>
              <a:ext cx="1914144" cy="231628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663" y="3852672"/>
              <a:ext cx="1914144" cy="23162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28" y="3852671"/>
              <a:ext cx="1914144" cy="231628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135" y="3852670"/>
              <a:ext cx="1914144" cy="2316289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355760" y="251029"/>
            <a:ext cx="5426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Chọn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đáp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án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đúng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03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5950" y="2755390"/>
            <a:ext cx="10105547" cy="2352771"/>
            <a:chOff x="576766" y="3852670"/>
            <a:chExt cx="10105547" cy="235277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66" y="3889152"/>
              <a:ext cx="1914144" cy="231628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8169" y="3852671"/>
              <a:ext cx="1914144" cy="23162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4663" y="3852672"/>
              <a:ext cx="1914144" cy="23162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128" y="3852671"/>
              <a:ext cx="1914144" cy="23162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135" y="3852670"/>
              <a:ext cx="1914144" cy="2316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8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67093" y="89724"/>
            <a:ext cx="4841939" cy="2080451"/>
            <a:chOff x="367093" y="89724"/>
            <a:chExt cx="4841939" cy="20804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67093" y="89724"/>
              <a:ext cx="2080451" cy="208045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28581" y="89724"/>
              <a:ext cx="2080451" cy="208045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234741" y="2528393"/>
            <a:ext cx="11308508" cy="1040676"/>
            <a:chOff x="234741" y="2528393"/>
            <a:chExt cx="11308508" cy="104067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41" y="2528843"/>
              <a:ext cx="2080452" cy="10402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2797" y="2528393"/>
              <a:ext cx="2080452" cy="10402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425" y="2528393"/>
              <a:ext cx="2080452" cy="10402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444" y="2528393"/>
              <a:ext cx="2080452" cy="104022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091" y="2528393"/>
              <a:ext cx="2080452" cy="104022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94543" y="4967963"/>
            <a:ext cx="10873329" cy="1282514"/>
            <a:chOff x="294543" y="4967963"/>
            <a:chExt cx="10873329" cy="128251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80" b="88535" l="2174" r="996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43" y="4967963"/>
              <a:ext cx="2630379" cy="1282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80" b="88535" l="2174" r="996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954" y="4967963"/>
              <a:ext cx="2630379" cy="128251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80" b="88535" l="2174" r="996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7493" y="4967963"/>
              <a:ext cx="2630379" cy="128251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280" b="88535" l="2174" r="996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7114" y="4967963"/>
              <a:ext cx="2630379" cy="1282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094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4740" y="2528392"/>
            <a:ext cx="11554923" cy="1824152"/>
            <a:chOff x="234741" y="2528393"/>
            <a:chExt cx="11308508" cy="10406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41" y="2528843"/>
              <a:ext cx="2080452" cy="104022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2797" y="2528393"/>
              <a:ext cx="2080452" cy="10402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425" y="2528393"/>
              <a:ext cx="2080452" cy="104022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444" y="2528393"/>
              <a:ext cx="2080452" cy="10402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0091" y="2528393"/>
              <a:ext cx="2080452" cy="1040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179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132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Mục đích – yêu cầu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2020-06-09T02:51:59Z</dcterms:created>
  <dcterms:modified xsi:type="dcterms:W3CDTF">2020-06-10T03:20:40Z</dcterms:modified>
</cp:coreProperties>
</file>