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56" r:id="rId4"/>
    <p:sldId id="257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3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6DB5-EE62-447C-816B-6CE56D8D48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3FE2-9788-4550-80EE-FFE7EA42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 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96" y="1407161"/>
            <a:ext cx="2190329" cy="20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70738" y="4521748"/>
            <a:ext cx="6260480" cy="1418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PTNT: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3 – 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85796" y="566928"/>
            <a:ext cx="9144000" cy="84023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02293" y="2543246"/>
            <a:ext cx="62604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27556" y="3681515"/>
            <a:ext cx="6260480" cy="1055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</a:p>
          <a:p>
            <a:pPr>
              <a:lnSpc>
                <a:spcPct val="10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-54059"/>
            <a:ext cx="12046226" cy="6912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5061" y="1749287"/>
            <a:ext cx="8521148" cy="15637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2" y="347431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22"/>
            <a:ext cx="12192000" cy="691432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43456" y="774701"/>
            <a:ext cx="7839456" cy="196691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43456" y="3017838"/>
            <a:ext cx="5815584" cy="196691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507" y="35941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-54059"/>
            <a:ext cx="12046226" cy="691205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48728" y="1119258"/>
            <a:ext cx="7839456" cy="196691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32861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1.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6192" y="1255776"/>
            <a:ext cx="9387840" cy="1389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6192" y="3110461"/>
            <a:ext cx="6973824" cy="13625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6192" y="1255776"/>
            <a:ext cx="9387840" cy="1389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6192" y="3110461"/>
            <a:ext cx="6973824" cy="14350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-0.2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32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2" b="94667" l="4889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399">
            <a:off x="2810027" y="-1064302"/>
            <a:ext cx="7190253" cy="7190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89308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7924">
            <a:off x="2459046" y="4132665"/>
            <a:ext cx="4707437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507" y="35941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-54059"/>
            <a:ext cx="12046226" cy="691205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764"/>
            <a:ext cx="4762500" cy="3571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893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0265">
            <a:off x="2774854" y="1321878"/>
            <a:ext cx="7252577" cy="28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22"/>
            <a:ext cx="12192000" cy="691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9286" l="4018" r="97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5" y="382333"/>
            <a:ext cx="4104323" cy="410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6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21" y="784669"/>
            <a:ext cx="4689539" cy="4689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507" y="35941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-54059"/>
            <a:ext cx="12046226" cy="69120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4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09" y="365125"/>
            <a:ext cx="5552660" cy="555266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2" y="347431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22"/>
            <a:ext cx="12192000" cy="6914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7008" y="950976"/>
            <a:ext cx="9058656" cy="10607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7008" y="2944368"/>
            <a:ext cx="7059168" cy="1060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507" y="35941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ỦY BAN NHÂN DÂN QUẬN LONG BIÊN  TRƯỜNG MẦM NON GIA THỤY&amp;quot;&quot;/&gt;&lt;property id=&quot;20307&quot; value=&quot;263&quot;/&gt;&lt;/object&gt;&lt;object type=&quot;3&quot; unique_id=&quot;10004&quot;&gt;&lt;property id=&quot;20148&quot; value=&quot;5&quot;/&gt;&lt;property id=&quot;20300&quot; value=&quot;Slide 2 - &amp;quot;                   Mục đích - Yêu cầu&amp;quot;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1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160</Words>
  <Application>Microsoft Office PowerPoint</Application>
  <PresentationFormat>Custom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ỦY BAN NHÂN DÂN QUẬN LONG BIÊN  TRƯỜNG MẦM NON GIA THỤY</vt:lpstr>
      <vt:lpstr>                   Mục đích 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inbaophuc</cp:lastModifiedBy>
  <cp:revision>14</cp:revision>
  <dcterms:created xsi:type="dcterms:W3CDTF">2020-05-14T04:14:50Z</dcterms:created>
  <dcterms:modified xsi:type="dcterms:W3CDTF">2020-06-02T08:23:53Z</dcterms:modified>
</cp:coreProperties>
</file>