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ctiveX/activeX1.xml" ContentType="application/vnd.ms-office.activeX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3" r:id="rId5"/>
    <p:sldId id="261" r:id="rId6"/>
    <p:sldId id="262" r:id="rId7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0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71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9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6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1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6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9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6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4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58491-EF96-4AEC-A8BD-272EFFE7F364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86CEB-1BC5-4790-A27D-1C98F3D29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9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990600"/>
            <a:ext cx="6400214" cy="707886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2362200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3165764"/>
            <a:ext cx="475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4038600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4-5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1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528935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6858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5240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gọi,màu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sắc,hình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dáng,nguồn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2819400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2.Kĩ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sát,ghi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song,tô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2375" y="4566844"/>
            <a:ext cx="62297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3.Thái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động,cảm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1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8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1286" y="241012"/>
            <a:ext cx="82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ShockwaveFlash1" r:id="rId2" imgW="8128110" imgH="5028571"/>
        </mc:Choice>
        <mc:Fallback>
          <p:control name="ShockwaveFlash1" r:id="rId2" imgW="8128110" imgH="5028571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1143000"/>
                  <a:ext cx="81280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2703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1"/>
            <a:ext cx="8131492" cy="5486399"/>
          </a:xfrm>
        </p:spPr>
      </p:pic>
      <p:sp>
        <p:nvSpPr>
          <p:cNvPr id="5" name="TextBox 4"/>
          <p:cNvSpPr txBox="1"/>
          <p:nvPr/>
        </p:nvSpPr>
        <p:spPr>
          <a:xfrm>
            <a:off x="3034145" y="5863679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4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1484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Kết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Thúc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Đọc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thơ</a:t>
            </a:r>
            <a:r>
              <a:rPr lang="en-US" dirty="0" smtClean="0">
                <a:solidFill>
                  <a:srgbClr val="0070C0"/>
                </a:solidFill>
              </a:rPr>
              <a:t> : </a:t>
            </a:r>
            <a:r>
              <a:rPr lang="en-US" dirty="0" err="1" smtClean="0">
                <a:solidFill>
                  <a:srgbClr val="0070C0"/>
                </a:solidFill>
              </a:rPr>
              <a:t>Cầu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vồng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RPReplay_Final159288188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" y="1752599"/>
            <a:ext cx="7848600" cy="3962401"/>
          </a:xfrm>
        </p:spPr>
      </p:pic>
    </p:spTree>
    <p:extLst>
      <p:ext uri="{BB962C8B-B14F-4D97-AF65-F5344CB8AC3E}">
        <p14:creationId xmlns:p14="http://schemas.microsoft.com/office/powerpoint/2010/main" val="2163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VIDEO_FILES_RECORD" val="&lt;Videos&gt;&lt;Video Name=&quot;6445794654271407614_260_1_00643.mp4&quot; Position=&quot;1&quot; SlideID=&quot;260&quot;/&gt;&lt;/Videos&gt;&#10;"/>
  <p:tag name="MMPROD_UIDATA" val="&lt;database version=&quot;10.0&quot;&gt;&lt;object type=&quot;1&quot; unique_id=&quot;10001&quot;&gt;&lt;property id=&quot;20226&quot; value=&quot;C:\Users\inbaophuc\Downloads\câu vong (1).pptx&quot;/&gt;&lt;object type=&quot;8&quot; unique_id=&quot;10171&quot;&gt;&lt;/object&gt;&lt;object type=&quot;2&quot; unique_id=&quot;10172&quot;&gt;&lt;object type=&quot;3&quot; unique_id=&quot;10173&quot;&gt;&lt;property id=&quot;20148&quot; value=&quot;5&quot;/&gt;&lt;property id=&quot;20300&quot; value=&quot;Slide 1&quot;/&gt;&lt;property id=&quot;20307&quot; value=&quot;257&quot;/&gt;&lt;/object&gt;&lt;object type=&quot;3&quot; unique_id=&quot;10174&quot;&gt;&lt;property id=&quot;20148&quot; value=&quot;5&quot;/&gt;&lt;property id=&quot;20300&quot; value=&quot;Slide 2&quot;/&gt;&lt;property id=&quot;20307&quot; value=&quot;259&quot;/&gt;&lt;/object&gt;&lt;object type=&quot;3&quot; unique_id=&quot;10175&quot;&gt;&lt;property id=&quot;20148&quot; value=&quot;5&quot;/&gt;&lt;property id=&quot;20300&quot; value=&quot;Slide 3&quot;/&gt;&lt;property id=&quot;20307&quot; value=&quot;260&quot;/&gt;&lt;/object&gt;&lt;object type=&quot;3&quot; unique_id=&quot;10176&quot;&gt;&lt;property id=&quot;20148&quot; value=&quot;5&quot;/&gt;&lt;property id=&quot;20300&quot; value=&quot;Slide 5 - &amp;quot;Hướng dẫn&amp;quot;&quot;/&gt;&lt;property id=&quot;20307&quot; value=&quot;261&quot;/&gt;&lt;/object&gt;&lt;object type=&quot;3&quot; unique_id=&quot;10177&quot;&gt;&lt;property id=&quot;20148&quot; value=&quot;5&quot;/&gt;&lt;property id=&quot;20300&quot; value=&quot;Slide 4&quot;/&gt;&lt;property id=&quot;20307&quot; value=&quot;263&quot;/&gt;&lt;/object&gt;&lt;object type=&quot;3&quot; unique_id=&quot;10178&quot;&gt;&lt;property id=&quot;20148&quot; value=&quot;5&quot;/&gt;&lt;property id=&quot;20300&quot; value=&quot;Slide 6 - &amp;quot;Kết Thúc Đọc thơ : Cầu vồng&amp;quot;&quot;/&gt;&lt;property id=&quot;20307&quot; value=&quot;26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P Elitebook\Documents\quả mới_pptx\Assets\Collaboration33232\"/>
  <p:tag name="MMPROD_INTERACTION_RESOURCE_COUNT" val="0"/>
  <p:tag name="MMPROD_SWF_SOURCE" val="C:\Program Files (x86)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serverurl&quot;&gt;&lt;string&gt;http://als.adobe.com/Pn10/ALSServer/Services/DataGathererService.cfc?method=GatherData&lt;/string&gt;&lt;/property&gt;&lt;property id=&quot;moduleDesc&quot;&gt;&lt;null/&gt;&lt;/property&gt;&lt;property id=&quot;m_AnalyticsEnabled&quot;&gt;&lt;true/&gt;&lt;/property&gt;&lt;property id=&quot;module_name&quot;&gt;&lt;string&gt;quả mới&lt;/string&gt;&lt;/property&gt;&lt;property id=&quot;collabScore&quot;&gt;&lt;number&gt;0&lt;/number&gt;&lt;/property&gt;&lt;property id=&quot;sendData&quot;&gt;&lt;true/&gt;&lt;/property&gt;&lt;/object&gt;鮌ȶ菏É꫐໑啘໌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HP Elitebook\Documents\câu vong_pptx\Assets\Collaboration33232\Collaboration.sw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P Elitebook\Documents\quả mới_pptx\Assets\Collaboration89249\"/>
  <p:tag name="MMPROD_INTERACTION_RESOURCE_COUNT" val="0"/>
  <p:tag name="MMPROD_SWF_SOURCE" val="C:\Program Files (x86)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serverurl&quot;&gt;&lt;string&gt;http://als.adobe.com/Pn10/ALSServer/Services/DataGathererService.cfc?method=GatherData&lt;/string&gt;&lt;/property&gt;&lt;property id=&quot;moduleDesc&quot;&gt;&lt;null/&gt;&lt;/property&gt;&lt;property id=&quot;m_AnalyticsEnabled&quot;&gt;&lt;true/&gt;&lt;/property&gt;&lt;property id=&quot;module_name&quot;&gt;&lt;string&gt;quả mới&lt;/string&gt;&lt;/property&gt;&lt;property id=&quot;collabScore&quot;&gt;&lt;number&gt;0&lt;/number&gt;&lt;/property&gt;&lt;property id=&quot;sendData&quot;&gt;&lt;true/&gt;&lt;/property&gt;&lt;/object&gt;鮌ȶ菏É꫐໑啘໌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HP Elitebook\Documents\câu vong_pptx\Assets\Collaboration89249\Collaboration.sw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7858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60"/>
  <p:tag name="MMPROD_FLV_FILE_PATH" val="C:\Users\inbaophuc\Downloads\câu vong (1)_pptx\Assets\6445794654271407614_260_1_00643.mp4"/>
  <p:tag name="MMPROD_START_TIME" val="0"/>
  <p:tag name="MMPROD_STOP_TIME" val="278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115</Words>
  <Application>Microsoft Office PowerPoint</Application>
  <PresentationFormat>On-screen Show (4:3)</PresentationFormat>
  <Paragraphs>19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Hướng dẫn</vt:lpstr>
      <vt:lpstr>Kết Thúc Đọc thơ : Cầu vồng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 Elitebook</dc:creator>
  <cp:lastModifiedBy>inbaophuc</cp:lastModifiedBy>
  <cp:revision>14</cp:revision>
  <dcterms:created xsi:type="dcterms:W3CDTF">2020-06-23T03:13:49Z</dcterms:created>
  <dcterms:modified xsi:type="dcterms:W3CDTF">2020-06-26T04:17:59Z</dcterms:modified>
</cp:coreProperties>
</file>