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58" r:id="rId5"/>
    <p:sldId id="259" r:id="rId6"/>
    <p:sldId id="260" r:id="rId7"/>
    <p:sldId id="263" r:id="rId8"/>
    <p:sldId id="267" r:id="rId9"/>
    <p:sldId id="261" r:id="rId10"/>
    <p:sldId id="262" r:id="rId11"/>
    <p:sldId id="265" r:id="rId12"/>
    <p:sldId id="268" r:id="rId13"/>
    <p:sldId id="271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32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9B5A8-D710-427C-BEB8-A2BD5C4DB0A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F6BDA-22EC-4DCB-A854-CD0CB07D5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F6BDA-22EC-4DCB-A854-CD0CB07D51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2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2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4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9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1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BE66-3A3E-4C4A-ABA4-DC60164323D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E6883-214E-4267-8802-7EFF3F916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1.wdp"/><Relationship Id="rId4" Type="http://schemas.openxmlformats.org/officeDocument/2006/relationships/image" Target="../media/image12.jp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microsoft.com/office/2007/relationships/hdphoto" Target="../media/hdphoto15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microsoft.com/office/2007/relationships/hdphoto" Target="../media/hdphoto12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microsoft.com/office/2007/relationships/hdphoto" Target="../media/hdphoto14.wdp"/><Relationship Id="rId4" Type="http://schemas.openxmlformats.org/officeDocument/2006/relationships/image" Target="../media/image12.jpg"/><Relationship Id="rId9" Type="http://schemas.openxmlformats.org/officeDocument/2006/relationships/image" Target="../media/image27.pn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TRƯỜNG MẦM NON GIA THỤY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114800"/>
            <a:ext cx="7543800" cy="175260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9</a:t>
            </a:r>
          </a:p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3" b="92183" l="9644" r="89727">
                        <a14:foregroundMark x1="48218" y1="4313" x2="52830" y2="12129"/>
                        <a14:foregroundMark x1="49057" y1="84906" x2="51992" y2="92183"/>
                        <a14:foregroundMark x1="46751" y1="87332" x2="48637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4" y="1676400"/>
            <a:ext cx="2985916" cy="232238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92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9400" y="2133600"/>
            <a:ext cx="3429000" cy="32004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0879" y="533400"/>
            <a:ext cx="3886200" cy="3124200"/>
            <a:chOff x="381000" y="381000"/>
            <a:chExt cx="3886200" cy="3124200"/>
          </a:xfrm>
        </p:grpSpPr>
        <p:sp>
          <p:nvSpPr>
            <p:cNvPr id="4" name="Oval 3">
              <a:hlinkClick r:id="" action="ppaction://noaction"/>
            </p:cNvPr>
            <p:cNvSpPr/>
            <p:nvPr/>
          </p:nvSpPr>
          <p:spPr>
            <a:xfrm>
              <a:off x="381000" y="381000"/>
              <a:ext cx="3886200" cy="3124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:\Users\Admin\Desktop\hình ảnh làm powerpoint\quả cà chua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4" b="89691" l="3475" r="98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68" y="898116"/>
              <a:ext cx="1552787" cy="116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\Desktop\hình ảnh làm powerpoint\quả cà chua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4" b="89691" l="3475" r="98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027" y="880799"/>
              <a:ext cx="1552787" cy="116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\Desktop\hình ảnh làm powerpoint\quả cà chu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4" b="89691" l="3475" r="98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317" y="2012027"/>
              <a:ext cx="1552787" cy="116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800600" y="505042"/>
            <a:ext cx="3886200" cy="3180916"/>
            <a:chOff x="4800600" y="476684"/>
            <a:chExt cx="3886200" cy="3180916"/>
          </a:xfrm>
        </p:grpSpPr>
        <p:sp>
          <p:nvSpPr>
            <p:cNvPr id="5" name="Oval 4"/>
            <p:cNvSpPr/>
            <p:nvPr/>
          </p:nvSpPr>
          <p:spPr>
            <a:xfrm>
              <a:off x="4800600" y="533400"/>
              <a:ext cx="3886200" cy="3124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024" y="797198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Admin\Desktop\hình ảnh làm powerpoint\quả cam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814" y="1514298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Admin\Desktop\hình ảnh làm powerpoint\quả cam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250" y="1754460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946" y="2656223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152" y="2643099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748" y="1992929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032" y="898116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069" y="476684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Admin\Desktop\hình ảnh làm powerpoint\quả cam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9778" r="93333">
                          <a14:foregroundMark x1="63111" y1="12889" x2="63111" y2="12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177" y="1514298"/>
              <a:ext cx="957262" cy="957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858219" y="3698260"/>
            <a:ext cx="3924302" cy="3134583"/>
            <a:chOff x="509153" y="3810000"/>
            <a:chExt cx="3924302" cy="3134583"/>
          </a:xfrm>
        </p:grpSpPr>
        <p:sp>
          <p:nvSpPr>
            <p:cNvPr id="6" name="Oval 5"/>
            <p:cNvSpPr/>
            <p:nvPr/>
          </p:nvSpPr>
          <p:spPr>
            <a:xfrm>
              <a:off x="547255" y="3810000"/>
              <a:ext cx="3886200" cy="3124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C:\Users\Admin\Desktop\hình ảnh làm powerpoint\quả đào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317" y="3962400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53" y="4796225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434" y="3962400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328" y="5344389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280" y="4894115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953" y="5926275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C:\Users\Admin\Desktop\hình ảnh làm powerpoint\quả đà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89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950" y="5011879"/>
              <a:ext cx="1018308" cy="101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6340835" y="3889663"/>
            <a:ext cx="1431779" cy="103817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8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41340" y="6477000"/>
            <a:ext cx="345460" cy="3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8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9129" y="302548"/>
            <a:ext cx="3188279" cy="2749353"/>
            <a:chOff x="616525" y="293278"/>
            <a:chExt cx="3188279" cy="2749353"/>
          </a:xfrm>
        </p:grpSpPr>
        <p:sp>
          <p:nvSpPr>
            <p:cNvPr id="5" name="Oval 4">
              <a:hlinkClick r:id="" action="ppaction://noaction"/>
            </p:cNvPr>
            <p:cNvSpPr/>
            <p:nvPr/>
          </p:nvSpPr>
          <p:spPr>
            <a:xfrm>
              <a:off x="616525" y="293278"/>
              <a:ext cx="3188279" cy="27493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53" y="753271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933" y="1253767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68" y="1816538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283" y="2007073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164" y="1248749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275" y="339967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\Desktop\Hinh anh kiem tra PP\Chu diem thuc vat\Các loại hoa\Picture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1" b="8990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663" y="312258"/>
              <a:ext cx="1028700" cy="1035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794887" y="3686232"/>
            <a:ext cx="3188279" cy="2749353"/>
            <a:chOff x="794887" y="3686232"/>
            <a:chExt cx="3188279" cy="2749353"/>
          </a:xfrm>
        </p:grpSpPr>
        <p:sp>
          <p:nvSpPr>
            <p:cNvPr id="27" name="Oval 26">
              <a:hlinkClick r:id="" action="ppaction://noaction"/>
            </p:cNvPr>
            <p:cNvSpPr/>
            <p:nvPr/>
          </p:nvSpPr>
          <p:spPr>
            <a:xfrm>
              <a:off x="794887" y="3686232"/>
              <a:ext cx="3188279" cy="27493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01" y="4003623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170" y="4039090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83" y="5021905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151" y="5042040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119" y="4985546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" descr="C:\Users\Admin\Desktop\Hinh anh kiem tra PP\Chu diem thuc vat\Các loại hoa\unnamed (1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" b="100000" l="9961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119" y="4003623"/>
              <a:ext cx="1241712" cy="93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557783" y="222171"/>
            <a:ext cx="3188279" cy="2749353"/>
            <a:chOff x="4510517" y="222171"/>
            <a:chExt cx="3188279" cy="2749353"/>
          </a:xfrm>
        </p:grpSpPr>
        <p:sp>
          <p:nvSpPr>
            <p:cNvPr id="36" name="Oval 35">
              <a:hlinkClick r:id="" action="ppaction://noaction"/>
            </p:cNvPr>
            <p:cNvSpPr/>
            <p:nvPr/>
          </p:nvSpPr>
          <p:spPr>
            <a:xfrm>
              <a:off x="4510517" y="222171"/>
              <a:ext cx="3188279" cy="27493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4" descr="C:\Users\Admin\Desktop\Hinh anh kiem tra PP\Chu diem thuc vat\Các loại hoa\3663629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7" b="997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6921">
              <a:off x="4939947" y="858973"/>
              <a:ext cx="694855" cy="10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C:\Users\Admin\Desktop\Hinh anh kiem tra PP\Chu diem thuc vat\Các loại hoa\3663629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7" b="997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6921">
              <a:off x="5640391" y="1625096"/>
              <a:ext cx="694855" cy="10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Admin\Desktop\Hinh anh kiem tra PP\Chu diem thuc vat\Các loại hoa\3663629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7" b="997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6921">
              <a:off x="5697271" y="456428"/>
              <a:ext cx="694855" cy="10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Admin\Desktop\Hinh anh kiem tra PP\Chu diem thuc vat\Các loại hoa\3663629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7" b="997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6921">
              <a:off x="6548319" y="1693937"/>
              <a:ext cx="694855" cy="10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Admin\Desktop\Hinh anh kiem tra PP\Chu diem thuc vat\Các loại hoa\36636296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7" b="9973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6921">
              <a:off x="6548318" y="630635"/>
              <a:ext cx="694855" cy="1048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-3609481" y="1310717"/>
            <a:ext cx="3188279" cy="2753141"/>
            <a:chOff x="4651660" y="3228821"/>
            <a:chExt cx="3188279" cy="2753141"/>
          </a:xfrm>
        </p:grpSpPr>
        <p:sp>
          <p:nvSpPr>
            <p:cNvPr id="18" name="Oval 17">
              <a:hlinkClick r:id="" action="ppaction://noaction"/>
            </p:cNvPr>
            <p:cNvSpPr/>
            <p:nvPr/>
          </p:nvSpPr>
          <p:spPr>
            <a:xfrm>
              <a:off x="4651660" y="3228821"/>
              <a:ext cx="3188279" cy="27493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3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960" y="3401265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504" y="4234866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45" y="4021389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743" y="4772846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340" y="524470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503" y="512134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643" y="331760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907" y="4424343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073" y="357116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Rectangle 68"/>
          <p:cNvSpPr/>
          <p:nvPr/>
        </p:nvSpPr>
        <p:spPr>
          <a:xfrm>
            <a:off x="9144000" y="1501311"/>
            <a:ext cx="1251201" cy="10056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8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986762" y="3886514"/>
            <a:ext cx="3188279" cy="2753141"/>
            <a:chOff x="4651660" y="3228821"/>
            <a:chExt cx="3188279" cy="2753141"/>
          </a:xfrm>
        </p:grpSpPr>
        <p:sp>
          <p:nvSpPr>
            <p:cNvPr id="71" name="Oval 70">
              <a:hlinkClick r:id="" action="ppaction://noaction"/>
            </p:cNvPr>
            <p:cNvSpPr/>
            <p:nvPr/>
          </p:nvSpPr>
          <p:spPr>
            <a:xfrm>
              <a:off x="4651660" y="3228821"/>
              <a:ext cx="3188279" cy="274935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960" y="3401265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504" y="4234866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45" y="4021389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8743" y="4772846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340" y="524470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503" y="512134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643" y="331760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907" y="4424343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5" descr="C:\Users\Admin\Desktop\Hinh anh kiem tra PP\Chu diem thuc vat\Các loại hoa\imag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00" b="94222" l="400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073" y="3571161"/>
              <a:ext cx="737261" cy="73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800" y="6335603"/>
            <a:ext cx="319017" cy="31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4786 C 0.00364 0.08277 0.08107 0.10982 0.1743 0.10982 C 0.27031 0.10982 0.3467 0.08277 0.3467 0.04786 C 0.3467 0.01294 0.42413 -0.01411 0.51979 -0.01411 C 0.61337 -0.01411 0.69045 0.01294 0.69045 0.04786 " pathEditMode="relative" rAng="0" ptsTypes="fffff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711E-6 C -0.01128 0.00601 -0.05 0.01202 -0.06371 0.01202 C -0.14878 0.01202 -0.23646 -0.08209 -0.23646 -0.17503 C -0.23646 -0.12833 -0.28021 -0.08139 -0.32152 -0.08139 C -0.36545 -0.08139 -0.40642 -0.12856 -0.40642 -0.17503 C -0.40642 -0.15214 -0.42864 -0.12833 -0.45034 -0.12833 C -0.47239 -0.12833 -0.49409 -0.15145 -0.49409 -0.17503 C -0.49409 -0.16324 -0.50521 -0.15214 -0.51632 -0.15214 C -0.52743 -0.15214 -0.53784 -0.1637 -0.53784 -0.17503 C -0.53784 -0.16925 -0.54409 -0.16324 -0.54913 -0.16324 C -0.55139 -0.16324 -0.56007 -0.16925 -0.56007 -0.17503 C -0.56007 -0.17203 -0.56267 -0.16925 -0.56562 -0.16925 C -0.56562 -0.1681 -0.57187 -0.17203 -0.57187 -0.17503 C -0.57187 -0.17365 -0.57187 -0.17203 -0.57413 -0.17203 C -0.57413 -0.17272 -0.57708 -0.17365 -0.57708 -0.17503 C -0.57708 -0.17411 -0.57708 -0.17365 -0.57708 -0.17272 C -0.57986 -0.17272 -0.57986 -0.17365 -0.57986 -0.17411 C -0.58281 -0.17411 -0.58281 -0.17365 -0.58281 -0.17272 C -0.58507 -0.17272 -0.58507 -0.17365 -0.58507 -0.17411 " pathEditMode="relative" rAng="0" ptsTypes="fffffffffffffffffff">
                                      <p:cBhvr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3" y="-8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362200"/>
            <a:ext cx="7620000" cy="896898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XIN CHÀO VÀ HẸN GẶP LẠI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5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2930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Mục</a:t>
            </a:r>
            <a:r>
              <a:rPr lang="en-US" sz="3000" dirty="0" smtClean="0"/>
              <a:t> </a:t>
            </a:r>
            <a:r>
              <a:rPr lang="en-US" sz="3000" dirty="0" err="1" smtClean="0"/>
              <a:t>đích</a:t>
            </a:r>
            <a:r>
              <a:rPr lang="en-US" sz="3000" dirty="0" smtClean="0"/>
              <a:t> – </a:t>
            </a:r>
            <a:r>
              <a:rPr lang="en-US" sz="3000" dirty="0" err="1" smtClean="0"/>
              <a:t>yêu</a:t>
            </a:r>
            <a:r>
              <a:rPr lang="en-US" sz="3000" dirty="0" smtClean="0"/>
              <a:t> </a:t>
            </a:r>
            <a:r>
              <a:rPr lang="en-US" sz="3000" dirty="0" err="1" smtClean="0"/>
              <a:t>cầu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67640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500" dirty="0" err="1" smtClean="0"/>
              <a:t>Kiến</a:t>
            </a:r>
            <a:r>
              <a:rPr lang="en-US" sz="2500" dirty="0" smtClean="0"/>
              <a:t> </a:t>
            </a:r>
            <a:r>
              <a:rPr lang="en-US" sz="2500" dirty="0" err="1" smtClean="0"/>
              <a:t>thức</a:t>
            </a:r>
            <a:r>
              <a:rPr lang="en-US" sz="2500" dirty="0" smtClean="0"/>
              <a:t>:</a:t>
            </a:r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biết</a:t>
            </a:r>
            <a:r>
              <a:rPr lang="en-US" sz="2500" dirty="0" smtClean="0"/>
              <a:t> </a:t>
            </a:r>
            <a:r>
              <a:rPr lang="en-US" sz="2500" dirty="0" err="1" smtClean="0"/>
              <a:t>đếm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nhóm</a:t>
            </a:r>
            <a:r>
              <a:rPr lang="en-US" sz="2500" dirty="0" smtClean="0"/>
              <a:t> </a:t>
            </a:r>
            <a:r>
              <a:rPr lang="en-US" sz="2500" dirty="0" err="1" smtClean="0"/>
              <a:t>đối</a:t>
            </a:r>
            <a:r>
              <a:rPr lang="en-US" sz="2500" dirty="0" smtClean="0"/>
              <a:t> </a:t>
            </a:r>
            <a:r>
              <a:rPr lang="en-US" sz="2500" dirty="0" err="1" smtClean="0"/>
              <a:t>tượng</a:t>
            </a:r>
            <a:r>
              <a:rPr lang="en-US" sz="2500" dirty="0" smtClean="0"/>
              <a:t> </a:t>
            </a:r>
            <a:r>
              <a:rPr lang="en-US" sz="2500" dirty="0" err="1" smtClean="0"/>
              <a:t>trong</a:t>
            </a:r>
            <a:r>
              <a:rPr lang="en-US" sz="2500" dirty="0" smtClean="0"/>
              <a:t> </a:t>
            </a:r>
            <a:r>
              <a:rPr lang="en-US" sz="2500" dirty="0" err="1" smtClean="0"/>
              <a:t>phạm</a:t>
            </a:r>
            <a:r>
              <a:rPr lang="en-US" sz="2500" dirty="0" smtClean="0"/>
              <a:t> vi 9</a:t>
            </a:r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nhận</a:t>
            </a:r>
            <a:r>
              <a:rPr lang="en-US" sz="2500" dirty="0" smtClean="0"/>
              <a:t> </a:t>
            </a:r>
            <a:r>
              <a:rPr lang="en-US" sz="2500" dirty="0" err="1" smtClean="0"/>
              <a:t>biết</a:t>
            </a:r>
            <a:r>
              <a:rPr lang="en-US" sz="2500" dirty="0" smtClean="0"/>
              <a:t> </a:t>
            </a:r>
            <a:r>
              <a:rPr lang="en-US" sz="2500" dirty="0" err="1" smtClean="0"/>
              <a:t>được</a:t>
            </a:r>
            <a:r>
              <a:rPr lang="en-US" sz="2500" dirty="0" smtClean="0"/>
              <a:t> </a:t>
            </a:r>
            <a:r>
              <a:rPr lang="en-US" sz="2500" dirty="0" err="1" smtClean="0"/>
              <a:t>đặc</a:t>
            </a:r>
            <a:r>
              <a:rPr lang="en-US" sz="2500" dirty="0" smtClean="0"/>
              <a:t> </a:t>
            </a:r>
            <a:r>
              <a:rPr lang="en-US" sz="2500" dirty="0" err="1" smtClean="0"/>
              <a:t>điểm</a:t>
            </a:r>
            <a:r>
              <a:rPr lang="en-US" sz="2500" dirty="0" smtClean="0"/>
              <a:t> </a:t>
            </a:r>
            <a:r>
              <a:rPr lang="en-US" sz="2500" dirty="0" err="1" smtClean="0"/>
              <a:t>chữ</a:t>
            </a:r>
            <a:r>
              <a:rPr lang="en-US" sz="2500" dirty="0" smtClean="0"/>
              <a:t> </a:t>
            </a:r>
            <a:r>
              <a:rPr lang="en-US" sz="2500" dirty="0" err="1" smtClean="0"/>
              <a:t>số</a:t>
            </a:r>
            <a:r>
              <a:rPr lang="en-US" sz="2500" dirty="0" smtClean="0"/>
              <a:t> 9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7538" y="26670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 smtClean="0"/>
              <a:t>2. </a:t>
            </a:r>
            <a:r>
              <a:rPr lang="en-US" sz="2500" dirty="0" err="1" smtClean="0"/>
              <a:t>Kỹ</a:t>
            </a:r>
            <a:r>
              <a:rPr lang="en-US" sz="2500" dirty="0" smtClean="0"/>
              <a:t> </a:t>
            </a:r>
            <a:r>
              <a:rPr lang="en-US" sz="2500" dirty="0" err="1" smtClean="0"/>
              <a:t>năng</a:t>
            </a:r>
            <a:r>
              <a:rPr lang="en-US" sz="2500" dirty="0" smtClean="0"/>
              <a:t>:</a:t>
            </a:r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đếm</a:t>
            </a:r>
            <a:r>
              <a:rPr lang="en-US" sz="2500" dirty="0" smtClean="0"/>
              <a:t> </a:t>
            </a:r>
            <a:r>
              <a:rPr lang="en-US" sz="2500" dirty="0" err="1" smtClean="0"/>
              <a:t>đúng</a:t>
            </a:r>
            <a:r>
              <a:rPr lang="en-US" sz="2500" dirty="0" smtClean="0"/>
              <a:t> </a:t>
            </a:r>
            <a:r>
              <a:rPr lang="en-US" sz="2500" dirty="0" err="1" smtClean="0"/>
              <a:t>và</a:t>
            </a:r>
            <a:r>
              <a:rPr lang="en-US" sz="2500" dirty="0" smtClean="0"/>
              <a:t> </a:t>
            </a:r>
            <a:r>
              <a:rPr lang="en-US" sz="2500" dirty="0" err="1" smtClean="0"/>
              <a:t>biết</a:t>
            </a:r>
            <a:r>
              <a:rPr lang="en-US" sz="2500" dirty="0" smtClean="0"/>
              <a:t> </a:t>
            </a:r>
            <a:r>
              <a:rPr lang="en-US" sz="2500" dirty="0" err="1" smtClean="0"/>
              <a:t>tạo</a:t>
            </a:r>
            <a:r>
              <a:rPr lang="en-US" sz="2500" dirty="0" smtClean="0"/>
              <a:t> </a:t>
            </a:r>
            <a:r>
              <a:rPr lang="en-US" sz="2500" dirty="0" err="1" smtClean="0"/>
              <a:t>nhóm</a:t>
            </a:r>
            <a:r>
              <a:rPr lang="en-US" sz="2500" dirty="0" smtClean="0"/>
              <a:t> </a:t>
            </a:r>
            <a:r>
              <a:rPr lang="en-US" sz="2500" dirty="0" err="1" smtClean="0"/>
              <a:t>có</a:t>
            </a:r>
            <a:r>
              <a:rPr lang="en-US" sz="2500" dirty="0" smtClean="0"/>
              <a:t> </a:t>
            </a:r>
            <a:r>
              <a:rPr lang="en-US" sz="2500" dirty="0" err="1" smtClean="0"/>
              <a:t>số</a:t>
            </a:r>
            <a:r>
              <a:rPr lang="en-US" sz="2500" dirty="0" smtClean="0"/>
              <a:t> </a:t>
            </a:r>
            <a:r>
              <a:rPr lang="en-US" sz="2500" dirty="0" err="1" smtClean="0"/>
              <a:t>lượng</a:t>
            </a:r>
            <a:r>
              <a:rPr lang="en-US" sz="2500" dirty="0" smtClean="0"/>
              <a:t> 9</a:t>
            </a:r>
          </a:p>
          <a:p>
            <a:pPr>
              <a:buFontTx/>
              <a:buChar char="-"/>
            </a:pPr>
            <a:r>
              <a:rPr lang="en-US" sz="2500" dirty="0" err="1" smtClean="0"/>
              <a:t>Đếm</a:t>
            </a:r>
            <a:r>
              <a:rPr lang="en-US" sz="2500" dirty="0" smtClean="0"/>
              <a:t> </a:t>
            </a:r>
            <a:r>
              <a:rPr lang="en-US" sz="2500" dirty="0" err="1" smtClean="0"/>
              <a:t>và</a:t>
            </a:r>
            <a:r>
              <a:rPr lang="en-US" sz="2500" dirty="0" smtClean="0"/>
              <a:t> </a:t>
            </a:r>
            <a:r>
              <a:rPr lang="en-US" sz="2500" dirty="0" err="1" smtClean="0"/>
              <a:t>đặt</a:t>
            </a:r>
            <a:r>
              <a:rPr lang="en-US" sz="2500" dirty="0" smtClean="0"/>
              <a:t> </a:t>
            </a:r>
            <a:r>
              <a:rPr lang="en-US" sz="2500" dirty="0" err="1" smtClean="0"/>
              <a:t>thẻ</a:t>
            </a:r>
            <a:r>
              <a:rPr lang="en-US" sz="2500" dirty="0" smtClean="0"/>
              <a:t> </a:t>
            </a:r>
            <a:r>
              <a:rPr lang="en-US" sz="2500" dirty="0" err="1" smtClean="0"/>
              <a:t>số</a:t>
            </a:r>
            <a:r>
              <a:rPr lang="en-US" sz="2500" dirty="0" smtClean="0"/>
              <a:t> </a:t>
            </a:r>
            <a:r>
              <a:rPr lang="en-US" sz="2500" dirty="0" err="1" smtClean="0"/>
              <a:t>tương</a:t>
            </a:r>
            <a:r>
              <a:rPr lang="en-US" sz="2500" dirty="0" smtClean="0"/>
              <a:t> </a:t>
            </a:r>
            <a:r>
              <a:rPr lang="en-US" sz="2500" dirty="0" err="1" smtClean="0"/>
              <a:t>ứng</a:t>
            </a:r>
            <a:r>
              <a:rPr lang="en-US" sz="2500" dirty="0" smtClean="0"/>
              <a:t> </a:t>
            </a:r>
            <a:r>
              <a:rPr lang="en-US" sz="2500" dirty="0" err="1" smtClean="0"/>
              <a:t>với</a:t>
            </a:r>
            <a:r>
              <a:rPr lang="en-US" sz="2500" dirty="0" smtClean="0"/>
              <a:t> </a:t>
            </a:r>
            <a:r>
              <a:rPr lang="en-US" sz="2500" dirty="0" err="1" smtClean="0"/>
              <a:t>số</a:t>
            </a:r>
            <a:r>
              <a:rPr lang="en-US" sz="2500" dirty="0" smtClean="0"/>
              <a:t> </a:t>
            </a:r>
            <a:r>
              <a:rPr lang="en-US" sz="2500" dirty="0" err="1" smtClean="0"/>
              <a:t>lượng</a:t>
            </a:r>
            <a:endParaRPr lang="en-US" sz="2500" dirty="0" smtClean="0"/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có</a:t>
            </a:r>
            <a:r>
              <a:rPr lang="en-US" sz="2500" dirty="0" smtClean="0"/>
              <a:t> </a:t>
            </a:r>
            <a:r>
              <a:rPr lang="en-US" sz="2500" dirty="0" err="1" smtClean="0"/>
              <a:t>kỹ</a:t>
            </a:r>
            <a:r>
              <a:rPr lang="en-US" sz="2500" dirty="0" smtClean="0"/>
              <a:t> </a:t>
            </a:r>
            <a:r>
              <a:rPr lang="en-US" sz="2500" dirty="0" err="1" smtClean="0"/>
              <a:t>năng</a:t>
            </a:r>
            <a:r>
              <a:rPr lang="en-US" sz="2500" dirty="0" smtClean="0"/>
              <a:t> </a:t>
            </a:r>
            <a:r>
              <a:rPr lang="en-US" sz="2500" dirty="0" err="1" smtClean="0"/>
              <a:t>chơi</a:t>
            </a:r>
            <a:r>
              <a:rPr lang="en-US" sz="2500" dirty="0" smtClean="0"/>
              <a:t> </a:t>
            </a:r>
            <a:r>
              <a:rPr lang="en-US" sz="2500" dirty="0" err="1" smtClean="0"/>
              <a:t>trò</a:t>
            </a:r>
            <a:r>
              <a:rPr lang="en-US" sz="2500" dirty="0" smtClean="0"/>
              <a:t> </a:t>
            </a:r>
            <a:r>
              <a:rPr lang="en-US" sz="2500" dirty="0" err="1" smtClean="0"/>
              <a:t>chơi</a:t>
            </a:r>
            <a:endParaRPr lang="en-US" sz="25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44958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 smtClean="0"/>
              <a:t>3. </a:t>
            </a:r>
            <a:r>
              <a:rPr lang="en-US" sz="2500" dirty="0" err="1" smtClean="0"/>
              <a:t>Thái</a:t>
            </a:r>
            <a:r>
              <a:rPr lang="en-US" sz="2500" dirty="0" smtClean="0"/>
              <a:t> </a:t>
            </a:r>
            <a:r>
              <a:rPr lang="en-US" sz="2500" dirty="0" err="1" smtClean="0"/>
              <a:t>độ</a:t>
            </a:r>
            <a:r>
              <a:rPr lang="en-US" sz="2500" dirty="0" smtClean="0"/>
              <a:t>:</a:t>
            </a:r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hứng</a:t>
            </a:r>
            <a:r>
              <a:rPr lang="en-US" sz="2500" dirty="0" smtClean="0"/>
              <a:t> </a:t>
            </a:r>
            <a:r>
              <a:rPr lang="en-US" sz="2500" dirty="0" err="1" smtClean="0"/>
              <a:t>thú</a:t>
            </a:r>
            <a:r>
              <a:rPr lang="en-US" sz="2500" dirty="0" smtClean="0"/>
              <a:t>, </a:t>
            </a:r>
            <a:r>
              <a:rPr lang="en-US" sz="2500" dirty="0" err="1" smtClean="0"/>
              <a:t>tích</a:t>
            </a:r>
            <a:r>
              <a:rPr lang="en-US" sz="2500" dirty="0" smtClean="0"/>
              <a:t> </a:t>
            </a:r>
            <a:r>
              <a:rPr lang="en-US" sz="2500" dirty="0" err="1" smtClean="0"/>
              <a:t>cực</a:t>
            </a:r>
            <a:r>
              <a:rPr lang="en-US" sz="2500" dirty="0" smtClean="0"/>
              <a:t> </a:t>
            </a:r>
            <a:r>
              <a:rPr lang="en-US" sz="2500" dirty="0" err="1" smtClean="0"/>
              <a:t>hoạt</a:t>
            </a:r>
            <a:r>
              <a:rPr lang="en-US" sz="2500" dirty="0" smtClean="0"/>
              <a:t> </a:t>
            </a:r>
            <a:r>
              <a:rPr lang="en-US" sz="2500" dirty="0" err="1" smtClean="0"/>
              <a:t>động</a:t>
            </a:r>
            <a:endParaRPr lang="en-US" sz="2500" dirty="0" smtClean="0"/>
          </a:p>
          <a:p>
            <a:pPr>
              <a:buFontTx/>
              <a:buChar char="-"/>
            </a:pPr>
            <a:r>
              <a:rPr lang="en-US" sz="2500" dirty="0" err="1" smtClean="0"/>
              <a:t>Trẻ</a:t>
            </a:r>
            <a:r>
              <a:rPr lang="en-US" sz="2500" dirty="0" smtClean="0"/>
              <a:t> </a:t>
            </a:r>
            <a:r>
              <a:rPr lang="en-US" sz="2500" dirty="0" err="1" smtClean="0"/>
              <a:t>biết</a:t>
            </a:r>
            <a:r>
              <a:rPr lang="en-US" sz="2500" dirty="0" smtClean="0"/>
              <a:t> </a:t>
            </a:r>
            <a:r>
              <a:rPr lang="en-US" sz="2500" dirty="0" err="1" smtClean="0"/>
              <a:t>chơi</a:t>
            </a:r>
            <a:r>
              <a:rPr lang="en-US" sz="2500" dirty="0" smtClean="0"/>
              <a:t> </a:t>
            </a:r>
            <a:r>
              <a:rPr lang="en-US" sz="2500" dirty="0" err="1" smtClean="0"/>
              <a:t>theo</a:t>
            </a:r>
            <a:r>
              <a:rPr lang="en-US" sz="2500" dirty="0" smtClean="0"/>
              <a:t> </a:t>
            </a:r>
            <a:r>
              <a:rPr lang="en-US" sz="2500" dirty="0" err="1" smtClean="0"/>
              <a:t>nhóm</a:t>
            </a:r>
            <a:r>
              <a:rPr lang="en-US" sz="2500" dirty="0" smtClean="0"/>
              <a:t>, </a:t>
            </a:r>
            <a:r>
              <a:rPr lang="en-US" sz="2500" dirty="0" err="1" smtClean="0"/>
              <a:t>đoàn</a:t>
            </a:r>
            <a:r>
              <a:rPr lang="en-US" sz="2500" dirty="0" smtClean="0"/>
              <a:t> </a:t>
            </a:r>
            <a:r>
              <a:rPr lang="en-US" sz="2500" dirty="0" err="1" smtClean="0"/>
              <a:t>kết</a:t>
            </a:r>
            <a:r>
              <a:rPr lang="en-US" sz="2500" dirty="0" smtClean="0"/>
              <a:t>, </a:t>
            </a:r>
            <a:r>
              <a:rPr lang="en-US" sz="2500" dirty="0" err="1" smtClean="0"/>
              <a:t>tích</a:t>
            </a:r>
            <a:r>
              <a:rPr lang="en-US" sz="2500" dirty="0" smtClean="0"/>
              <a:t> </a:t>
            </a:r>
            <a:r>
              <a:rPr lang="en-US" sz="2500" dirty="0" err="1" smtClean="0"/>
              <a:t>cực</a:t>
            </a:r>
            <a:endParaRPr lang="en-US" sz="2500" dirty="0" smtClean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61341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8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đếm - Nhạc thiếu nh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5" y="0"/>
            <a:ext cx="9126415" cy="6858000"/>
          </a:xfrm>
        </p:spPr>
      </p:pic>
    </p:spTree>
    <p:extLst>
      <p:ext uri="{BB962C8B-B14F-4D97-AF65-F5344CB8AC3E}">
        <p14:creationId xmlns:p14="http://schemas.microsoft.com/office/powerpoint/2010/main" val="91731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940" y="228600"/>
            <a:ext cx="8229600" cy="944562"/>
          </a:xfrm>
        </p:spPr>
        <p:txBody>
          <a:bodyPr/>
          <a:lstStyle/>
          <a:p>
            <a:r>
              <a:rPr lang="vi-VN" b="1" dirty="0" smtClean="0">
                <a:solidFill>
                  <a:schemeClr val="tx2">
                    <a:lumMod val="50000"/>
                  </a:schemeClr>
                </a:solidFill>
              </a:rPr>
              <a:t>Thử tài của bé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Admin\Desktop\hình ảnh làm powerpoint\cây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02" y="1178530"/>
            <a:ext cx="5983287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59" y="2225184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14" y="2586871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30" y="2692411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65" y="3306774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75947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30" y="3981810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hình ảnh làm powerpoint\quả tá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9" b="100000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8" y="4169380"/>
            <a:ext cx="614363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684471" y="1371599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6000" b="1" dirty="0"/>
          </a:p>
        </p:txBody>
      </p:sp>
      <p:sp>
        <p:nvSpPr>
          <p:cNvPr id="28" name="Rectangle 27"/>
          <p:cNvSpPr/>
          <p:nvPr/>
        </p:nvSpPr>
        <p:spPr>
          <a:xfrm>
            <a:off x="7684472" y="2554533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 b="1" dirty="0"/>
          </a:p>
        </p:txBody>
      </p:sp>
      <p:sp>
        <p:nvSpPr>
          <p:cNvPr id="29" name="Rectangle 28"/>
          <p:cNvSpPr/>
          <p:nvPr/>
        </p:nvSpPr>
        <p:spPr>
          <a:xfrm>
            <a:off x="7684473" y="3742588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b="1" dirty="0"/>
          </a:p>
        </p:txBody>
      </p:sp>
      <p:sp>
        <p:nvSpPr>
          <p:cNvPr id="30" name="Rectangle 29"/>
          <p:cNvSpPr/>
          <p:nvPr/>
        </p:nvSpPr>
        <p:spPr>
          <a:xfrm>
            <a:off x="7684477" y="5029200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2082" y="6248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 animBg="1"/>
      <p:bldP spid="20" grpId="1" animBg="1"/>
      <p:bldP spid="2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3141"/>
            <a:ext cx="1802782" cy="22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4400" y="942787"/>
            <a:ext cx="1470608" cy="18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791">
            <a:off x="2623200" y="2071155"/>
            <a:ext cx="1802782" cy="18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73">
            <a:off x="8573363" y="470207"/>
            <a:ext cx="1802782" cy="18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59" y="2092366"/>
            <a:ext cx="1802782" cy="18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1743" y="1854083"/>
            <a:ext cx="1840876" cy="20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hình ảnh làm powerpoint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71" y1="22124" x2="98571" y2="22124"/>
                        <a14:foregroundMark x1="3214" y1="25664" x2="5357" y2="0"/>
                        <a14:foregroundMark x1="1786" y1="16814" x2="99286" y2="3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8" y="3670508"/>
            <a:ext cx="5585861" cy="16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84471" y="1371599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7684472" y="2554533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b="1" dirty="0"/>
          </a:p>
        </p:txBody>
      </p:sp>
      <p:sp>
        <p:nvSpPr>
          <p:cNvPr id="15" name="Rectangle 14"/>
          <p:cNvSpPr/>
          <p:nvPr/>
        </p:nvSpPr>
        <p:spPr>
          <a:xfrm>
            <a:off x="7684477" y="5029200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6000" b="1" dirty="0"/>
          </a:p>
        </p:txBody>
      </p:sp>
      <p:sp>
        <p:nvSpPr>
          <p:cNvPr id="16" name="Rectangle 15"/>
          <p:cNvSpPr/>
          <p:nvPr/>
        </p:nvSpPr>
        <p:spPr>
          <a:xfrm>
            <a:off x="7684477" y="3810000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 b="1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768933" y="5868930"/>
            <a:ext cx="8000994" cy="457200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C:\Users\Admin\Desktop\hình ảnh làm powerpoint\tải xuố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333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3408" y="1653141"/>
            <a:ext cx="1840876" cy="2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6933" y="6324600"/>
            <a:ext cx="412122" cy="4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-0.10671 L 0.08611 -0.10671 C 0.15313 -0.10671 0.23629 -0.03194 0.23629 0.0287 L 0.23629 0.16435 " pathEditMode="relative" rAng="0" ptsTypes="FfFF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 L -0.23923 0 C -0.35 0 -0.48611 0.06088 -0.48611 0.11088 L -0.48611 0.22222 " pathEditMode="relative" rAng="5400000" ptsTypes="FfFF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10109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0" y="1744543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69" y="3442922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78" y="1721829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169" y="1756266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55" y="3432287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1" y="3433397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hình ảnh làm powerpoint\bắp cả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6190" l="2075" r="95436">
                        <a14:foregroundMark x1="12863" y1="40476" x2="16183" y2="44286"/>
                        <a14:foregroundMark x1="16598" y1="32857" x2="22407" y2="38095"/>
                        <a14:foregroundMark x1="24481" y1="27619" x2="21992" y2="2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3427539"/>
            <a:ext cx="1970955" cy="171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48261" y="5562600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b="1" dirty="0"/>
          </a:p>
        </p:txBody>
      </p:sp>
      <p:sp>
        <p:nvSpPr>
          <p:cNvPr id="13" name="Rectangle 12"/>
          <p:cNvSpPr/>
          <p:nvPr/>
        </p:nvSpPr>
        <p:spPr>
          <a:xfrm>
            <a:off x="2438400" y="5549779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5989125" y="5549778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6000" b="1" dirty="0"/>
          </a:p>
        </p:txBody>
      </p:sp>
      <p:sp>
        <p:nvSpPr>
          <p:cNvPr id="15" name="Rectangle 14"/>
          <p:cNvSpPr/>
          <p:nvPr/>
        </p:nvSpPr>
        <p:spPr>
          <a:xfrm>
            <a:off x="4270571" y="5562600"/>
            <a:ext cx="1078523" cy="8535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4807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9722 2.22222E-6 C 0.14062 2.22222E-6 0.19444 -0.07824 0.19444 -0.14144 L 0.19444 -0.28264 " pathEditMode="relative" rAng="0" ptsTypes="FfFF">
                                      <p:cBhvr>
                                        <p:cTn id="1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4" grpId="2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848600" cy="4449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72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" y="1977884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05" y="1986474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13" y="1997011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1" y="1961842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65" y="1927058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81" y="1961841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37" y="1961841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8" y="1938328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03" y="3658242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9" y="3678436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44" y="3700648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86" y="3707744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88" y="3688095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85" y="3698568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29" y="3688095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993893" y="2101339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10849" y="3859176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9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33" y="3707744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993893" y="3859176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89077" y="3887293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30902" y="2117490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9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989077" y="3879703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6" name="Picture 2" descr="C:\Users\Admin\Desktop\hình ảnh làm powerpoint\hoa hồ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6" b="100000" l="0" r="100000">
                        <a14:foregroundMark x1="9184" y1="76265" x2="42857" y2="8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42" y="1897750"/>
            <a:ext cx="1020607" cy="1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hình ảnh làm powerpoint\lọ ho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17" y="3700648"/>
            <a:ext cx="1352818" cy="144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997904" y="2109360"/>
            <a:ext cx="914400" cy="12192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9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4479" y="5867400"/>
            <a:ext cx="382712" cy="3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214</Words>
  <Application>Microsoft Office PowerPoint</Application>
  <PresentationFormat>On-screen Show (4:3)</PresentationFormat>
  <Paragraphs>49</Paragraphs>
  <Slides>14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ỦY BAN NHÂN DÂN QUẬN LONG BIÊN TRƯỜNG MẦM NON GIA THỤY</vt:lpstr>
      <vt:lpstr>Mục đích – yêu cầu</vt:lpstr>
      <vt:lpstr>PowerPoint Presentation</vt:lpstr>
      <vt:lpstr>PowerPoint Presentation</vt:lpstr>
      <vt:lpstr>Thử tài của bé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GIA THỤY</dc:title>
  <dc:creator>Admin</dc:creator>
  <cp:lastModifiedBy>Ms.Thao</cp:lastModifiedBy>
  <cp:revision>53</cp:revision>
  <dcterms:created xsi:type="dcterms:W3CDTF">2020-06-10T02:50:13Z</dcterms:created>
  <dcterms:modified xsi:type="dcterms:W3CDTF">2020-06-13T06:03:24Z</dcterms:modified>
</cp:coreProperties>
</file>