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media/media2.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mp3" ContentType="audio/mpe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3" r:id="rId3"/>
    <p:sldId id="274" r:id="rId4"/>
    <p:sldId id="264" r:id="rId5"/>
    <p:sldId id="265" r:id="rId6"/>
    <p:sldId id="257" r:id="rId7"/>
    <p:sldId id="258" r:id="rId8"/>
    <p:sldId id="259" r:id="rId9"/>
    <p:sldId id="260" r:id="rId10"/>
    <p:sldId id="267" r:id="rId11"/>
    <p:sldId id="268" r:id="rId12"/>
    <p:sldId id="269" r:id="rId13"/>
    <p:sldId id="270" r:id="rId14"/>
    <p:sldId id="271" r:id="rId15"/>
    <p:sldId id="272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5" autoAdjust="0"/>
    <p:restoredTop sz="94660"/>
  </p:normalViewPr>
  <p:slideViewPr>
    <p:cSldViewPr snapToGrid="0">
      <p:cViewPr>
        <p:scale>
          <a:sx n="73" d="100"/>
          <a:sy n="73" d="100"/>
        </p:scale>
        <p:origin x="-994" y="-40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66E7-4AF8-428E-BD7E-1FA2E24E841C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B045-FFA5-41AA-88C4-79D2427F8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24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66E7-4AF8-428E-BD7E-1FA2E24E841C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B045-FFA5-41AA-88C4-79D2427F8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53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66E7-4AF8-428E-BD7E-1FA2E24E841C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B045-FFA5-41AA-88C4-79D2427F8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31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66E7-4AF8-428E-BD7E-1FA2E24E841C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B045-FFA5-41AA-88C4-79D2427F8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480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66E7-4AF8-428E-BD7E-1FA2E24E841C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B045-FFA5-41AA-88C4-79D2427F8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193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66E7-4AF8-428E-BD7E-1FA2E24E841C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B045-FFA5-41AA-88C4-79D2427F8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879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66E7-4AF8-428E-BD7E-1FA2E24E841C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B045-FFA5-41AA-88C4-79D2427F8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760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66E7-4AF8-428E-BD7E-1FA2E24E841C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B045-FFA5-41AA-88C4-79D2427F8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880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66E7-4AF8-428E-BD7E-1FA2E24E841C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B045-FFA5-41AA-88C4-79D2427F8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163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66E7-4AF8-428E-BD7E-1FA2E24E841C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B045-FFA5-41AA-88C4-79D2427F8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61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66E7-4AF8-428E-BD7E-1FA2E24E841C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B045-FFA5-41AA-88C4-79D2427F8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412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566E7-4AF8-428E-BD7E-1FA2E24E841C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BB045-FFA5-41AA-88C4-79D2427F8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02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DLT\Downloads\intro%20mngt%202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media" Target="../media/media1.mp3"/><Relationship Id="rId2" Type="http://schemas.openxmlformats.org/officeDocument/2006/relationships/video" Target="NULL" TargetMode="External"/><Relationship Id="rId1" Type="http://schemas.openxmlformats.org/officeDocument/2006/relationships/audio" Target="file:///C:\Users\Huong\Desktop\toan%20so%203%20-nhuong\DuongLenDinhOlympia-TopCa_rr3t%20(mp3cut.net).mp3" TargetMode="External"/><Relationship Id="rId6" Type="http://schemas.openxmlformats.org/officeDocument/2006/relationships/image" Target="../media/image15.png"/><Relationship Id="rId5" Type="http://schemas.microsoft.com/office/2007/relationships/media" Target="file:///C:\Users\Huong\Desktop\toan%20so%203%20-nhuong\DuongLenDinhOlympia-TopCa_rr3t%20(mp3cut.net).mp3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media" Target="../media/media4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microsoft.com/office/2007/relationships/media" Target="../media/media3.mp3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5.mp3"/><Relationship Id="rId5" Type="http://schemas.openxmlformats.org/officeDocument/2006/relationships/image" Target="../media/image15.png"/><Relationship Id="rId4" Type="http://schemas.microsoft.com/office/2007/relationships/media" Target="../media/media4.mp3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5.mp3"/><Relationship Id="rId5" Type="http://schemas.openxmlformats.org/officeDocument/2006/relationships/image" Target="../media/image15.png"/><Relationship Id="rId4" Type="http://schemas.microsoft.com/office/2007/relationships/media" Target="../media/media4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12.gif"/><Relationship Id="rId3" Type="http://schemas.openxmlformats.org/officeDocument/2006/relationships/tags" Target="../tags/tag4.xml"/><Relationship Id="rId21" Type="http://schemas.openxmlformats.org/officeDocument/2006/relationships/video" Target="NULL" TargetMode="Externa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11.gif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0.gif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9.gif"/><Relationship Id="rId28" Type="http://schemas.openxmlformats.org/officeDocument/2006/relationships/image" Target="../media/image14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3.wmf"/><Relationship Id="rId30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uong\Desktop\toan%20so%203%20-nhuong\DuongLenDinhOlympia-TopCa_rr3t%20(mp3cut.net).mp3" TargetMode="External"/><Relationship Id="rId5" Type="http://schemas.openxmlformats.org/officeDocument/2006/relationships/image" Target="../media/image15.png"/><Relationship Id="rId4" Type="http://schemas.microsoft.com/office/2007/relationships/media" Target="file:///C:\Users\Huong\Desktop\toan%20so%203%20-nhuong\DuongLenDinhOlympia-TopCa_rr3t%20(mp3cut.net)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5.png"/><Relationship Id="rId4" Type="http://schemas.microsoft.com/office/2007/relationships/media" Target="../media/media1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openxmlformats.org/officeDocument/2006/relationships/audio" Target="../media/audio3.wav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microsoft.com/office/2007/relationships/media" Target="../media/media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8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media" Target="file:///C:\Users\Huong\Desktop\nh&#432;&#417;ng%20B1-%202017\toan%20so%203\s&#7889;%203%20ti&#7871;t%201\sai.wav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uong\Desktop\nh&#432;&#417;ng%20B1-%202017\toan%20so%203\s&#7889;%203%20ti&#7871;t%201\sai.wav" TargetMode="External"/><Relationship Id="rId6" Type="http://schemas.openxmlformats.org/officeDocument/2006/relationships/image" Target="../media/image18.png"/><Relationship Id="rId5" Type="http://schemas.openxmlformats.org/officeDocument/2006/relationships/audio" Target="../media/audio3.wav"/><Relationship Id="rId10" Type="http://schemas.openxmlformats.org/officeDocument/2006/relationships/image" Target="../media/image23.jpeg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ntro mngt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3124200" y="4724400"/>
            <a:ext cx="685800" cy="53340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2371" y="4495800"/>
            <a:ext cx="5763116" cy="92333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Phần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2: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Tăng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tốc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" name="DuongLenDinhOlympia-TopCa_rr3t (mp3cut.ne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343" y="599803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alala bố ơi minh đi đau the chua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25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9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5889625" y="6011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001000" y="0"/>
            <a:ext cx="0" cy="6858000"/>
          </a:xfrm>
          <a:prstGeom prst="line">
            <a:avLst/>
          </a:prstGeom>
          <a:ln>
            <a:solidFill>
              <a:srgbClr val="3B1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4000" y="3429000"/>
            <a:ext cx="9144000" cy="0"/>
          </a:xfrm>
          <a:prstGeom prst="line">
            <a:avLst/>
          </a:prstGeom>
          <a:ln>
            <a:solidFill>
              <a:srgbClr val="3B1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610600" y="235486"/>
            <a:ext cx="1295400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3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8610600" y="2514600"/>
            <a:ext cx="1295400" cy="0"/>
          </a:xfrm>
          <a:prstGeom prst="line">
            <a:avLst/>
          </a:prstGeom>
          <a:ln>
            <a:solidFill>
              <a:srgbClr val="3B1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686800" y="6019800"/>
            <a:ext cx="1295400" cy="0"/>
          </a:xfrm>
          <a:prstGeom prst="line">
            <a:avLst/>
          </a:prstGeom>
          <a:ln>
            <a:solidFill>
              <a:srgbClr val="3B1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629367" y="3657600"/>
            <a:ext cx="1369286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4039" y="465139"/>
            <a:ext cx="181292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2389" y="468314"/>
            <a:ext cx="1811337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0901" y="482600"/>
            <a:ext cx="180181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6900" y="4178300"/>
            <a:ext cx="172243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6839" y="4154488"/>
            <a:ext cx="17224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178300"/>
            <a:ext cx="172243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576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724400" y="1066801"/>
            <a:ext cx="2133600" cy="4508927"/>
          </a:xfrm>
          <a:prstGeom prst="rect">
            <a:avLst/>
          </a:prstGeom>
          <a:solidFill>
            <a:srgbClr val="F7EB4F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3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00600" y="5181600"/>
            <a:ext cx="1981200" cy="0"/>
          </a:xfrm>
          <a:prstGeom prst="line">
            <a:avLst/>
          </a:prstGeom>
          <a:ln>
            <a:solidFill>
              <a:srgbClr val="3B1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66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5889625" y="60118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/>
          </a:p>
        </p:txBody>
      </p:sp>
      <p:cxnSp>
        <p:nvCxnSpPr>
          <p:cNvPr id="5" name="Straight Connector 4"/>
          <p:cNvCxnSpPr/>
          <p:nvPr/>
        </p:nvCxnSpPr>
        <p:spPr>
          <a:xfrm>
            <a:off x="8001000" y="0"/>
            <a:ext cx="0" cy="6858000"/>
          </a:xfrm>
          <a:prstGeom prst="line">
            <a:avLst/>
          </a:prstGeom>
          <a:ln>
            <a:solidFill>
              <a:srgbClr val="3B1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24000" y="3429000"/>
            <a:ext cx="9144000" cy="0"/>
          </a:xfrm>
          <a:prstGeom prst="line">
            <a:avLst/>
          </a:prstGeom>
          <a:ln>
            <a:solidFill>
              <a:srgbClr val="3B1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562628" y="225166"/>
            <a:ext cx="1295400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3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610600" y="2514600"/>
            <a:ext cx="1295400" cy="0"/>
          </a:xfrm>
          <a:prstGeom prst="line">
            <a:avLst/>
          </a:prstGeom>
          <a:ln>
            <a:solidFill>
              <a:srgbClr val="3B1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686800" y="6019800"/>
            <a:ext cx="1295400" cy="0"/>
          </a:xfrm>
          <a:prstGeom prst="line">
            <a:avLst/>
          </a:prstGeom>
          <a:ln>
            <a:solidFill>
              <a:srgbClr val="3B1A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612914" y="3641466"/>
            <a:ext cx="1369286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10600" y="3628766"/>
            <a:ext cx="1369286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4039" y="465139"/>
            <a:ext cx="181292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2389" y="468314"/>
            <a:ext cx="1811337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0901" y="482600"/>
            <a:ext cx="180181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0075" y="4178300"/>
            <a:ext cx="172243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7314" y="4178300"/>
            <a:ext cx="17224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8050" y="4160838"/>
            <a:ext cx="172243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544157" y="3641466"/>
            <a:ext cx="1332343" cy="26468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30050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46455" y="2466536"/>
            <a:ext cx="5339924" cy="92333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Phần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3: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Về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đích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54094" y="2247037"/>
            <a:ext cx="6677735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TRò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chơi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1</a:t>
            </a:r>
          </a:p>
          <a:p>
            <a:pPr algn="ctr" eaLnBrk="1" hangingPunct="1"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7EB4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Ai THÔNG MINH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7EB4F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pic>
        <p:nvPicPr>
          <p:cNvPr id="15" name="DuongLenDinhOlympia-TopCa_rr3t (mp3cut.net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193194" y="6124136"/>
            <a:ext cx="609600" cy="609600"/>
          </a:xfrm>
          <a:prstGeom prst="rect">
            <a:avLst/>
          </a:prstGeom>
        </p:spPr>
      </p:pic>
      <p:pic>
        <p:nvPicPr>
          <p:cNvPr id="2" name="lalala bố ơi minh đi đau the chua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nhac m- ch--ng tŕnh powpoin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516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6903" y="1398010"/>
            <a:ext cx="8840883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TRò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chơi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2</a:t>
            </a:r>
          </a:p>
          <a:p>
            <a:pPr algn="ctr" eaLnBrk="1" hangingPunct="1"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7EB4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THI XEM ĐỘI NÀO NHANH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7EB4F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pic>
        <p:nvPicPr>
          <p:cNvPr id="2" name="nhac m- ch--ng tŕnh powpoin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97922" y="6354288"/>
            <a:ext cx="609600" cy="609600"/>
          </a:xfrm>
          <a:prstGeom prst="rect">
            <a:avLst/>
          </a:prstGeom>
        </p:spPr>
      </p:pic>
      <p:pic>
        <p:nvPicPr>
          <p:cNvPr id="3" name="nhac tro chơi nhươn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486400" y="42065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924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1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6903" y="1398010"/>
            <a:ext cx="8840883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TRò</a:t>
            </a:r>
            <a:r>
              <a:rPr lang="en-US" sz="54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chơi</a:t>
            </a:r>
            <a:r>
              <a:rPr lang="en-US" sz="54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 2</a:t>
            </a:r>
          </a:p>
          <a:p>
            <a:pPr algn="ctr">
              <a:defRPr/>
            </a:pPr>
            <a:r>
              <a:rPr lang="en-US" sz="54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7EB4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THI XEM ĐỘI NÀO NHANH</a:t>
            </a:r>
            <a:endParaRPr lang="en-US" sz="54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7EB4F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pic>
        <p:nvPicPr>
          <p:cNvPr id="2" name="nhac m- ch--ng tŕnh powpoin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97922" y="6354288"/>
            <a:ext cx="609600" cy="609600"/>
          </a:xfrm>
          <a:prstGeom prst="rect">
            <a:avLst/>
          </a:prstGeom>
        </p:spPr>
      </p:pic>
      <p:pic>
        <p:nvPicPr>
          <p:cNvPr id="3" name="nhac tro chơi nhươn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964143" y="6354288"/>
            <a:ext cx="609600" cy="609600"/>
          </a:xfrm>
          <a:prstGeom prst="rect">
            <a:avLst/>
          </a:prstGeom>
        </p:spPr>
      </p:pic>
      <p:pic>
        <p:nvPicPr>
          <p:cNvPr id="5" name="nhac tro chơi nhươn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48208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871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3022733">
            <a:off x="1306513" y="-87313"/>
            <a:ext cx="14478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92253">
            <a:off x="9501982" y="53182"/>
            <a:ext cx="1371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505200" y="4495800"/>
            <a:ext cx="5715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: MG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Nhỡ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(4-5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: 25-30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phút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5051426" y="1668463"/>
            <a:ext cx="302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4343400" y="12954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dirty="0" err="1">
                <a:solidFill>
                  <a:srgbClr val="EB0707"/>
                </a:solidFill>
                <a:latin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EB0707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B0707"/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EB0707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rgbClr val="EB0707"/>
                </a:solidFill>
                <a:latin typeface="Times New Roman" panose="02020603050405020304" pitchFamily="18" charset="0"/>
              </a:rPr>
              <a:t>2020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</a:rPr>
              <a:t>- </a:t>
            </a:r>
            <a:r>
              <a:rPr lang="en-US" sz="2400" dirty="0" smtClean="0">
                <a:solidFill>
                  <a:srgbClr val="EB0707"/>
                </a:solidFill>
                <a:latin typeface="Times New Roman" panose="02020603050405020304" pitchFamily="18" charset="0"/>
              </a:rPr>
              <a:t>2021</a:t>
            </a:r>
            <a:endParaRPr lang="en-US" sz="2400" dirty="0">
              <a:solidFill>
                <a:srgbClr val="EB0707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5" name="WordArt 8"/>
          <p:cNvSpPr>
            <a:spLocks noChangeArrowheads="1" noChangeShapeType="1" noTextEdit="1"/>
          </p:cNvSpPr>
          <p:nvPr/>
        </p:nvSpPr>
        <p:spPr bwMode="auto">
          <a:xfrm>
            <a:off x="2514600" y="457200"/>
            <a:ext cx="681990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32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GIA THỤY</a:t>
            </a:r>
            <a:endParaRPr lang="en-US" sz="32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3657600" y="1752600"/>
            <a:ext cx="41910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WordArt 10"/>
          <p:cNvSpPr>
            <a:spLocks noChangeArrowheads="1" noChangeShapeType="1" noTextEdit="1"/>
          </p:cNvSpPr>
          <p:nvPr/>
        </p:nvSpPr>
        <p:spPr bwMode="auto">
          <a:xfrm>
            <a:off x="2057400" y="3124200"/>
            <a:ext cx="7467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Đếm đến 3. Nhận biết số lượng 3. </a:t>
            </a:r>
          </a:p>
          <a:p>
            <a:pPr algn="ctr"/>
            <a:r>
              <a:rPr lang="vi-VN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Nhận biết chữ số 3</a:t>
            </a:r>
            <a:endParaRPr lang="en-US" sz="3600" i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1" descr="6712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724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3" descr="1052341q12ezhgmc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4" descr="1018265obiutmb6v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53000"/>
            <a:ext cx="76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5" descr="1052341q12ezhgmc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2192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6" descr="724608s7aonrbep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7400" y="2514601"/>
            <a:ext cx="762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7" descr="1087810i8chjggxt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14950" y="1009650"/>
            <a:ext cx="762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702488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629665oos2a55nji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94962" y="234116"/>
            <a:ext cx="788987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629665oos2a55nji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40305" y="3425825"/>
            <a:ext cx="788987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629665oos2a55nji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73025"/>
            <a:ext cx="788988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629665oos2a55nji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6" y="3238613"/>
            <a:ext cx="788988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629665oos2a55nji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462964" y="5149851"/>
            <a:ext cx="788987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629665oos2a55nji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05123" y="5103700"/>
            <a:ext cx="788988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629665oos2a55nji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369345" y="5168221"/>
            <a:ext cx="788987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629665oos2a55nji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515485" y="-919163"/>
            <a:ext cx="788988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629665oos2a55nji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1326" y="-919162"/>
            <a:ext cx="788988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629665oos2a55nji"/>
          <p:cNvPicPr>
            <a:picLocks noChangeAspect="1" noChangeArrowheads="1" noCrop="1"/>
          </p:cNvPicPr>
          <p:nvPr>
            <p:custDataLst>
              <p:tags r:id="rId1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775303" y="-919163"/>
            <a:ext cx="788988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8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23201"/>
            <a:ext cx="14747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4" descr="Picturebupbe2"/>
          <p:cNvPicPr>
            <a:picLocks noChangeAspect="1" noChangeArrowheads="1" noCrop="1"/>
          </p:cNvPicPr>
          <p:nvPr>
            <p:custDataLst>
              <p:tags r:id="rId1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599" y="4331381"/>
            <a:ext cx="2057400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6" descr="Picturemicky1"/>
          <p:cNvPicPr>
            <a:picLocks noChangeAspect="1" noChangeArrowheads="1" noCrop="1"/>
          </p:cNvPicPr>
          <p:nvPr>
            <p:custDataLst>
              <p:tags r:id="rId1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024" y="4321969"/>
            <a:ext cx="17097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Firewrk8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076" y="2766446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Firewrk8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9065" y="4231029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>
            <p:custDataLst>
              <p:tags r:id="rId17"/>
            </p:custDataLst>
          </p:nvPr>
        </p:nvSpPr>
        <p:spPr>
          <a:xfrm>
            <a:off x="2895600" y="1676400"/>
            <a:ext cx="69342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21" name="Picture 16" descr="Firewrk8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346" y="533667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 descr="Firewrk8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689" y="3973337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 descr="Firewrk8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1004" y="785984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0337" y="730768"/>
            <a:ext cx="5159772" cy="3591201"/>
          </a:xfrm>
          <a:prstGeom prst="rect">
            <a:avLst/>
          </a:prstGeom>
        </p:spPr>
      </p:pic>
      <p:pic>
        <p:nvPicPr>
          <p:cNvPr id="3" name="lalala bố ơi minh đi đau the chuan">
            <a:hlinkClick r:id="" action="ppaction://media"/>
          </p:cNvPr>
          <p:cNvPicPr>
            <a:picLocks noChangeAspect="1"/>
          </p:cNvPicPr>
          <p:nvPr>
            <a:videoFile r:link="rId21"/>
            <p:extLst>
              <p:ext uri="{DAA4B4D4-6D71-4841-9C94-3DE7FCFB9230}">
                <p14:media xmlns:p14="http://schemas.microsoft.com/office/powerpoint/2010/main" xmlns="" r:embed="rId29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583430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1752600" y="3581400"/>
            <a:ext cx="685800" cy="53340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1" y="3352800"/>
            <a:ext cx="6370655" cy="92333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Phần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1: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Khởi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động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124200" y="4724400"/>
            <a:ext cx="685800" cy="53340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2371" y="4495800"/>
            <a:ext cx="5763116" cy="92333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Phần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2: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Tăng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tốc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676400" y="5943600"/>
            <a:ext cx="685800" cy="53340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06166" y="5715000"/>
            <a:ext cx="5339924" cy="92333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Phần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3: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Về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đích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" name="DuongLenDinhOlympia-TopCa_rr3t (mp3cut.ne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96800" y="1752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728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9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1949" y="1295400"/>
            <a:ext cx="5147563" cy="1754326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Trò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chơi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:</a:t>
            </a:r>
          </a:p>
          <a:p>
            <a:pPr algn="ctr" eaLnBrk="1" hangingPunct="1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Ô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hình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kỳ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diệu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" name="lalala bố ơi minh đi đau the chua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267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1000"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075" y="392113"/>
            <a:ext cx="183515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46125" y="709613"/>
            <a:ext cx="1077913" cy="10858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3900" y="722313"/>
            <a:ext cx="1077913" cy="10858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2038" y="881063"/>
            <a:ext cx="419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400" b="1">
                <a:latin typeface=".VnAvantH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9975" y="828675"/>
            <a:ext cx="41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400" b="1">
                <a:latin typeface=".VnAvantH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44575" y="841375"/>
            <a:ext cx="41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400" b="1">
                <a:latin typeface=".VnAvantH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19175" y="865188"/>
            <a:ext cx="419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800" b="1">
                <a:latin typeface=".VnAvantH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31875" y="881063"/>
            <a:ext cx="419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400" b="1" dirty="0">
                <a:latin typeface=".VnAvantH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10-Point Star 11"/>
          <p:cNvSpPr/>
          <p:nvPr/>
        </p:nvSpPr>
        <p:spPr>
          <a:xfrm>
            <a:off x="2687638" y="238125"/>
            <a:ext cx="1046162" cy="676275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/>
              <a:t>hết</a:t>
            </a:r>
            <a:r>
              <a:rPr lang="en-US" sz="2000" dirty="0"/>
              <a:t> </a:t>
            </a:r>
            <a:r>
              <a:rPr lang="en-US" sz="2000" dirty="0" err="1"/>
              <a:t>giơ</a:t>
            </a:r>
            <a:r>
              <a:rPr lang="en-US" sz="2000" dirty="0"/>
              <a:t>̀ </a:t>
            </a:r>
          </a:p>
        </p:txBody>
      </p:sp>
      <p:pic>
        <p:nvPicPr>
          <p:cNvPr id="13" name="Picture 49" descr="Kết quả hình ảnh cho hình ảnh bó ho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6600" y="2626474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9" descr="Kết quả hình ảnh cho hình ảnh bó ho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6600" y="4771292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720451" y="1597025"/>
            <a:ext cx="1295400" cy="1862048"/>
          </a:xfrm>
          <a:prstGeom prst="rect">
            <a:avLst/>
          </a:prstGeom>
          <a:solidFill>
            <a:srgbClr val="F7EB4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20451" y="4518073"/>
            <a:ext cx="1295400" cy="1862048"/>
          </a:xfrm>
          <a:prstGeom prst="rect">
            <a:avLst/>
          </a:prstGeom>
          <a:solidFill>
            <a:srgbClr val="F7EB4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2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7" name="sa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887200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30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39 -0.00625 0.00065 -0.01227 0.00117 -0.01852 C 0.00143 -0.02199 0.00234 -0.02523 0.00234 -0.02871 C 0.00234 -0.05695 0.00182 -0.09352 -0.00117 -0.12292 C -0.00156 -0.12732 -0.00274 -0.13125 -0.00352 -0.13542 C -0.0043 -0.14005 -0.00495 -0.14491 -0.00586 -0.14977 C -0.00651 -0.15371 -0.00742 -0.15787 -0.00807 -0.16204 C -0.00899 -0.16736 -0.00964 -0.17292 -0.01042 -0.17848 C -0.0112 -0.18449 -0.01159 -0.19098 -0.01276 -0.19676 C -0.0138 -0.20255 -0.01602 -0.20764 -0.01732 -0.2132 C -0.01836 -0.21783 -0.01849 -0.22292 -0.01966 -0.22755 C -0.02084 -0.23264 -0.02305 -0.23681 -0.02422 -0.2419 C -0.02578 -0.24792 -0.02617 -0.25463 -0.02774 -0.26042 C -0.0293 -0.26621 -0.03177 -0.27107 -0.03347 -0.27686 C -0.03529 -0.28264 -0.03633 -0.28936 -0.03815 -0.29514 C -0.03985 -0.30093 -0.04206 -0.30602 -0.04388 -0.31158 C -0.04909 -0.32801 -0.04531 -0.32037 -0.05196 -0.33635 C -0.05378 -0.34051 -0.05599 -0.34422 -0.05768 -0.34861 C -0.06524 -0.3676 -0.05313 -0.34445 -0.06459 -0.36713 C -0.0668 -0.3713 -0.06849 -0.37709 -0.07162 -0.3794 C -0.07852 -0.38426 -0.07539 -0.38218 -0.08086 -0.38542 C -0.08151 -0.38681 -0.08203 -0.38912 -0.08307 -0.38959 C -0.09076 -0.39213 -0.09857 -0.39144 -0.10612 -0.39375 L -0.11315 -0.39584 C -0.11667 -0.39699 -0.12227 -0.39931 -0.12578 -0.39977 C -0.13581 -0.40139 -0.15586 -0.40394 -0.15586 -0.40394 C -0.17682 -0.41135 -0.16797 -0.40903 -0.2112 -0.40394 C -0.21784 -0.40324 -0.22448 -0.40139 -0.23086 -0.39769 C -0.23307 -0.3963 -0.23542 -0.39491 -0.23776 -0.39375 C -0.23919 -0.39283 -0.24089 -0.39236 -0.24232 -0.39167 C -0.24701 -0.38912 -0.25143 -0.38542 -0.25612 -0.38334 C -0.25768 -0.38264 -0.25925 -0.38218 -0.26081 -0.38148 C -0.26432 -0.3794 -0.26797 -0.37801 -0.27123 -0.37523 C -0.27266 -0.37385 -0.27435 -0.37269 -0.27578 -0.37107 C -0.27696 -0.36991 -0.278 -0.36806 -0.2793 -0.36713 C -0.28086 -0.36551 -0.28581 -0.36366 -0.28737 -0.36297 C -0.28893 -0.36088 -0.2905 -0.35903 -0.29193 -0.35672 C -0.29401 -0.35348 -0.29584 -0.35 -0.29766 -0.34653 L -0.30807 -0.32801 L -0.31159 -0.32199 L -0.31498 -0.31574 C -0.31771 -0.30116 -0.31393 -0.31875 -0.31966 -0.30348 C -0.32031 -0.30162 -0.32018 -0.29931 -0.32084 -0.29723 C -0.32214 -0.29306 -0.32383 -0.28912 -0.32539 -0.28496 C -0.32578 -0.28218 -0.32604 -0.2794 -0.32656 -0.27686 C -0.32722 -0.27385 -0.32813 -0.2713 -0.32891 -0.26852 C -0.32969 -0.26528 -0.33047 -0.26181 -0.33112 -0.25834 C -0.33151 -0.25486 -0.33164 -0.25139 -0.33229 -0.24815 C -0.33321 -0.24375 -0.33503 -0.24028 -0.33581 -0.23588 C -0.33659 -0.23056 -0.33646 -0.22477 -0.33698 -0.21945 C -0.33789 -0.20764 -0.33789 -0.2088 -0.33919 -0.19885 C -0.33815 -0.14283 -0.33932 -0.15602 -0.33698 -0.12107 C -0.33659 -0.11551 -0.33646 -0.10996 -0.33581 -0.10463 C -0.33529 -0.10023 -0.33425 -0.0963 -0.33347 -0.09236 C -0.33307 -0.08542 -0.33294 -0.07848 -0.33229 -0.07176 C -0.33216 -0.06968 -0.33164 -0.0676 -0.33112 -0.06551 C -0.32709 -0.04607 -0.33034 -0.0632 -0.32774 -0.04931 C -0.32552 -0.01875 -0.32865 -0.04491 -0.32305 -0.02246 C -0.3194 -0.00764 -0.32526 -0.02037 -0.31849 -0.00811 C -0.31758 -0.00324 -0.31732 0.00023 -0.31498 0.00416 C -0.31354 0.00671 -0.3086 0.01111 -0.3069 0.01227 C -0.30391 0.01481 -0.3 0.01759 -0.29662 0.01852 C -0.29271 0.01944 -0.28893 0.0199 -0.28503 0.0206 C -0.28386 0.02129 -0.28281 0.02268 -0.28151 0.02268 C -0.26602 0.02268 -0.26354 0.02152 -0.25156 0.01852 C -0.24844 0.01574 -0.24479 0.01458 -0.24232 0.01018 C -0.24154 0.00879 -0.24102 0.00717 -0.23998 0.00625 C -0.23828 0.00439 -0.23607 0.00393 -0.23425 0.00208 C -0.22956 -0.00255 -0.23047 -0.0044 -0.22617 -0.00811 C -0.22513 -0.00926 -0.22383 -0.00949 -0.22266 -0.01019 C -0.22136 -0.01528 -0.22018 -0.02014 -0.2181 -0.02454 C -0.21706 -0.02686 -0.21563 -0.02848 -0.21459 -0.03079 C -0.21367 -0.03334 -0.21315 -0.03635 -0.21237 -0.03889 C -0.21159 -0.04098 -0.21081 -0.04306 -0.21003 -0.04514 C -0.20794 -0.06019 -0.21016 -0.04653 -0.20651 -0.06158 C -0.20534 -0.06644 -0.20508 -0.07061 -0.2043 -0.07593 C -0.20391 -0.07801 -0.20352 -0.07986 -0.20313 -0.08195 C -0.20274 -0.09977 -0.20248 -0.1176 -0.20196 -0.13542 C -0.20169 -0.14352 -0.20143 -0.15186 -0.20078 -0.15996 C -0.19935 -0.17848 -0.19961 -0.15695 -0.19961 -0.17014 L -0.19961 -0.17014 " pathEditMode="relative" ptsTypes="AAAAAA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ung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72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6" grpId="0" animBg="1"/>
      <p:bldP spid="7" grpId="0"/>
      <p:bldP spid="8" grpId="0"/>
      <p:bldP spid="8" grpId="1"/>
      <p:bldP spid="9" grpId="0"/>
      <p:bldP spid="9" grpId="1"/>
      <p:bldP spid="10" grpId="0"/>
      <p:bldP spid="11" grpId="0"/>
      <p:bldP spid="11" grpId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1000"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hình ảnh hộp quà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325" y="3371338"/>
            <a:ext cx="22098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075" y="392113"/>
            <a:ext cx="183515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46125" y="709613"/>
            <a:ext cx="1077913" cy="10858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3900" y="722313"/>
            <a:ext cx="1077913" cy="10858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2038" y="881063"/>
            <a:ext cx="419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400" b="1">
                <a:latin typeface=".VnAvantH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69975" y="828675"/>
            <a:ext cx="41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400" b="1">
                <a:latin typeface=".VnAvantH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44575" y="841375"/>
            <a:ext cx="41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400" b="1">
                <a:latin typeface=".VnAvantH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19175" y="865188"/>
            <a:ext cx="419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800" b="1">
                <a:latin typeface=".VnAvantH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31875" y="881063"/>
            <a:ext cx="419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400" b="1" dirty="0">
                <a:latin typeface=".VnAvantH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10-Point Star 12"/>
          <p:cNvSpPr/>
          <p:nvPr/>
        </p:nvSpPr>
        <p:spPr>
          <a:xfrm>
            <a:off x="2687638" y="238125"/>
            <a:ext cx="1046162" cy="676275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/>
              <a:t>hết</a:t>
            </a:r>
            <a:r>
              <a:rPr lang="en-US" sz="2000" dirty="0"/>
              <a:t> </a:t>
            </a:r>
            <a:r>
              <a:rPr lang="en-US" sz="2000" dirty="0" err="1"/>
              <a:t>giơ</a:t>
            </a:r>
            <a:r>
              <a:rPr lang="en-US" sz="2000" dirty="0"/>
              <a:t>̀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34518" y="4157345"/>
            <a:ext cx="1295400" cy="1862048"/>
          </a:xfrm>
          <a:prstGeom prst="rect">
            <a:avLst/>
          </a:prstGeom>
          <a:solidFill>
            <a:srgbClr val="F7EB4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2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34518" y="1568938"/>
            <a:ext cx="1295400" cy="1862048"/>
          </a:xfrm>
          <a:prstGeom prst="rect">
            <a:avLst/>
          </a:prstGeom>
          <a:solidFill>
            <a:srgbClr val="F7EB4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1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78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1042 -0.04167 0.00143 -0.00347 -0.01042 -0.02477 C -0.01745 -0.03727 -0.00742 -0.03056 -0.01732 -0.03496 C -0.01927 -0.03773 -0.02122 -0.04028 -0.02318 -0.04306 C -0.02435 -0.04514 -0.02526 -0.04746 -0.02656 -0.04931 C -0.02839 -0.05162 -0.03047 -0.05324 -0.03242 -0.05556 C -0.03398 -0.05741 -0.03529 -0.06019 -0.03698 -0.06158 C -0.0388 -0.06297 -0.04089 -0.06297 -0.04271 -0.06366 C -0.04505 -0.06574 -0.04727 -0.06806 -0.04961 -0.06991 C -0.05195 -0.07153 -0.05443 -0.07199 -0.05664 -0.07384 C -0.05833 -0.07547 -0.05951 -0.07847 -0.0612 -0.08009 C -0.06302 -0.08195 -0.0651 -0.08264 -0.06693 -0.08426 C -0.06927 -0.08611 -0.07148 -0.08866 -0.07396 -0.09028 C -0.07578 -0.09144 -0.07773 -0.09167 -0.07969 -0.09236 L -0.0901 -0.09653 C -0.10117 -0.10648 -0.08646 -0.09445 -0.10273 -0.10255 C -0.12695 -0.11482 -0.09023 -0.10371 -0.12344 -0.11088 C -0.12891 -0.11204 -0.13971 -0.11482 -0.13971 -0.11482 C -0.15924 -0.11435 -0.17891 -0.11482 -0.19844 -0.11297 C -0.20091 -0.11273 -0.20547 -0.1088 -0.20547 -0.1088 C -0.20651 -0.10741 -0.20768 -0.10579 -0.20885 -0.10463 C -0.21042 -0.10324 -0.21198 -0.10209 -0.21354 -0.10047 C -0.2151 -0.09884 -0.21654 -0.0963 -0.2181 -0.09445 C -0.2237 -0.08773 -0.22357 -0.08843 -0.22969 -0.08426 C -0.2332 -0.07778 -0.2332 -0.07709 -0.23776 -0.07176 C -0.24297 -0.06551 -0.24349 -0.06667 -0.24805 -0.05949 C -0.24974 -0.05695 -0.25104 -0.05394 -0.25273 -0.05139 C -0.25677 -0.04491 -0.25794 -0.04375 -0.26198 -0.03912 C -0.26732 -0.02454 -0.26029 -0.0419 -0.26888 -0.02662 C -0.27018 -0.02431 -0.27096 -0.02084 -0.27227 -0.01852 C -0.27656 -0.01088 -0.27786 -0.01042 -0.28268 -0.00625 C -0.28516 0.00231 -0.28594 0.00602 -0.28958 0.01435 C -0.29271 0.02106 -0.29857 0.03333 -0.3 0.04097 C -0.30286 0.05648 -0.29896 0.03727 -0.30352 0.05324 C -0.30781 0.06875 -0.30313 0.05879 -0.30924 0.06967 C -0.31224 0.08819 -0.31068 0.0794 -0.3138 0.09629 C -0.31419 0.09838 -0.31432 0.10069 -0.31497 0.10254 C -0.31615 0.10602 -0.31758 0.10903 -0.31849 0.11273 C -0.32083 0.12222 -0.32044 0.12453 -0.32188 0.13333 C -0.32266 0.1375 -0.32344 0.14143 -0.32422 0.1456 C -0.32461 0.14768 -0.32487 0.14977 -0.32539 0.15162 L -0.32773 0.15995 C -0.32839 0.16597 -0.32865 0.17083 -0.32995 0.17639 C -0.33073 0.17916 -0.33151 0.18171 -0.33229 0.18449 C -0.33268 0.19282 -0.33281 0.20092 -0.33346 0.20926 C -0.33398 0.21481 -0.33516 0.22014 -0.33581 0.22546 L -0.33685 0.23588 C -0.33659 0.25301 -0.33633 0.27014 -0.33581 0.28703 C -0.33555 0.2912 -0.33529 0.29537 -0.33464 0.2993 C -0.33411 0.30185 -0.33294 0.30347 -0.33229 0.30555 C -0.33177 0.30741 -0.33164 0.30972 -0.33112 0.3118 C -0.32969 0.3169 -0.32865 0.31805 -0.32656 0.32199 C -0.32096 0.3419 -0.32721 0.32176 -0.32188 0.33426 C -0.32031 0.33819 -0.31927 0.34305 -0.31732 0.34653 C -0.31576 0.3493 -0.31354 0.35069 -0.31159 0.35278 C -0.30625 0.3581 -0.30716 0.35532 -0.30234 0.36296 C -0.30013 0.36643 -0.29727 0.37315 -0.29427 0.37523 C -0.29245 0.37662 -0.29036 0.37639 -0.28841 0.37731 C -0.28607 0.37847 -0.28385 0.38009 -0.28151 0.38148 C -0.28034 0.38217 -0.2793 0.3831 -0.27813 0.38356 C -0.2707 0.38611 -0.27422 0.38472 -0.26771 0.38773 C -0.25964 0.38703 -0.25156 0.3868 -0.24349 0.38565 C -0.24232 0.38541 -0.24102 0.38472 -0.23997 0.38356 C -0.23906 0.38241 -0.23854 0.38055 -0.23776 0.3794 C -0.23659 0.37778 -0.23542 0.37662 -0.23424 0.37523 C -0.23346 0.37315 -0.23281 0.37106 -0.2319 0.36921 C -0.22839 0.3618 -0.22786 0.36412 -0.225 0.35486 C -0.22396 0.35162 -0.2237 0.34791 -0.22266 0.34444 C -0.21914 0.33171 -0.22148 0.34583 -0.2181 0.33009 C -0.21523 0.31713 -0.21497 0.31458 -0.21354 0.30347 C -0.21289 0.29004 -0.21276 0.27754 -0.2112 0.26458 C -0.21094 0.2625 -0.21042 0.26041 -0.21003 0.25833 C -0.20768 0.21759 -0.21016 0.25301 -0.20768 0.22754 C -0.20729 0.22291 -0.20703 0.21805 -0.20651 0.21319 C -0.2056 0.2044 -0.20547 0.20648 -0.2043 0.19884 C -0.20378 0.19629 -0.20352 0.19328 -0.20313 0.19074 C -0.20234 0.18657 -0.20143 0.18264 -0.20078 0.17847 C -0.19948 0.16875 -0.20039 0.17268 -0.19844 0.16597 L -0.19844 0.16597 L -0.19844 0.16597 L -0.20195 0.1743 " pathEditMode="relative" ptsTypes="AAAAAA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9" grpId="1"/>
      <p:bldP spid="10" grpId="0"/>
      <p:bldP spid="10" grpId="1"/>
      <p:bldP spid="11" grpId="0"/>
      <p:bldP spid="12" grpId="0"/>
      <p:bldP spid="12" grpId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1000"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075" y="392113"/>
            <a:ext cx="183515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46125" y="709613"/>
            <a:ext cx="1077913" cy="10858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3900" y="722313"/>
            <a:ext cx="1077913" cy="10858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2038" y="881063"/>
            <a:ext cx="419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400" b="1">
                <a:latin typeface=".VnAvantH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9975" y="828675"/>
            <a:ext cx="41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400" b="1">
                <a:latin typeface=".VnAvantH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44575" y="841375"/>
            <a:ext cx="41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400" b="1">
                <a:latin typeface=".VnAvantH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19175" y="865188"/>
            <a:ext cx="419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800" b="1">
                <a:latin typeface=".VnAvantH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31875" y="881063"/>
            <a:ext cx="419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400" b="1">
                <a:latin typeface=".VnAvantH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10-Point Star 11"/>
          <p:cNvSpPr/>
          <p:nvPr/>
        </p:nvSpPr>
        <p:spPr>
          <a:xfrm>
            <a:off x="2687638" y="238125"/>
            <a:ext cx="1046162" cy="676275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/>
              <a:t>hết</a:t>
            </a:r>
            <a:r>
              <a:rPr lang="en-US" sz="2000" dirty="0"/>
              <a:t> </a:t>
            </a:r>
            <a:r>
              <a:rPr lang="en-US" sz="2000" dirty="0" err="1"/>
              <a:t>giơ</a:t>
            </a:r>
            <a:r>
              <a:rPr lang="en-US" sz="2000" dirty="0"/>
              <a:t>̀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40369" y="4419600"/>
            <a:ext cx="1295400" cy="1862048"/>
          </a:xfrm>
          <a:prstGeom prst="rect">
            <a:avLst/>
          </a:prstGeom>
          <a:solidFill>
            <a:srgbClr val="F7EB4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50369" y="4419600"/>
            <a:ext cx="1295400" cy="1862048"/>
          </a:xfrm>
          <a:prstGeom prst="rect">
            <a:avLst/>
          </a:prstGeom>
          <a:solidFill>
            <a:srgbClr val="F7EB4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2</a:t>
            </a:r>
          </a:p>
        </p:txBody>
      </p:sp>
      <p:pic>
        <p:nvPicPr>
          <p:cNvPr id="15" name="sai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8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90600" y="502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Kết quả hình ảnh cho hình vẽ Cây cà rố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2118" y="1280319"/>
            <a:ext cx="3382963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996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ung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73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 animBg="1"/>
      <p:bldP spid="7" grpId="0"/>
      <p:bldP spid="8" grpId="0"/>
      <p:bldP spid="8" grpId="1"/>
      <p:bldP spid="9" grpId="0"/>
      <p:bldP spid="9" grpId="1"/>
      <p:bldP spid="10" grpId="0"/>
      <p:bldP spid="11" grpId="0"/>
      <p:bldP spid="11" grpId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hình vẽ Cây cà rố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99210"/>
            <a:ext cx="316547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075" y="392113"/>
            <a:ext cx="183515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46125" y="709613"/>
            <a:ext cx="1077913" cy="10858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3900" y="722313"/>
            <a:ext cx="1077913" cy="10858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2038" y="881063"/>
            <a:ext cx="419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400" b="1">
                <a:latin typeface=".VnAvantH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69975" y="828675"/>
            <a:ext cx="41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400" b="1">
                <a:latin typeface=".VnAvantH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44575" y="841375"/>
            <a:ext cx="41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400" b="1">
                <a:latin typeface=".VnAvantH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19175" y="865188"/>
            <a:ext cx="419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800" b="1">
                <a:latin typeface=".VnAvantH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31875" y="881063"/>
            <a:ext cx="419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4400" b="1" dirty="0">
                <a:latin typeface=".VnAvantH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10-Point Star 12"/>
          <p:cNvSpPr/>
          <p:nvPr/>
        </p:nvSpPr>
        <p:spPr>
          <a:xfrm>
            <a:off x="2687638" y="238125"/>
            <a:ext cx="1046162" cy="676275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/>
              <a:t>hết</a:t>
            </a:r>
            <a:r>
              <a:rPr lang="en-US" sz="2000" dirty="0"/>
              <a:t> </a:t>
            </a:r>
            <a:r>
              <a:rPr lang="en-US" sz="2000" dirty="0" err="1"/>
              <a:t>giơ</a:t>
            </a:r>
            <a:r>
              <a:rPr lang="en-US" sz="2000" dirty="0"/>
              <a:t>̀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56450" y="4264685"/>
            <a:ext cx="1295400" cy="1862048"/>
          </a:xfrm>
          <a:prstGeom prst="rect">
            <a:avLst/>
          </a:prstGeom>
          <a:solidFill>
            <a:srgbClr val="F7EB4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2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38400" y="4264685"/>
            <a:ext cx="1295400" cy="1862048"/>
          </a:xfrm>
          <a:prstGeom prst="rect">
            <a:avLst/>
          </a:prstGeom>
          <a:solidFill>
            <a:srgbClr val="F7EB4F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1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19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9" grpId="1"/>
      <p:bldP spid="10" grpId="0"/>
      <p:bldP spid="10" grpId="1"/>
      <p:bldP spid="11" grpId="0"/>
      <p:bldP spid="12" grpId="0"/>
      <p:bldP spid="12" grpId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H:\nhac\Yen Nhi - Mau Hoa.mp3"/>
  <p:tag name="PPSNARRATION" val="1,2082175234,H:\Nh thi nhi\BAI SO 4 THI E - Copy\Media.ppc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1BFD585-A03C-4FA2-AD93-5AA4BB92B5C7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2DC2DEF-F29F-428B-991B-562CAA2F4F43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693768F-61C3-4990-BEA7-095F3153801C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1744B9A-CE38-441B-B483-71B125DE3D28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64E7273-75D8-4810-AFB6-271DEA17324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06DBC9B-74E7-4080-9969-EBF6459E7237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17F75D8-843D-4279-8786-6F36D1C4AFA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B0EBA478-2870-4175-8CD8-FFF673C2AFB0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8B76A4E-CAE0-4285-9BD6-0FA757D5AFD9}&quot;/&gt;&lt;filename val=&quot;C:\Users\abc\Documents\My Adobe Presentations\ky nang song\data\asimages\{48B76A4E-CAE0-4285-9BD6-0FA757D5AFD9}.png&quot;/&gt;&lt;hasEffects val=&quot;1&quot;/&gt;&lt;left val=&quot;108.72&quot;/&gt;&lt;top val=&quot;169.56&quot;/&gt;&lt;width val=&quot;468.36&quot;/&gt;&lt;height val=&quot;105.36&quot;/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F0C6ECE-75BD-417E-8863-C185E0F1352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bc\Desktop\ki năng song\Ai la trieu phu 1 - King s VN (mp3cut.net).mp3"/>
  <p:tag name="PPSNARRATION" val="3,1411479067,D:\giao an dien tu\am nhac trang\am nhac trang VĐTN\Media.ppc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B882CB0-F694-4A18-83F9-3E55FDEA8DAC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E7B1931-408C-4908-AA9D-E56FD90571B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7BEED37-DAEE-4575-948A-C8EE26D292D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6C511C1-CFBD-49A5-AAE1-ADBE81D900FA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4EB1C27-C67C-4CE4-B994-8BE35FA3B1FA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420A41C-6C71-4FC2-B34E-A4E49547C52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9D80330-54C4-4847-AF22-A0258342954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8BABD020-9E59-45CE-AE6A-AC8784A1344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60A9C26-4051-4EF4-BB96-BFF3249D13C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146</Words>
  <Application>Microsoft Office PowerPoint</Application>
  <PresentationFormat>Custom</PresentationFormat>
  <Paragraphs>60</Paragraphs>
  <Slides>16</Slides>
  <Notes>0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</dc:creator>
  <cp:lastModifiedBy>Customer</cp:lastModifiedBy>
  <cp:revision>14</cp:revision>
  <dcterms:created xsi:type="dcterms:W3CDTF">2017-12-24T05:22:43Z</dcterms:created>
  <dcterms:modified xsi:type="dcterms:W3CDTF">2021-02-25T13:28:15Z</dcterms:modified>
</cp:coreProperties>
</file>