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6" r:id="rId3"/>
    <p:sldId id="262" r:id="rId4"/>
    <p:sldId id="261" r:id="rId5"/>
    <p:sldId id="266" r:id="rId6"/>
    <p:sldId id="267" r:id="rId7"/>
    <p:sldId id="268" r:id="rId8"/>
    <p:sldId id="264" r:id="rId9"/>
    <p:sldId id="265" r:id="rId10"/>
    <p:sldId id="263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7" r:id="rId21"/>
    <p:sldId id="280" r:id="rId22"/>
    <p:sldId id="282" r:id="rId23"/>
    <p:sldId id="285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35.jpeg"/><Relationship Id="rId9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gif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13.gif"/><Relationship Id="rId4" Type="http://schemas.openxmlformats.org/officeDocument/2006/relationships/image" Target="../media/image37.png"/><Relationship Id="rId9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gif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wm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intro mng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525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71600"/>
            <a:ext cx="4343400" cy="38100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5626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6034617" cy="4525963"/>
          </a:xfrm>
        </p:spPr>
      </p:pic>
      <p:sp>
        <p:nvSpPr>
          <p:cNvPr id="5" name="Rectangle 4"/>
          <p:cNvSpPr/>
          <p:nvPr/>
        </p:nvSpPr>
        <p:spPr>
          <a:xfrm>
            <a:off x="3505200" y="5638800"/>
            <a:ext cx="24897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5562600" cy="3615531"/>
          </a:xfrm>
        </p:spPr>
      </p:pic>
      <p:sp>
        <p:nvSpPr>
          <p:cNvPr id="5" name="Rectangle 4"/>
          <p:cNvSpPr/>
          <p:nvPr/>
        </p:nvSpPr>
        <p:spPr>
          <a:xfrm>
            <a:off x="3429000" y="5257800"/>
            <a:ext cx="2557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8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3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48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: MẦM NON 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GIA THỤY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Kim Chi 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MGB C1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95400" y="4164806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762000" y="3021012"/>
            <a:ext cx="83820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New folder\Hinh anh kiem tra PP\background\logo mn gia thu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200150"/>
            <a:ext cx="2895601" cy="169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2514600" cy="1828800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6928"/>
            <a:ext cx="2667000" cy="2445328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0"/>
            <a:ext cx="3048000" cy="24384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2971800" cy="24384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438400"/>
            <a:ext cx="3048000" cy="197127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38401"/>
            <a:ext cx="2743200" cy="197127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409678"/>
            <a:ext cx="3048000" cy="2209800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436323"/>
            <a:ext cx="2971800" cy="215651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54" y="2420992"/>
            <a:ext cx="2538845" cy="20153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88" y="4436323"/>
            <a:ext cx="2771775" cy="19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7425" y="1967345"/>
            <a:ext cx="6529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a - Nhat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7261" y="1967345"/>
            <a:ext cx="584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13149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Qua - Nhat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25175mi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651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25175mi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90600"/>
            <a:ext cx="1651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21" y="33528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04812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83984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37011" y="2412274"/>
            <a:ext cx="8364504" cy="166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8895919"/>
              </a:avLst>
            </a:prstTxWarp>
            <a:spAutoFit/>
          </a:bodyPr>
          <a:lstStyle/>
          <a:p>
            <a:endParaRPr lang="en-US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1981200"/>
            <a:ext cx="563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          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1430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Picture 6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EC86B4260ABE4D00AED24191244CEF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29766"/>
            <a:ext cx="1143000" cy="231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09" y="4800601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04774"/>
            <a:ext cx="457200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2268"/>
            <a:ext cx="914400" cy="7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88" y="1573887"/>
            <a:ext cx="627011" cy="64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43" y="4253344"/>
            <a:ext cx="757650" cy="62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490135" y="4201583"/>
            <a:ext cx="697616" cy="6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58456" y="319087"/>
            <a:ext cx="40957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196770" y="3494193"/>
            <a:ext cx="675093" cy="56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0574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/>
          </a:p>
        </p:txBody>
      </p:sp>
      <p:pic>
        <p:nvPicPr>
          <p:cNvPr id="4" name="Picture 6" descr="star0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38862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star0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049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1403"/>
            <a:ext cx="8382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1" descr="j02321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435150" y="3177702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477000" cy="4724399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05000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286&quot;/&gt;&lt;/object&gt;&lt;object type=&quot;3&quot; unique_id=&quot;10004&quot;&gt;&lt;property id=&quot;20148&quot; value=&quot;5&quot;/&gt;&lt;property id=&quot;20300&quot; value=&quot;Slide 3&quot;/&gt;&lt;property id=&quot;20307&quot; value=&quot;262&quot;/&gt;&lt;/object&gt;&lt;object type=&quot;3&quot; unique_id=&quot;10005&quot;&gt;&lt;property id=&quot;20148&quot; value=&quot;5&quot;/&gt;&lt;property id=&quot;20300&quot; value=&quot;Slide 4&quot;/&gt;&lt;property id=&quot;20307&quot; value=&quot;261&quot;/&gt;&lt;/object&gt;&lt;object type=&quot;3&quot; unique_id=&quot;10006&quot;&gt;&lt;property id=&quot;20148&quot; value=&quot;5&quot;/&gt;&lt;property id=&quot;20300&quot; value=&quot;Slide 5 - &amp;quot;Khám phá quả Cam&amp;quot;&quot;/&gt;&lt;property id=&quot;20307&quot; value=&quot;266&quot;/&gt;&lt;/object&gt;&lt;object type=&quot;3&quot; unique_id=&quot;10007&quot;&gt;&lt;property id=&quot;20148&quot; value=&quot;5&quot;/&gt;&lt;property id=&quot;20300&quot; value=&quot;Slide 6 - &amp;quot;Khám phá quả Chuối&amp;quot;&quot;/&gt;&lt;property id=&quot;20307&quot; value=&quot;267&quot;/&gt;&lt;/object&gt;&lt;object type=&quot;3&quot; unique_id=&quot;10008&quot;&gt;&lt;property id=&quot;20148&quot; value=&quot;5&quot;/&gt;&lt;property id=&quot;20300&quot; value=&quot;Slide 7 - &amp;quot;Khám phá quả Xoài&amp;quot;&quot;/&gt;&lt;property id=&quot;20307&quot; value=&quot;268&quot;/&gt;&lt;/object&gt;&lt;object type=&quot;3&quot; unique_id=&quot;10009&quot;&gt;&lt;property id=&quot;20148&quot; value=&quot;5&quot;/&gt;&lt;property id=&quot;20300&quot; value=&quot;Slide 8&quot;/&gt;&lt;property id=&quot;20307&quot; value=&quot;264&quot;/&gt;&lt;/object&gt;&lt;object type=&quot;3&quot; unique_id=&quot;10010&quot;&gt;&lt;property id=&quot;20148&quot; value=&quot;5&quot;/&gt;&lt;property id=&quot;20300&quot; value=&quot;Slide 9 - &amp;quot;* Hoạt động 3: So sánh&amp;quot;&quot;/&gt;&lt;property id=&quot;20307&quot; value=&quot;265&quot;/&gt;&lt;/object&gt;&lt;object type=&quot;3&quot; unique_id=&quot;10011&quot;&gt;&lt;property id=&quot;20148&quot; value=&quot;5&quot;/&gt;&lt;property id=&quot;20300&quot; value=&quot;Slide 10&quot;/&gt;&lt;property id=&quot;20307&quot; value=&quot;263&quot;/&gt;&lt;/object&gt;&lt;object type=&quot;3&quot; unique_id=&quot;10012&quot;&gt;&lt;property id=&quot;20148&quot; value=&quot;5&quot;/&gt;&lt;property id=&quot;20300&quot; value=&quot;Slide 11 - &amp;quot;* Mở rộng:&amp;quot;&quot;/&gt;&lt;property id=&quot;20307&quot; value=&quot;269&quot;/&gt;&lt;/object&gt;&lt;object type=&quot;3&quot; unique_id=&quot;10013&quot;&gt;&lt;property id=&quot;20148&quot; value=&quot;5&quot;/&gt;&lt;property id=&quot;20300&quot; value=&quot;Slide 12&quot;/&gt;&lt;property id=&quot;20307&quot; value=&quot;270&quot;/&gt;&lt;/object&gt;&lt;object type=&quot;3&quot; unique_id=&quot;10014&quot;&gt;&lt;property id=&quot;20148&quot; value=&quot;5&quot;/&gt;&lt;property id=&quot;20300&quot; value=&quot;Slide 13&quot;/&gt;&lt;property id=&quot;20307&quot; value=&quot;271&quot;/&gt;&lt;/object&gt;&lt;object type=&quot;3&quot; unique_id=&quot;10015&quot;&gt;&lt;property id=&quot;20148&quot; value=&quot;5&quot;/&gt;&lt;property id=&quot;20300&quot; value=&quot;Slide 14&quot;/&gt;&lt;property id=&quot;20307&quot; value=&quot;272&quot;/&gt;&lt;/object&gt;&lt;object type=&quot;3&quot; unique_id=&quot;10016&quot;&gt;&lt;property id=&quot;20148&quot; value=&quot;5&quot;/&gt;&lt;property id=&quot;20300&quot; value=&quot;Slide 15&quot;/&gt;&lt;property id=&quot;20307&quot; value=&quot;273&quot;/&gt;&lt;/object&gt;&lt;object type=&quot;3&quot; unique_id=&quot;10017&quot;&gt;&lt;property id=&quot;20148&quot; value=&quot;5&quot;/&gt;&lt;property id=&quot;20300&quot; value=&quot;Slide 16&quot;/&gt;&lt;property id=&quot;20307&quot; value=&quot;274&quot;/&gt;&lt;/object&gt;&lt;object type=&quot;3&quot; unique_id=&quot;10018&quot;&gt;&lt;property id=&quot;20148&quot; value=&quot;5&quot;/&gt;&lt;property id=&quot;20300&quot; value=&quot;Slide 17&quot;/&gt;&lt;property id=&quot;20307&quot; value=&quot;275&quot;/&gt;&lt;/object&gt;&lt;object type=&quot;3&quot; unique_id=&quot;10019&quot;&gt;&lt;property id=&quot;20148&quot; value=&quot;5&quot;/&gt;&lt;property id=&quot;20300&quot; value=&quot;Slide 18&quot;/&gt;&lt;property id=&quot;20307&quot; value=&quot;276&quot;/&gt;&lt;/object&gt;&lt;object type=&quot;3&quot; unique_id=&quot;10020&quot;&gt;&lt;property id=&quot;20148&quot; value=&quot;5&quot;/&gt;&lt;property id=&quot;20300&quot; value=&quot;Slide 19&quot;/&gt;&lt;property id=&quot;20307&quot; value=&quot;278&quot;/&gt;&lt;/object&gt;&lt;object type=&quot;3&quot; unique_id=&quot;10021&quot;&gt;&lt;property id=&quot;20148&quot; value=&quot;5&quot;/&gt;&lt;property id=&quot;20300&quot; value=&quot;Slide 20&quot;/&gt;&lt;property id=&quot;20307&quot; value=&quot;277&quot;/&gt;&lt;/object&gt;&lt;object type=&quot;3&quot; unique_id=&quot;10022&quot;&gt;&lt;property id=&quot;20148&quot; value=&quot;5&quot;/&gt;&lt;property id=&quot;20300&quot; value=&quot;Slide 21&quot;/&gt;&lt;property id=&quot;20307&quot; value=&quot;280&quot;/&gt;&lt;/object&gt;&lt;object type=&quot;3&quot; unique_id=&quot;10023&quot;&gt;&lt;property id=&quot;20148&quot; value=&quot;5&quot;/&gt;&lt;property id=&quot;20300&quot; value=&quot;Slide 22&quot;/&gt;&lt;property id=&quot;20307&quot; value=&quot;282&quot;/&gt;&lt;/object&gt;&lt;object type=&quot;3&quot; unique_id=&quot;10024&quot;&gt;&lt;property id=&quot;20148&quot; value=&quot;5&quot;/&gt;&lt;property id=&quot;20300&quot; value=&quot;Slide 23&quot;/&gt;&lt;property id=&quot;20307&quot; value=&quot;285&quot;/&gt;&lt;/object&gt;&lt;object type=&quot;3&quot; unique_id=&quot;14335&quot;&gt;&lt;property id=&quot;20148&quot; value=&quot;5&quot;/&gt;&lt;property id=&quot;20300&quot; value=&quot;Slide 1&quot;/&gt;&lt;property id=&quot;20307&quot; value=&quot;287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150</Words>
  <Application>Microsoft Office PowerPoint</Application>
  <PresentationFormat>On-screen Show (4:3)</PresentationFormat>
  <Paragraphs>34</Paragraphs>
  <Slides>23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PowerPoint Presentation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ADMIN</cp:lastModifiedBy>
  <cp:revision>20</cp:revision>
  <dcterms:created xsi:type="dcterms:W3CDTF">2015-04-04T14:56:35Z</dcterms:created>
  <dcterms:modified xsi:type="dcterms:W3CDTF">2021-02-24T13:30:47Z</dcterms:modified>
</cp:coreProperties>
</file>