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58" r:id="rId3"/>
    <p:sldId id="259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343D44-21C2-4110-A74A-0749A8134A43}" type="datetimeFigureOut">
              <a:rPr lang="en-US" smtClean="0"/>
              <a:t>12/6/2016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21D374-5E54-4F8A-8850-2471397E60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830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A194C1-A6F5-4699-AC31-B0791BA92375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2FC10-FB34-4ED7-96DC-DFF6CD764736}" type="datetimeFigureOut">
              <a:rPr lang="en-US" smtClean="0"/>
              <a:t>12/6/2016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AC27E-96FF-4CAA-A51A-43D739C262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2FC10-FB34-4ED7-96DC-DFF6CD764736}" type="datetimeFigureOut">
              <a:rPr lang="en-US" smtClean="0"/>
              <a:t>12/6/2016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AC27E-96FF-4CAA-A51A-43D739C262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2FC10-FB34-4ED7-96DC-DFF6CD764736}" type="datetimeFigureOut">
              <a:rPr lang="en-US" smtClean="0"/>
              <a:t>12/6/2016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AC27E-96FF-4CAA-A51A-43D739C262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2FC10-FB34-4ED7-96DC-DFF6CD764736}" type="datetimeFigureOut">
              <a:rPr lang="en-US" smtClean="0"/>
              <a:t>12/6/2016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AC27E-96FF-4CAA-A51A-43D739C262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2FC10-FB34-4ED7-96DC-DFF6CD764736}" type="datetimeFigureOut">
              <a:rPr lang="en-US" smtClean="0"/>
              <a:t>12/6/2016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AC27E-96FF-4CAA-A51A-43D739C262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2FC10-FB34-4ED7-96DC-DFF6CD764736}" type="datetimeFigureOut">
              <a:rPr lang="en-US" smtClean="0"/>
              <a:t>12/6/2016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AC27E-96FF-4CAA-A51A-43D739C262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2FC10-FB34-4ED7-96DC-DFF6CD764736}" type="datetimeFigureOut">
              <a:rPr lang="en-US" smtClean="0"/>
              <a:t>12/6/2016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AC27E-96FF-4CAA-A51A-43D739C262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2FC10-FB34-4ED7-96DC-DFF6CD764736}" type="datetimeFigureOut">
              <a:rPr lang="en-US" smtClean="0"/>
              <a:t>12/6/2016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AC27E-96FF-4CAA-A51A-43D739C262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2FC10-FB34-4ED7-96DC-DFF6CD764736}" type="datetimeFigureOut">
              <a:rPr lang="en-US" smtClean="0"/>
              <a:t>12/6/2016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AC27E-96FF-4CAA-A51A-43D739C262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2FC10-FB34-4ED7-96DC-DFF6CD764736}" type="datetimeFigureOut">
              <a:rPr lang="en-US" smtClean="0"/>
              <a:t>12/6/2016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AC27E-96FF-4CAA-A51A-43D739C262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2FC10-FB34-4ED7-96DC-DFF6CD764736}" type="datetimeFigureOut">
              <a:rPr lang="en-US" smtClean="0"/>
              <a:t>12/6/2016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AC27E-96FF-4CAA-A51A-43D739C262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12FC10-FB34-4ED7-96DC-DFF6CD764736}" type="datetimeFigureOut">
              <a:rPr lang="en-US" smtClean="0"/>
              <a:t>12/6/2016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BAC27E-96FF-4CAA-A51A-43D739C262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Ultimo\Downloads\AnhPhiCongOiBeat-V.A-4009484.mp3" TargetMode="External"/><Relationship Id="rId6" Type="http://schemas.openxmlformats.org/officeDocument/2006/relationships/image" Target="../media/image13.gif"/><Relationship Id="rId5" Type="http://schemas.openxmlformats.org/officeDocument/2006/relationships/image" Target="../media/image20.png"/><Relationship Id="rId4" Type="http://schemas.openxmlformats.org/officeDocument/2006/relationships/image" Target="../media/image19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elkom10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65" y="-71462"/>
            <a:ext cx="8760415" cy="4071966"/>
          </a:xfrm>
          <a:prstGeom prst="rect">
            <a:avLst/>
          </a:prstGeom>
        </p:spPr>
      </p:pic>
      <p:sp>
        <p:nvSpPr>
          <p:cNvPr id="4" name="Subtitle 4"/>
          <p:cNvSpPr txBox="1">
            <a:spLocks/>
          </p:cNvSpPr>
          <p:nvPr/>
        </p:nvSpPr>
        <p:spPr>
          <a:xfrm>
            <a:off x="0" y="3500438"/>
            <a:ext cx="9144000" cy="1499616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GIÁO ÁN MÔI TRƯỜNG-XQ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Tìm hiểu về một số PTGT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đường hàng không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 descr="610951udwmi8f57a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38591" y="1340768"/>
            <a:ext cx="9072530" cy="4513470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lid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3306" y="-142900"/>
            <a:ext cx="5686956" cy="3857652"/>
          </a:xfrm>
          <a:prstGeom prst="rect">
            <a:avLst/>
          </a:prstGeom>
        </p:spPr>
      </p:pic>
      <p:pic>
        <p:nvPicPr>
          <p:cNvPr id="5" name="Picture 4" descr="image002(99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2066" y="3500438"/>
            <a:ext cx="4572032" cy="3429025"/>
          </a:xfrm>
          <a:prstGeom prst="rect">
            <a:avLst/>
          </a:prstGeom>
        </p:spPr>
      </p:pic>
      <p:pic>
        <p:nvPicPr>
          <p:cNvPr id="6" name="Picture 5" descr="Yak-13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54845" y="0"/>
            <a:ext cx="5441225" cy="3500414"/>
          </a:xfrm>
          <a:prstGeom prst="rect">
            <a:avLst/>
          </a:prstGeom>
        </p:spPr>
      </p:pic>
      <p:pic>
        <p:nvPicPr>
          <p:cNvPr id="2" name="Picture 1" descr="b3d70d39-acf4-4bbc-8b1a-18f3e2c2cfc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14346" y="3500438"/>
            <a:ext cx="5500726" cy="3661039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rot="5400000">
            <a:off x="1751402" y="3535772"/>
            <a:ext cx="7071544" cy="158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0800000" flipV="1">
            <a:off x="-214346" y="3500438"/>
            <a:ext cx="9715568" cy="952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h_vien-tren-tua-de-bai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785786" y="928671"/>
            <a:ext cx="6715172" cy="1643075"/>
          </a:xfrm>
          <a:prstGeom prst="rect">
            <a:avLst/>
          </a:prstGeom>
        </p:spPr>
      </p:pic>
      <p:sp>
        <p:nvSpPr>
          <p:cNvPr id="4" name="Title 7"/>
          <p:cNvSpPr txBox="1">
            <a:spLocks/>
          </p:cNvSpPr>
          <p:nvPr/>
        </p:nvSpPr>
        <p:spPr>
          <a:xfrm>
            <a:off x="571472" y="285728"/>
            <a:ext cx="7772400" cy="1470025"/>
          </a:xfrm>
          <a:prstGeom prst="rect">
            <a:avLst/>
          </a:prstGeom>
        </p:spPr>
        <p:txBody>
          <a:bodyPr>
            <a:noAutofit/>
            <a:scene3d>
              <a:camera prst="obliqueTopRigh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0" b="1" i="0" u="none" strike="noStrike" kern="1200" cap="none" spc="0" normalizeH="0" baseline="0" noProof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0000" endA="300" endPos="50000" dist="60007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TRÒ CHƠI</a:t>
            </a:r>
            <a:endParaRPr kumimoji="0" lang="en-US" sz="10000" b="1" i="0" u="none" strike="noStrike" kern="1200" cap="none" spc="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50000" endA="300" endPos="50000" dist="60007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Hinh-Anh-Dong-Cuc-Dep-Sieu-De-Thuong-Trang-Tri-Blog- (319)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3799570" y="3915679"/>
            <a:ext cx="1268019" cy="4580943"/>
          </a:xfrm>
          <a:prstGeom prst="rect">
            <a:avLst/>
          </a:prstGeom>
        </p:spPr>
      </p:pic>
      <p:pic>
        <p:nvPicPr>
          <p:cNvPr id="6" name="AnhPhiCongOiBeat-V.A-4009484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214282" y="214290"/>
            <a:ext cx="1143008" cy="1143008"/>
          </a:xfrm>
          <a:prstGeom prst="rect">
            <a:avLst/>
          </a:prstGeom>
        </p:spPr>
      </p:pic>
      <p:pic>
        <p:nvPicPr>
          <p:cNvPr id="8" name="Picture 7" descr="4189_hinh_anh_dong_maybay_truc_thang_31__yd5k_zps5fd3c672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85918" y="2285992"/>
            <a:ext cx="8215370" cy="34774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8061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ìaasdfdsf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4346" y="0"/>
            <a:ext cx="9644130" cy="59994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ìaasdfdsf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4346" y="0"/>
            <a:ext cx="9644130" cy="599949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42910" y="5340"/>
            <a:ext cx="835824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CUỘC THI TÌM HIỂU VỀ CÁC</a:t>
            </a:r>
            <a:endParaRPr lang="en-US" sz="5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y-bay-vietnam-airlin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314111">
            <a:off x="67200" y="-99699"/>
            <a:ext cx="9077625" cy="55186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5535714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atin typeface="Times New Roman"/>
              </a:rPr>
              <a:t>MÁY BAY PHẢN LỰC</a:t>
            </a:r>
            <a:endParaRPr lang="en-US" sz="6000" b="1" dirty="0">
              <a:latin typeface="Times New Roman"/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23993 0.23449 C -0.16077 0.14491 -0.08143 0.05533 0.01284 0.02523 C 0.10659 -0.00486 0.19496 0.11759 0.32326 0.05394 C 0.45156 -0.00926 0.67083 -0.26852 0.78316 -0.35509 C 0.89513 -0.44143 0.94566 -0.45347 0.99635 -0.46528 " pathEditMode="relative" rAng="0" ptsTypes="aaaaA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800" y="-3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937 -0.4199 L -2.5E-6 -2.59259E-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00" y="21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074912_Binhthuan_kinh+khi+ca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9031" y="-285776"/>
            <a:ext cx="5901927" cy="67151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6006132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atin typeface="Times New Roman"/>
              </a:rPr>
              <a:t>KHINH KHÍ CẦU</a:t>
            </a:r>
            <a:endParaRPr lang="en-US" sz="5400" b="1" dirty="0">
              <a:latin typeface="Times New Roman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xomanh.com-Khinh-Khí-Cầu-5-slid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00485"/>
            <a:ext cx="9144000" cy="2943225"/>
          </a:xfrm>
          <a:prstGeom prst="rect">
            <a:avLst/>
          </a:prstGeom>
        </p:spPr>
      </p:pic>
      <p:pic>
        <p:nvPicPr>
          <p:cNvPr id="3" name="Picture 2" descr="amthucgiaitri-le-hoi-khinh-khi-cau-quoc-te-tai-phan-thiet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2" y="214290"/>
            <a:ext cx="4459027" cy="3143248"/>
          </a:xfrm>
          <a:prstGeom prst="rect">
            <a:avLst/>
          </a:prstGeom>
        </p:spPr>
      </p:pic>
      <p:pic>
        <p:nvPicPr>
          <p:cNvPr id="4" name="Picture 3" descr="1-tung-bung-ngam-khi-cau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9124" y="214314"/>
            <a:ext cx="4786314" cy="31432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au vu tr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57256" y="-571504"/>
            <a:ext cx="10287040" cy="75724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593467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atin typeface="Times New Roman"/>
              </a:rPr>
              <a:t>TÀU VŨ TRỤ</a:t>
            </a:r>
            <a:endParaRPr lang="en-US" sz="5400" b="1" dirty="0">
              <a:latin typeface="Times New Roman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2074912_Binhthuan_kinh+khi+ca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14942" y="0"/>
            <a:ext cx="3327661" cy="37861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mo-hinh-truc-thang-UH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21838">
            <a:off x="4481196" y="3971093"/>
            <a:ext cx="5138002" cy="3076171"/>
          </a:xfrm>
          <a:prstGeom prst="rect">
            <a:avLst/>
          </a:prstGeom>
        </p:spPr>
      </p:pic>
      <p:pic>
        <p:nvPicPr>
          <p:cNvPr id="2" name="Picture 1" descr="tau vu tru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0"/>
            <a:ext cx="4658265" cy="3429000"/>
          </a:xfrm>
          <a:prstGeom prst="rect">
            <a:avLst/>
          </a:prstGeom>
        </p:spPr>
      </p:pic>
      <p:pic>
        <p:nvPicPr>
          <p:cNvPr id="4" name="Picture 3" descr="may-bay-vietnam-airline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447395">
            <a:off x="-13595" y="4003263"/>
            <a:ext cx="4453050" cy="2707195"/>
          </a:xfrm>
          <a:prstGeom prst="rect">
            <a:avLst/>
          </a:prstGeom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571612"/>
            <a:ext cx="3786182" cy="4357718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12074912_Binhthuan_kinh+khi+ca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25987" y="1571612"/>
            <a:ext cx="3812169" cy="43374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3786182" y="1571612"/>
            <a:ext cx="5357818" cy="4357718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may-bay-vietnam-airline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883542">
            <a:off x="3850797" y="2090514"/>
            <a:ext cx="5356442" cy="325640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rot="5400000">
            <a:off x="1608117" y="3749677"/>
            <a:ext cx="4357718" cy="1588"/>
          </a:xfrm>
          <a:prstGeom prst="line">
            <a:avLst/>
          </a:prstGeom>
          <a:ln w="762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6964347" y="3749677"/>
            <a:ext cx="4357718" cy="1588"/>
          </a:xfrm>
          <a:prstGeom prst="line">
            <a:avLst/>
          </a:prstGeom>
          <a:ln w="762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2714612" y="285728"/>
            <a:ext cx="35719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SO SÁNH</a:t>
            </a:r>
            <a:endParaRPr lang="en-US" sz="6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0166" y="3210026"/>
            <a:ext cx="6572296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b="1" cap="none" spc="0" dirty="0" smtClean="0">
                <a:ln w="571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MỞ RỘNG</a:t>
            </a:r>
            <a:endParaRPr lang="en-US" sz="11500" b="1" cap="none" spc="0" dirty="0">
              <a:ln w="571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Picture 5" descr="4189_hinh_anh_dong_maybay_truc_thang_31__yd5k_zps5fd3c67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64379" y="285728"/>
            <a:ext cx="6750891" cy="2857520"/>
          </a:xfrm>
          <a:prstGeom prst="rect">
            <a:avLst/>
          </a:prstGeom>
        </p:spPr>
      </p:pic>
      <p:pic>
        <p:nvPicPr>
          <p:cNvPr id="7" name="Picture 6" descr="4189_hinh_anh_dong_maybay_truc_thang_31__yd5k_zps5fd3c67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1835" y="285728"/>
            <a:ext cx="6750891" cy="2857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36</Words>
  <Application>Microsoft Office PowerPoint</Application>
  <PresentationFormat>On-screen Show (4:3)</PresentationFormat>
  <Paragraphs>10</Paragraphs>
  <Slides>12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User</dc:creator>
  <cp:lastModifiedBy>Thanh An</cp:lastModifiedBy>
  <cp:revision>3</cp:revision>
  <dcterms:created xsi:type="dcterms:W3CDTF">2016-04-06T13:56:36Z</dcterms:created>
  <dcterms:modified xsi:type="dcterms:W3CDTF">2016-12-06T02:32:03Z</dcterms:modified>
</cp:coreProperties>
</file>