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4" r:id="rId2"/>
    <p:sldId id="256" r:id="rId3"/>
    <p:sldId id="257" r:id="rId4"/>
    <p:sldId id="262" r:id="rId5"/>
    <p:sldId id="259" r:id="rId6"/>
    <p:sldId id="265" r:id="rId7"/>
    <p:sldId id="260" r:id="rId8"/>
    <p:sldId id="266" r:id="rId9"/>
    <p:sldId id="263" r:id="rId10"/>
    <p:sldId id="267" r:id="rId11"/>
    <p:sldId id="261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5" d="100"/>
          <a:sy n="115" d="100"/>
        </p:scale>
        <p:origin x="85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46173-5FD1-4109-85D3-C8AEC60DCA3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CD87-F08F-4FBF-A832-8D0150BC3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7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06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5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328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2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4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6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4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68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1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ECD87-F08F-4FBF-A832-8D0150BC3A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3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9C678-243E-4C66-85F6-CA82B51040E5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B9B8-4297-440F-A2AF-C5055BB3861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6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openxmlformats.org/officeDocument/2006/relationships/image" Target="../media/image6.jp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tro mngt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853" y="-5697"/>
            <a:ext cx="8993633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15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2"/>
    </mc:Choice>
    <mc:Fallback>
      <p:transition spd="slow" advTm="5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56" b="89994" l="2074" r="956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5768181" cy="5768181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71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3"/>
    </mc:Choice>
    <mc:Fallback>
      <p:transition spd="slow" advTm="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00"/>
    </mc:Choice>
    <mc:Fallback>
      <p:transition spd="slow" advTm="423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"/>
            <a:ext cx="7772400" cy="609600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TRƯỜNG MẦM NON GIA THỤY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3124200"/>
            <a:ext cx="5867400" cy="20574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algn="l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lo g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35" y="856548"/>
            <a:ext cx="2190329" cy="20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1"/>
    </mc:Choice>
    <mc:Fallback>
      <p:transition spd="slow" advTm="1510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01000" cy="4525963"/>
          </a:xfrm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cẩu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,. …..</a:t>
            </a:r>
          </a:p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,..</a:t>
            </a:r>
          </a:p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marL="514350" indent="-514350">
              <a:buNone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14350" indent="-514350">
              <a:buNone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20"/>
    </mc:Choice>
    <mc:Fallback>
      <p:transition spd="slow" advTm="4662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- Bé Học Phương Tiện Giao Thông Đường Bộ - Kỹ Năng Sống Mầm 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7387" end="1278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7850"/>
            <a:ext cx="9144000" cy="6718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939"/>
    </mc:Choice>
    <mc:Fallback>
      <p:transition spd="slow" advTm="237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9916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Câu1: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23899"/>
            <a:ext cx="4295800" cy="2863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6" b="98951" l="2500" r="97600">
                        <a14:foregroundMark x1="7500" y1="44528" x2="9700" y2="64168"/>
                        <a14:foregroundMark x1="48900" y1="62969" x2="52100" y2="85907"/>
                        <a14:foregroundMark x1="51500" y1="48126" x2="57000" y2="86807"/>
                        <a14:foregroundMark x1="41800" y1="68366" x2="51300" y2="88156"/>
                        <a14:foregroundMark x1="56800" y1="85307" x2="51100" y2="88456"/>
                        <a14:foregroundMark x1="42400" y1="71364" x2="49700" y2="89655"/>
                        <a14:foregroundMark x1="42400" y1="74513" x2="44600" y2="80510"/>
                        <a14:foregroundMark x1="44900" y1="80810" x2="49000" y2="87256"/>
                        <a14:foregroundMark x1="45900" y1="83958" x2="43000" y2="78111"/>
                        <a14:foregroundMark x1="42100" y1="70615" x2="42700" y2="78111"/>
                        <a14:foregroundMark x1="68800" y1="68066" x2="87200" y2="64918"/>
                        <a14:foregroundMark x1="86200" y1="65217" x2="96100" y2="61619"/>
                        <a14:foregroundMark x1="69100" y1="79310" x2="79500" y2="77661"/>
                        <a14:foregroundMark x1="84500" y1="94903" x2="79200" y2="99100"/>
                        <a14:foregroundMark x1="4800" y1="40180" x2="4800" y2="53223"/>
                        <a14:foregroundMark x1="8900" y1="22039" x2="32200" y2="12744"/>
                        <a14:foregroundMark x1="14300" y1="44528" x2="15600" y2="39880"/>
                        <a14:foregroundMark x1="12900" y1="19640" x2="19700" y2="16792"/>
                        <a14:backgroundMark x1="93900" y1="76612" x2="71000" y2="91754"/>
                        <a14:backgroundMark x1="76000" y1="89355" x2="54400" y2="94603"/>
                        <a14:backgroundMark x1="3300" y1="31484" x2="3100" y2="64168"/>
                        <a14:backgroundMark x1="9700" y1="67466" x2="52500" y2="91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6" y="3429000"/>
            <a:ext cx="4115028" cy="2744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7" y1="17308" x2="91636" y2="39103"/>
                        <a14:foregroundMark x1="6000" y1="7051" x2="82000" y2="31410"/>
                        <a14:foregroundMark x1="49455" y1="24359" x2="66364" y2="30449"/>
                        <a14:foregroundMark x1="2182" y1="32051" x2="20545" y2="33974"/>
                        <a14:foregroundMark x1="25455" y1="10577" x2="90909" y2="33974"/>
                        <a14:foregroundMark x1="90545" y1="52244" x2="92000" y2="65385"/>
                        <a14:foregroundMark x1="66364" y1="55769" x2="85091" y2="55769"/>
                        <a14:foregroundMark x1="31273" y1="72436" x2="33091" y2="73077"/>
                        <a14:foregroundMark x1="78182" y1="75641" x2="78545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564202"/>
            <a:ext cx="4361781" cy="247431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4"/>
    </mc:Choice>
    <mc:Fallback>
      <p:transition spd="slow" advTm="20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7" y1="17308" x2="91636" y2="39103"/>
                        <a14:foregroundMark x1="6000" y1="7051" x2="82000" y2="31410"/>
                        <a14:foregroundMark x1="49455" y1="24359" x2="66364" y2="30449"/>
                        <a14:foregroundMark x1="2182" y1="32051" x2="20545" y2="33974"/>
                        <a14:foregroundMark x1="25455" y1="10577" x2="90909" y2="33974"/>
                        <a14:foregroundMark x1="90545" y1="52244" x2="92000" y2="65385"/>
                        <a14:foregroundMark x1="66364" y1="55769" x2="85091" y2="55769"/>
                        <a14:foregroundMark x1="31273" y1="72436" x2="33091" y2="73077"/>
                        <a14:foregroundMark x1="78182" y1="75641" x2="78545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2600"/>
            <a:ext cx="7387982" cy="419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77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21"/>
    </mc:Choice>
    <mc:Fallback>
      <p:transition spd="slow" advTm="1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762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cẩu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7" b="95332" l="3776" r="97396">
                        <a14:foregroundMark x1="46484" y1="65111" x2="52604" y2="60934"/>
                        <a14:foregroundMark x1="39714" y1="73464" x2="52865" y2="69533"/>
                        <a14:foregroundMark x1="42708" y1="65111" x2="44271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7350"/>
            <a:ext cx="4876800" cy="2584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00" b="90000" l="5500" r="92250">
                        <a14:foregroundMark x1="18750" y1="57200" x2="34000" y2="60800"/>
                        <a14:foregroundMark x1="9500" y1="27600" x2="84750" y2="19200"/>
                        <a14:foregroundMark x1="48000" y1="35200" x2="80250" y2="34400"/>
                        <a14:foregroundMark x1="9500" y1="28000" x2="60000" y2="12000"/>
                        <a14:foregroundMark x1="60750" y1="11600" x2="73500" y2="1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57" y="2683379"/>
            <a:ext cx="5209374" cy="3255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375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031">
            <a:off x="52482" y="2414681"/>
            <a:ext cx="4414667" cy="44146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8"/>
    </mc:Choice>
    <mc:Fallback>
      <p:transition spd="slow" advTm="1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75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031">
            <a:off x="1527870" y="156269"/>
            <a:ext cx="6651038" cy="6651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994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4"/>
    </mc:Choice>
    <mc:Fallback>
      <p:transition spd="slow" advTm="5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409"/>
            <a:ext cx="8839200" cy="1066799"/>
          </a:xfrm>
        </p:spPr>
        <p:txBody>
          <a:bodyPr/>
          <a:lstStyle/>
          <a:p>
            <a:pPr>
              <a:buNone/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7" b="95332" l="3776" r="97396">
                        <a14:foregroundMark x1="46484" y1="65111" x2="52604" y2="60934"/>
                        <a14:foregroundMark x1="39714" y1="73464" x2="52865" y2="69533"/>
                        <a14:foregroundMark x1="42708" y1="65111" x2="44271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26" y="364364"/>
            <a:ext cx="5486400" cy="2907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375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031">
            <a:off x="4111564" y="2560129"/>
            <a:ext cx="4954323" cy="4574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56" b="89994" l="2074" r="956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9000"/>
            <a:ext cx="3314700" cy="33147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46"/>
    </mc:Choice>
    <mc:Fallback>
      <p:transition spd="slow" advTm="1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D87B0AE6-C28C-4510-93DB-108E76DA7CA0}"/>
  <p:tag name="ISPRING_RESOURCE_FOLDER" val="C:\Users\Administrator\Downloads\Phương tiện giao thông đường bộ. (2)\"/>
  <p:tag name="ISPRING_PRESENTATION_PATH" val="C:\Users\Administrator\Downloads\Phương tiện giao thông đường bộ. (2).pptx"/>
  <p:tag name="ISPRING_PROJECT_VERSION" val="9"/>
  <p:tag name="ISPRING_PROJECT_FOLDER_UPDATED" val="1"/>
  <p:tag name="ISPRING_SCREEN_RECS_UPDATED" val="C:\Users\Administrator\Downloads\Phương tiện giao thông đường bộ. (2)\"/>
  <p:tag name="ISPRING_FIRST_PUBLISH" val="1"/>
  <p:tag name="ISPRING_PRESENTER_PHOTO_0" val="jpg|/9j/4AAQSkZJRgABAQAASABIAAD/4QBYRXhpZgAATU0AKgAAAAgAAgESAAMAAAABAAEAAIdpAAQA&#10;AAABAAAAJgAAAAAAA6ABAAMAAAABAAEAAKACAAQAAAABAAAC0KADAAQAAAABAAAFAAAAAAD/7QA4&#10;UGhvdG9zaG9wIDMuMAA4QklNBAQAAAAAAAA4QklNBCUAAAAAABDUHYzZjwCyBOmACZjs+EJ+/8AA&#10;EQgFAALQAwEiAAIRAQMRAf/EAB8AAAEFAQEBAQEBAAAAAAAAAAABAgMEBQYHCAkKC//EALUQAAIB&#10;AwMCBAMFBQQEAAABfQECAwAEEQUSITFBBhNRYQcicRQygZGhCCNCscEVUtHwJDNicoIJChYXGBka&#10;JSYnKCkqNDU2Nzg5OkNERUZHSElKU1RVVldYWVpjZGVmZ2hpanN0dXZ3eHl6g4SFhoeIiYqSk5SV&#10;lpeYmZqio6Slpqeoqaqys7S1tre4ubrCw8TFxsfIycrS09TV1tfY2drh4uPk5ebn6Onq8fLz9PX2&#10;9/j5+v/EAB8BAAMBAQEBAQEBAQEAAAAAAAABAgMEBQYHCAkKC//EALURAAIBAgQEAwQHBQQEAAEC&#10;dwABAgMRBAUhMQYSQVEHYXETIjKBCBRCkaGxwQkjM1LwFWJy0QoWJDThJfEXGBkaJicoKSo1Njc4&#10;OTpDREVGR0hJSlNUVVZXWFlaY2RlZmdoaWpzdHV2d3h5eoKDhIWGh4iJipKTlJWWl5iZmqKjpKWm&#10;p6ipqrKztLW2t7i5usLDxMXGx8jJytLT1NXW19jZ2uLj5OXm5+jp6vLz9PX29/j5+v/bAEMAAgIC&#10;AgICBAICBAYEBAQGCAYGBgYICggICAgICgwKCgoKCgoMDAwMDAwMDA4ODg4ODhAQEBAQEhISEhIS&#10;EhISEv/bAEMBAwMDBQQFCAQECBMNCw0TExMTExMTExMTExMTExMTExMTExMTExMTExMTExMTExMT&#10;ExMTExMTExMTExMTExMTE//dAAQALf/aAAwDAQACEQMRAD8A/czvgdacoI5pcc8UcnrXOWKoAp3Q&#10;AU0evrSjFACY64pCCKeAOlGMjAoAjU55z+FLj1o24OKUDPWgQv1peg96QU8D5uaBIcBxSj2oHeko&#10;KClz26UgwOtKQM4pAKOaXOBzTRwKQ5xRYBwwOtJ14FC0o60WAVetH0pOtAx3pgAopwXHNKOaBDc5&#10;5pKXJyQaT8KADp0qJvQVLxTSBnB4oArsOAB2poUnrUrAjoaTpzQIRVGeKMY46ZNOXij2oKK8wkEZ&#10;8nrjiltWmaBTcDD96sjA5FKABQTcYBnigDml6HFKDzg0DuMCjoaZ5GCWjbB9O1TgCnexoC5T37Tt&#10;l+U01sHoc1cMYYYNVJbcg/uDg0WC5WlGOhxWfbs1yWkz8mcD3xUkz5YxTHZjg+hqBTMigxjaM07A&#10;ayrxkjFSom0b36+lUolumfcXyB2NWoZppGLMowvpQkBZEeTvk/KpvlI2np6UxHRj1+oqBrrDmGIb&#10;n7+31osBn3xNgnmJnZkdOcZ9farroBH5yn5sZFEyyCFjIA2RyD6VVsZt9uI36qcD6UCNKNV8pSve&#10;rgPrVOD/AFzR9l/rVoFV5Y4osMlGc8U0+9QiXfxGCB6mlCygZLYoDcl3ccUqnpUWG9aXc6HBXP0o&#10;ET0D1piuG6dfSn0DE9qaV7Cn0cA4oAixgYNOA7Vnx6nHJqz6UUIdEDhscEGtLHcUrAJtpeKWgAdD&#10;TAM0o6UlFFhXCilo7ZosO4nejvQBzk0UWEgwKaRTh0oFAxntTQPSpPelAA6UXAaQDSBQM0/GaKQD&#10;eMYFIOOM0/pzSfSgBgAHApScUuMCl69aAGjmgAd6XGOBxQckYBoAaBnkUtKO1HI+9QMZjBpPTtUn&#10;B4FIcdxQAwLgYpDxSqO9LyOtADPamkYp5xTfrQBGenFQtyc1M4qFvWgCuRzjrShc8+lScdKFHtn2&#10;oGf/0P3OJ6U7bxwetAX0pwHFc5YirSjk0dPlNLjjigQDpg0A8ZPWjHHNIvrQAvB603tTvY0dKAEX&#10;ilVv71Jgd6UD05piHj1pRjOO1IMdxQPSkMTilX3pBycU4H8aAQc9KT60EUD26UDH0vfbSUg9KBB3&#10;p38NNGcU4DJ9qAFPSj2FJx2pOcYFAB35oUCm7lX7xApFePbnNAD+go2g9O1ClG5HNO4xwKBMZt7m&#10;mbeanwOlNxnimhEWMdKaAT1FTheMGmlcdKBjOg5FLt4zShSKcq45NAEZBxmmjnjoalII+UU0DPNA&#10;gXng0HFJ19j2oVt/DDBHUUAL0zk1RvLn7PAZUHSrjY3A9aoTkTTJbryPvGgCnFJGkB+1jDnkg/0q&#10;vGDFAAGDh/0NTXrBoCVG7AwR71FHYCbYWY/KvQcc0DuaFuQtt1zjjPvU6jYuR261y2oGHSMXM8je&#10;SSA4/u+/0rXilju0WWy+ZD0IPBoC5eY+dHvTjng981LaJ9nBRjlm5J9awjqbW8hWZMCM8g8cmtEX&#10;9vJhWIB7HNCC5fuNxj2Lznr9Kxkk8i8SNOiykN9CM1dkmkyD6jn2rkp5YJNZv4BITtij4HbvmmB2&#10;scgR2lPO7tUqYf55DxnpXO2Fw93K05RiDjHtxW7vj4Dfe9OlICeS9tYvkLZPoKI5VlGScU63iRcy&#10;beascHqOKAI8KeMEigDaAADTtu0ZU/hS7xgENQBETg4IP1pYpQRyfxqcFT1IqCRFHK9D94UICz06&#10;UBuaqIRb4Q/6s9Ce1WutADgF3bgOaWmKSKeOaYwpe1JSjmhCDntRx0NAOOlFAhKXikpwHrQAD0oA&#10;pM80uaBjacB3pMY5pw9aBoYAOgoApxptKwBj1oAyaOaOpoEGMUUo96SgYmOc0mKX2pBkUgFzSHri&#10;lAzxSYx70ANznpSg/jSAHPBoA7UAh2O9GOBmjFKMY5oGIADzTcc5p2O9LjHPegQ3bzjtTNp+lSY7&#10;mmn1FAyMriq7x+lWcZppGaAKgXmpFTHJp2Ogp496AP/R/dMdOKQ4xyKM9hTsetc5Yz2HFAJFKeaQ&#10;dKYmGeead33CmYwKUE5xQJDhx70c0gGODRj1oGOHWhV7GgAd+1OGPpSEC+lKuAee9IPlpR0+agYm&#10;adTRwKBxyaYCcHpTxSDnmlx2pAA60U3bk8072oAXpzTu/FM+tNY4HB+lAA787ByaEQn75zSImwZb&#10;k9zUnSgBFRFPQCnhV7jNJnjJoGBTER/Z492QMH1FGHjHyncKm96AeKQhqOr/AOFB9cZprpnleDRG&#10;Qfk7igB/8zQBkUvFIOOtMBAo704YxkUhIH1pBigBRjpTcAdKY0iodo5NNHmP32j2oAeVBHPFQlXx&#10;vXGVqUQRn75JqN7aPrQOxXW8QgmRcEVRUTecZIl5Izg0XCWpYBZQpXk81Xa/gRg6SZI4IoECvNE8&#10;iyoASwBH1pIrqW1eQMm7J4wentWbLqEjX32eMqRIAzN6Yq1Zobi4dGbIzkDoSfWmBSu1N6HnvkIU&#10;Y+XqOKr3Or/2HAYtMAla5IWCMfdSQ8c+xPatySWOFJIJD83Q1yUVg95CHkBV3b5SOxQ5BoA3otFh&#10;t8yagxmmk+eTd03HrgelaV3LpSW7O6rtUdhz+FcyfEM1xiGZdksakOW6H3FVLXUJjaPdIgO9tqKe&#10;/v8AjQBZt7hZ7iS3gkydoKoD0z3NczpM2sXeu6hFatG8YcCRgOu3ICjHvnNcxrlrfWV5cz3Ttb3K&#10;QNNDsPDHoAfoad8P7Gbw/pZkgmMksgD3Ac53SHkkH600O56p4e8T6elsYL1Ht5QxGGGQcccGu0tW&#10;guPnbB3c4NeW+GbK18S2zX15uQqzDYDyD61NezXfhqVI1lMkTNgGQ8Ad8mkB6w58lSx+7SKzSjcP&#10;kT1rxtfippbagdM0k/bZwpJGf3aEYH3u9Jd63e3syfbLoBnHzRxH5E/GiwHsQubNMmSVBj1NY6eI&#10;tLd2jtX83acZHT864e30/TZABcTxseoUtnmuvgsbOJNkHl7j2TFOwF571rgARoPxqRGuwAB8wPbN&#10;VvsM4GR27dKb5NzD8zNsHvzSsNFhX3YhdCQT0NW4mSNxGc4PTP8AKseWa8QiYMHK9AOvvVyO/a5T&#10;ATGOpNIRsbv+ebA1Krbhz1rOhktj8pI39zUx8/pDz9elMC+MmjjPNVI5Z87JhsNWRkdTkUAPp31p&#10;AM0uOKBCYGaPanYHam8daB7AADzSU40gFAAKQHFO20Y5xQA2gYPFOA7UmMcmgBQPWmgDpSg8YpOl&#10;A9A6cUAetAxmnAjoaVgQwcClxScZopgGO9GM8UdqKQDeO1KOozS4xRxQAhHNJtH5U6igAoooxzQA&#10;nA5pB7072pOlADSB1FRkZ61L7mmkfhQBDt7UmD3qXb2FGO1Az//S/dAZUZFKWI5pAM8UoUCsCwA4&#10;zQPageopcUhNDaVc0bTj5TQBnrTEKCD14xQOM4pOSKdjHNACg5604HimZxTlOehpDuKOBQO9KOeD&#10;2pOB1FMBBnvS5/hoznk0uBQIUcDFFAx0NKDjmkMTA6dqX2oA70uMcUAGO5qPq4HtUhIpgAMmfagE&#10;Ox270Y75p1A5oC4DkUuelIOe1B60yRfek6HNGOaXHc0DAVXmOzE4/h6/Spvam9uRkUAODbsFe9AH&#10;rVaL92SvYHFTlwil3IAHUmgQ/KjmqbTh+Adi+vrWPdapHI3DBYUPLHufYVRTUzcxlrWMk/3n/wAK&#10;BnRG6tIhvZunU/8A16wLvxbbw5Syiadhxx0NZk2ifbCbvW7h5EHVS22MfliqY8SaRCrRaWvmCPgC&#10;MAA496VwNiLWdfuosvGsDN93jPFY+o63Fpp2apcfNjIXOM15Hq3jeWVbl/Ems2+mwwnJht2Hmbfd&#10;jzXzb4y/aW+BXhRpJbaee8uLcYGxSQ31Jp6gfZsHiXSrhAfKbeT09fcUy78U2cUbSxRu8iY/dbcF&#10;hX5i6p+3NYaw4t/CumrFJFyk0zFUOO2OtcQ/7THxP8S3pubDVo4Y1+WSOFOmfdvSmotjsfrNZ+KN&#10;M1AtJJBLBIuABjge1adtf6Vql2T/AGmFkjGTEx2dPevyrtPjD48iVrm51tjuG0hQOnrx396W++MW&#10;utYo3nNqO0lGklTyzk+rjritFTfULH6tafqV3BqD3muIRbzkeSfvDA4yxHvXSfbkm1UaYGHzJ5qs&#10;Pbjafc1+bngj9pnVrHR7axlVJLtF8loWyyyA9P05zXv3hX42aHYCwsfEjgtLIUhnRgykkZ2se2Ol&#10;S4tCse2fEODzjHLatseJlBx6Hsfxqv4ZuYdTvGnZ/LNmMkMcLleteeat4ju9ZW9TdsjL5jPYqvv3&#10;qLSpLa8T+zbssrvF5kkqtxlMkgk9yKVgNLxd4zS81aTykBiCL+8HIIJOK3hd6fbaAtuzYlnGW7YA&#10;4r5QPxI8Hah5t34gu47WGe4zHArjO2M4G4/wjHJrlviH+0H4V8LYm8NXkVy7Hy5BD+8RABnJ5x0w&#10;OKLhY+yrz4j2Xhi3gtNEuIJpolzM7H5Y0Hdz6+leVt4kt/ipcXM93qRkskB2RA+XvkHQnvtFfCF1&#10;8Rb7x7oUXiTUxBa2e8+YsJ2rJg8GTnJPtWdH8VLezuTJJDJfleIY4vk2p7kcY+tFx2PsPRrzQL6A&#10;W0l+2n3Ue7IiBIAQ47etEPiTwxNOkVnNqFzHYDLvnaGGckYHqf0r46g+MNneat5msRvZWaDKwWXL&#10;Eg/xP1574r1hPix4P1C0F54d02/t5ISFmKYKcdmwefqRmnYOU96vPiv9mb7Y+mvHbv8ALEQ3z47Z&#10;HUVs6f8AEDQLjfNY39xbTKAS5JA9wM+lebeFPifrUCNqsOk2z3TKVUnPC9uDkZPrXeP481i7hjlO&#10;jwvLIv78lML9MAYxT5WI6H/hbvjSynhj0DxDBOSeIblcFvxr0fTvjr4gguYrXxVpqzeYOGhcAHHX&#10;ANecaZBoHinTkEmkRi5Vx9xACpHTB4OK9DfwMtxZSReI44pEA3II8pIp7Yzjp9aVho978O+MPC3i&#10;SBZtLmWKYj5oHOJFI6/Ka3HfzQS5EZ7e/wBa/OV/BeuaxeebbSTxfYn/AHchys/r26gfjXpWg/F7&#10;x/4FhSLxLImuWLPsIcbLhMe/Q/jSsFj7ajhRCsqLg9CK0Uk2/eryXwn488O+OE+1eErwiXH7yznG&#10;2RfcA9fqCa9Bs9UR3+x3qmOQcBux/wAKnUR0mQQCeQab5QB+TiqyM1uwQ/dboaugjt3oQCK+CFfi&#10;pQdwpvGOaaMjkc0APAHajg8mkBB6U7rwKYg6daKQDnNKOaENAOOaTHen4pPemG4g6YNAGaKM9qAE&#10;2ijbgYp3HSk74oAbjtTaeoz1pCKQWDpzSYzxRQOlACU4e1HbmkxycdqAA+1GDSj0NKaB+YygcU5e&#10;vNIRigQgoFGKXGOtIBOOho29qWkBpoY3Hag9cU72pCOKQEYHY0YpQMCnKuBzQB//0/3QXpmlPDZp&#10;o+Xil78VzliqR1p3B5pFPejjtQAgJFA57032zSjpgUCHikHqaQClzjigBR6Uo6cU0HHApaBXHjk4&#10;NAGDmkHrRimgFHpTgMU0EdqcCB0oGLSY7UUvtSAUCl700DPFLg9aAFHpUY4lGfSpDTG4Ab0oAf1p&#10;elIMN0oNAgPHJoPTmjB6UZA4pgKDk800kDmg9OKYWCDc/FAD+tIOFxVRrtAjOoJC9T0Fc3LPe6rm&#10;KMlEB/h4/M0AaN3q8FvOyoQ/HNcpd6nNcri9cJbk4UeppNWew0WRRcndI6/KgPJNcvqGvaPptu99&#10;rk0UCDrLKdqLjsuetIDqka1Y75SML0GcCuI8R/GXwb4bc6fY5v77adscZGwEdmbpXwp8a/2r9Lt9&#10;+nWFvI2nBzH5oIVpR0LJzzX59+PfjX458YXEyeHh/ZenRDZGqnEhXuWbrk0r3+EfL3P0i+In7Vdn&#10;YNPpPi+7WO9k5htYD8iL7kdSK+K/F37Tfj/xHcRWHhTUmt7a1yFONrSMeu78K+KJNYu764jvLuUk&#10;q23c5ycjvzzXbx6po9pbCeMxyKp3mU/eyeOlbQpfzFaI9GvfFXibxI0c+rag5MBKZX5c5PO71q/b&#10;3ui4EGsqZmLZDZ614nL4jf7U4lkV1boBwDnpikufEMekD7NAjSTyLu3YyqfWt42RLParzQPCctuR&#10;cRAuGyiIecn1x2qpF4u06HFhPB5RT5RIvG72I714Xpk2utGms2zyYkcEFTleDyBXqDa5pzbLiSMy&#10;ODygXnJ64zVk3PTNH162vLV4WnWKJTwdvXPb8K6/Q/HWmaGogeSK6hzh4JRwfcGvHxPaRxJcMgtU&#10;mHyqx7/41Vk1XRUbb50c+04YoMsv4UyvI+grvW/h5dRtrGms9hesci3J3KR0JQ9vWqWs3CWdv5Nm&#10;xkSVRJG6n7revsRXhCa9p9ndbEhNxGQCrJ1X1/CtOXXrG2gkv7W78iOcbVhkByCOuD2qGhrQ+nLX&#10;9oDU5NItfD95mT7IARMx2sxHVW9RTpfjhqF7bzW91cFVDGWQx8YDcbV/CviHUPFv2abELCTjP1rM&#10;Pjm8i0oQ2wDMdxYnuf4R+FZtFJHuHjj40eHhoOoeDtM05Yr+7jCi4fGBGWyfxrwCa4R1V1k2oOyn&#10;jIry25ubnUJP9PfzJHJy3t6fSpprySI7ImONoA9sCoaQzsJvFN/ap9khZjEG+VSx2/XbVrRvFMtl&#10;IL0SuwU5aMMQp9j7V5xm9uGH2lgPcdad5UcZKqS27sP60uVCPeYviNHNKZktkSSQjZs+6o+nevQd&#10;B8WaosJlN8Y8SeYTGNqnt84718q6e4V9scixsDxursNO1mRZRpz3CCEnEjKMkitIqwnofZEPi7xP&#10;e2/madeiRXAXf0J9QMfSvStK+Jvj/wAP6H5FjJJPEzLlG+cjnnr2NfJ/hXw5qVxaJqNhq6LChG1D&#10;wR+Fdg1t4kstXh1KB5rmEff8o5Uj6VrYg+3rT9oeylgtpNWtfs1wDtzAcMpHf8a938J/tPaJJdC0&#10;8Tf6XaFflYgb1+vtX5ftrWnyzizmDRy53EuMYq/bXlvEDdLJjsSKHTTJuftp4V1X4d/EC2kuvAmo&#10;LDcYOYnPKnHHB7VQvfCkk1yR4mt4lfHEyjMbn39Ca/I/wN4puvB93/wkOjXxjaH51QHO8HqDX6C/&#10;DD9qyw1uNNJ+JduIoJAALqM5VMjjf6fWuaUXEqx0Oo+ANGjw1t51vKhJingYh4z7Ec49qp6f8W/i&#10;R8Pby2X4hiPVtIkygvI1w6enmY/nXu8nhq3jtv7a8MXYubGcBo2U7gM9/pXBXGl2up+ZZzJslBO7&#10;cMxyg+1SFz17wj8QtC8T2v2jRbkTw7d3lN/rE/DuK9RsrlJlDIwZGHyn+h96/OzxPo2r+AQPEPh5&#10;XtXts/vE5X/dcd1P6V7J8Jvjtp3iiVNKYiO7Me+aHszDq0R/mKkdux9fYA49KUY61nabfw38IeFt&#10;2OtXxgGmIQoeqcGhW/hPBp+c9KRhvGKBDu1KKiRip2vUvpigB1JjvS44pKYBgD3po9DTsYpD1oGI&#10;PSjHrS47mkoAB0waKOvFJ0NIYbaAKUZpRQIZjPSgDAxTqM0AJjvTevWn0DigBnsaCPWnY9aPYUCG&#10;4pfel96TAouMQ47UUfWgUMBB6+9HalApKAEC96XpRSjng0h3P//U/c72oxilPHFGO9c5YFSenc07&#10;p0pvQAGjGRQIXBznOaXNNHB4pQMcUDFBxwKAKTFLQSIO+acPQ0nHUUc02A5eDxSjnqeab16daF65&#10;pASDr8tKKYCc80o46GmMf16UgoFKo7Ci4khc4NOHtTKAccCkDJOtMpy8cGms6oNzGgQxWCNsPfpU&#10;gJqs7B+FB9qQXKL8kvB/nQBZBHelyFGT0FVmuYo13E57VGqPKQ83AHRf8aYyYyyPxCOPWo/KhX55&#10;TkjuamZ0RMngVzGoSvffu9/lwIf3reoH8I9zQBLI1zq04WNvLtI+WP8AfP8AhWR4j8Waf4V0l71E&#10;DsARGv8AffsB61ha94wtNNs3kcbLeBc7enHbNfC/xu/aM0LwUqX97KLq8VfNWIfdRB/AB/eNS3Ya&#10;R7XdeLLhpJ/E2vSJA8al5ZpziKFf7qqepr84P2jv2s9K8SalHoujqblLSdlkik+VXQDgkjjk8gDt&#10;XzJ8Y/2k/GfxOvJHmla2snyFtV4UJ/tY7mvmS61KJsSzdQelOC5iuW2p6LrvjzWvEVwG1F0bymLR&#10;AdIwf4VrkZfEF79oYyFnduC3bH0rm4b2MvwpOTxT5IbuHEtwQC3QegrphBRBrsOukSYN9okcn7wA&#10;PSrsEDN5aRKz7hgBvWsua4ms0SS3XdIy5Jbpt9MVrWNtNeDzdUuxGiAMzAdAewpsPI7nS7YRQRvd&#10;mJJuQPMIwo9cdzUWl+JYNE1I3E1ylz/ADsypBPJ/CuWnsrfUpXeG7E+xeGIwMfSs2LyY2UFdx6A9&#10;qaEe533jHSry3ie2iBTadqqQqrg9cDua5uLxheTXyqY4ooGOQyr8xPvmuGtNFvbq2MloRFg4APeu&#10;p0/wlb+WJ7+5Kyj0OAPpVpi5Ue06bDp+p2m/WL+OCJV3AMu9tx6YHrXOXWi6FZWUurSygXchaOAD&#10;jOO7D3HSnaJ4G0+KN5NFuXleRSVRz0f157VrX3hOeygiuNbKSNtw6p03VQmylo+laU9rbXbXkQMw&#10;/eoM5U+ldBbaHaavp95azOp2KyJypI9Dj1riYtEuVL3NtLHBBn5VxliD61LPY2FxCzYZyBg7G2nI&#10;7igdzzfUPCOvaaR9yUA4wpwQPfPFYUdnqU0j2aqx2Z3KBkA/hXsVtbi4CJCkh45DtkkCva/AnhWO&#10;LUNQW0CTK9utxsI5BThh+INZM0SPja1+HnxFSyttSTRp3g1DIt2UcvjuBkkD3OKzbjSdWs7mTTry&#10;DZNG2yRSc7COcEjPPav25s/Cmm2Pwo06ztn6RPc+Yw/1EYBZVB9CTivg/wAUeBvP0WPUNWhNnaGX&#10;ejY/fXcnPJ77RWdho+I7pbi23QTrsfAbHU4PQ1VilIb94pAI64r2vxF4J1iR38R3SxWVnJ8kSdWO&#10;O1cRcLolnKkNxETCowW5LZ9cU0iXucjClnIWklfG0ZGM5461v6BNeWk6XenqrSnoCucg9eKwZbZY&#10;rqT7GG8ps7C4wSDTwLu1IkicrjkEHGCK0SJu2e/aLNfyS772CNC7quUyAR719Q+EUm04BNPdHiYY&#10;wecHvyK+A7HXNfm2yW906blIJYZz6V6t4b+ImteF9JKa3Zvc2dw4XzoCQUI45A55q0Zs+pNXj023&#10;tJbhLAXVwT8qyEAAevrXE6I3h65AsNXD24mYl3HSP0we9ZGna7B4vthaaXMZGAyFJ+dR+PJrz3xB&#10;B4r0fzL1Z3e1Q/ddcBT7+tWhHsOv+HtKt9EX/hH70MM4TafmZj1JHasmPWNb8PytEkXmRBBHKrH5&#10;XAH8zXjreMb6KFZ5EyfMVhsII49fTNdfp3j7TNZ/0XWCIGlOIm6gY7se2amUb7jiz6e+C37U/iH4&#10;S6ktss0lzojli9pJ8xjPoM9vpX6cfDD4v/D/AOMukSX2gkBxgy25OJImPcd8V+B+q281tO7KwkjB&#10;BWReQa6fwn4+1DwVfrr2hM8F+wyGDEKcdiBiuRxtsXa5/QJJY5Lw36Ca3kUpKpGQVI4Ir561z9n7&#10;SdN1P/hIvBtzNZGBN4ijOc85JQ9eO614f+zt+1zeeMHXw547iEtzGuS0bYYr6qP4iO4r760kafre&#10;nLrugXRe0n5Kv1Rgf0+lZ2DVaHnPw3+LyrOuna3KPOSTyjMOnHA8xexNfW9reiZF8wcsAQexHrXw&#10;b8WvAN5a+b4v8KqkeqBCtxF/BcxA5yB0Eg9e9ep/Bf4mRXmmWum3ExubKRQqSv8A6yCQfejcdcZ6&#10;GgGup9XLS9TgVmJI9uRtO5TyCOhFaMTpKvmJ0oRI4qCMGmoSvDc+9P8ApSdeDTGSdaTB60xG58s9&#10;f50/pwaYAKUnnmgY7UnQ8UCFpoGelOz6UCgBACKMc80o4pDQAAUgJFKeTikI7UAA96KT2oAxQMX+&#10;KkxQKWkISjFA5oFAwxSUtFAhMdjSDtmjAFHJ6UAJtx0pccU4ccmkHFA0NAzyKSn45pAuOtAH/9X9&#10;zlb1pQeeKaODSqCOa5yw6cilANAGBmigAXrg0tC88GgdaAClyR0FJ0Jx0oHPy00SL7UoX0oCnpSr&#10;QAgJHSnLkcgUgoUY5FACA80/p1puOcClHNAEi9MCjPakyRSjigLi9etIBjkUHgU3dtUkUAJJIS3l&#10;R8t/KkWEKc5zSwpsTJ6nmngY5NIBccVXnCKhZx9PrVn2qtFiaTzm5APy/wCNMRQS1Kv5s/zE8gjt&#10;+FWBeJEczHCgfeq/356Vyd59nv2aWb5Yosn247mgYmoXzvH5sp8qLnGeuO5rnLu+hlsnubh1trWJ&#10;dx8w4CqOS7k98dBWFd6m7J9puJTKsn+ojI+ZwP5L6n0r8sP2r/2sxa6yPAGjeXeR2zF7pY3/AHe9&#10;eAhI6kHrUNjSuejftEftO6Hp1xbxwy+ToqOfKf8Aju2XqVUc7fTtX5IfEr4k3virW7rWmZn+1vvQ&#10;MciMfwjHqBWF4q8X3PizWW8Qa/OXlYfuoj9yJf7qL0Arzqa4a8naRhzn7tXCm5astaE0t3viIYlm&#10;z09azljd2IlYIP8AaqZpFUKG5OMAe9VTtuZd6qSo65roikg3JVZMlIXDjtjipbX7VcymKNWZxj3I&#10;9KcsVsJALonywOwxz6VZOrtE7Q6cohTbtLD7zfjVX6E7GvJoc0Vsb/U51jLfwDk4pkWo6fbwFFjM&#10;hYYUdj9aw1S7vo9zPjPJJ5rahWyhgV4k8wAhcnrmkCdxscl5PMZgAqnGEUcAV01rpQ8gSk/e5HoK&#10;std6do80fyiaMgFwvH4VUvdeOop9k0+IW8LHJUdSPQmm31A62Mz2cJE2JCMcDp/+urGnrNPP5cVu&#10;0iO2VYnofpXM2OoSSTLbNIQMcHsuP8a1LzUzaBLaNiIpGGXXlgB9OlUhWue02lvp+kRfar9i92AN&#10;iqcAZ/ma3NR1n+0IlV4xFCGHzHqf8K+fLDWryHV/3ModRwsknzHH412dj4x0+53wlnmkzjgE5P4V&#10;dxqNj0G906N2e6dOT8uwccfSuTutFljkDW+QT95CcH2rTsNfa4ulSztJXkYYywPH4EV1ItEurxLu&#10;7JLKMNx29/pVXHY80t49SlPl2TnzQcZ/Hv7V9XeHYU+wwRRyC3cIAkyDIYtw657g14BJpPhjXb55&#10;/D5lhniIEsZ4R/UjvXu3g6z1DSbYC0c3VpIBHPC+MxDs6f7tcs9zpitD7bXT5Lv4cJpDqPL0tUjm&#10;A6ywEBlA/wCBV83fEnS4bO4m8VeKJjELdNsMTDjcy/KqL6ivqH4ban/aHh5LWcZmt8Ft/AdE+6x+&#10;nevmf4vK9xatqtzaPqWJGPmy5VQzHAVF7gDv6UX0I5T4a8Uajb31hCzu89zCTtgA4Ge9eMPqWomd&#10;5YI0yeu9c4xX0b46+H2oaHPJr8coZZ1UwoPldCfvAr2UdjXz7qWnXFrdNJdkYYH5R60J20Jt1Oev&#10;p73VGjnuefLPVRgGlsrQyb21GJjF644B7ClltL63thNvQJ1IVgf0qax8Qanbw/2ZAqyq53jcOjf4&#10;VcSJLseh6L4Ng1uzSSG5W1cceXJxnHpXp2h+FvEvheFWuLX7bZuCxlTkBR3xXmOieLEuBHZ6zbrt&#10;myu4Ajaw9f6V7V4e8SanpOnf2XozM1uwO7zOVGe3tWyaMHcgay0LVY4p7bdBOjZLQ/JKD747V1qa&#10;PqVtorWeoTDUF+8UkGN49M+tcYmtaS8pZw0Mp+VpEUsM+5FbqNfWkH2n7SZ4gMrj09MdataCZ5Fr&#10;XgvQbq+WTSrS60RmOH3KWiZmPr7+tcD4k0fUYb5rUwMsCfKsi8hh7+lfYsXjFNW0ZbebypIHAVgR&#10;90j/AArgNb0nT44pbq0P2q2lAdhnJVu+Paokxo+WLfV9QsojCk7NFnkfSu80/XW1C0RHjG2DhnHJ&#10;/KjxR4X02SNL3RoHj2KS/dfr9a85t7jXtFlNxpSSLGW+dipIP1FZNX3K1uep2d1dadqMWr6JcGG4&#10;hPmRyR8Mp/z2r7h/Z9/av1/Q9dNj4tk82zlISZ+ylukhX+dfnpH41sr+4QT2Rt5iuCy8Kcd8V2ek&#10;a1o0lyIC/lEdHx1rCUOqNFZ7n9Emg67onxA0N9R0t1uIomGw8fMMdV+nevHfFujat4PvJtW8LrHb&#10;zSAOnQJNjqpHTcK/Nj4RfG7VvhLrEFxbXX2nTomDSW27I2MeWXvnvX632eseHPiN4ehmDLc6dfqr&#10;xyRnLQseQfbFQKUbHa/Br4s2/i3S47TVl+z3fR4z0B6cexr3hg9q++IZTuK+Cn0yTw3rTzvuS5ti&#10;I22/deP+GQf1r628DeK5tQt0tNQ+dSgMc3ZvY+9DViT02J1kUOhyDUo5rLAeznG0fupDgj+63+Fa&#10;g460CEZA31HShWLjPTsakB7CmY2tu7d6AHdaCBnilx6Uu31oAYDjinDilx6GgDtQA0+lA5GMUoz9&#10;00nA6UgE7c0ZPal7Yo4poBAO1AHFLjjig0AN7YoFL24ozTAXgGmU4deKT60AhMUmAKcAcZpKQCcC&#10;gYNL2o9zQAD3oHqaQdeKBSAWkHvRjtS+57UAf//W/cwdcntTh70g4pM4965yxwz+tHSkDdzTicUA&#10;AznmnAelN9frThQIOnSge9ID60UCYoOKXAAzQPbmjrgmgAGT0oUdqU+tAxximAo9BTiMU0ZxS4zS&#10;AAccGnJyKbT1PamIX3qCfhQR61MeeDTHTeuB2oAevJIpQuKbGwK5FP6nIoGRTEgCNercU5EVFCdA&#10;KgyzXJPZBj8TVW6usny0Oewx3PpSEU9TuzcE6bAcFuWI649Pxrz3xdfwwAafLKIra2Xzbl84AC8h&#10;Sf51qa/4o0rwVYm91SaNLq4OAXIGD2H4Cvxr/ay/akvZLu6+Gfg1z5dx8004PLMT39vQVLZaVzoP&#10;2k/24bGezvfC/wAMnczsTA1yBjERGGEfofevyauNTE0jFyT1O5jlmJ5yfert/PdWFw016wadssCf&#10;fvXIySidyVGPmJP1rWnT6sq3QZJmR/Ofr2PoKo/aRESIsk9Qfen3EqqPLTPv7U1YzHtSE5JXJJ9K&#10;6HpoSRrI8p3T8MvINTJMY0+QYLd6jZo4B+8APPSkhEsincMIeaS7DVxSZ5m2ucqRyK0IYCSsWA7M&#10;eF96akYPA7cfSrMRETh19OT6U7CNKG0CSKLwbVXkqD+lSXur+d8kaBUXjArFupnmtUVDg5JJ747Z&#10;qiJPKYFmPufWpQ0aP2kPKWuDx6UkV/I82xABGOvsKzGMhcsRhSOKnjjaRvLICqB2709hM6UatC6l&#10;EGD0J6Vc06eGXfbwEuRnIPauRZ40HHPPati1NwVAh/dAn5n74p3H0O205IUkSK4iDAjBGcV6Hoes&#10;nw4qnQDHk52xbAxBPU7jXnWkb7lglsPMcnALV6FBp2pG2VtixugKgqMEDvir3A7ay8bX8+rRS3jq&#10;J5SsJCjAUdziuqu9Q0m1uWhhY7STuPXJrxeLR79HF1bQu5jPzPjoTxmvYtF0iGzU3urNvdgAq9QB&#10;3P1plcpPpel3Fo7atpgimjbgq/B/CvaPAlxa3WrpDqsZtgMLjqGz6+1eWadaLfXvk6Z1A3c8DrX0&#10;V4Y0qxWX7Mrh5MB33/TkA1zz3OqC01PsD4caXbLO6znAVFaNk5DDoVI7giuP+Kuk29leR6pZylYI&#10;4fMitmGVUNwxHq2egqbwNqt3p2lslhuZXUxxE9VU+n0rD+Il3qPh+W8ikPnQmFGQv823HG4UkyZI&#10;/OP4owXh8RT/ANoTSPIcfK5x8vUZHavmzX7htQ1BI4iJfKB5HT6Zr6P+J96+sXCNbxsJUctLNJ1k&#10;Ht7CvC5tIljleK3KRJIN3HUGglxPM57e+ScLnZGR0HfFXrG4lt90rwnZkFSOefcVPco0V19neQHA&#10;4PrRD9qh2pFyH6Cr8yWj0VtY1pxFHciF1uFBT5QAPqR0IrsfD+seJbe5YT2cTxKuGVMndiuS0eO4&#10;mtka5gzgkDuOa9Ft7LT7toX03zLYRKAwU9WHc1pFnNOJvWOs27yGTSrDy1fHmKg2sp9wetN1nTXu&#10;reS70WYMpwTETskHr9a7SOK9s4FhCpNlfmlAwcVxmvadFqcEkNtHIboDcmzrjvWnMRY8g1i3vtPj&#10;aa1kdc4z2GM85HSsiy8Vz2AYyEld2zPbJ9e1ejxaPf21oY3uBexPyI5Bh1I9D/jXk1/a6jZXk9td&#10;W2FLbth67cnFQ31KSsd1Z+K4rErHHMAHGXQgEfrXJanfXDu8lpcOATnbnj/9Vc49mCTLbJjAyQ3U&#10;1VaWXqw2t0GeKlybH1IL5/tcPmL8jp1YVUsZbm0uHimPyTR4DZ6Enr7GoJp5LYYI3BvSo/tUVzCE&#10;I2v/AEqHroWlbU24Lq7SQS2bYki+6e5x/OvsX9m/9pO8+FviEpqyyXen3yBLiLOVTH8YXt+FfDkU&#10;1xEFEeHI5/Cuitra6Ng+tW5JRfklReq57/SspRKWp/QxB4407xB4Ut/GHhK4S+hj5eNhh/JPVT67&#10;e1dj8Oddh0u6i0m5uVm07U9xtSf4XPJjJ7e1fkt+yV8fU0HWLfwJ4vkL2l1iG2kP3Vduz+x6Cv0V&#10;l0r+zt+kM5SxuJvNgTvDL6g+hxxUkONj7w0i9mt/+JVqjFwAfLc9Svv7iuntLjeXt2OXjx+IPQ18&#10;9eBPFk2r6Ylhq2RPbkr5p7SJ90n/AHu9exadqBfy78Y6+XMB2NBB2AzRgMdp5pEKsuV6GlA7UgFX&#10;J4PUcU7vimcghx9DUnPUUxCY9KMYGaDkdKMUANHtQDkcUoHYUDpnvQAlIBj2pc0D2oGA4o6dKNpo&#10;xxii4Dc88UvB4pduKdg9KAIgCOOlOwOlLt5pMYpgHTmmDAp3J4NAB70DQ3pR1pcelAyORSEJjikw&#10;KWl280DEAApMdqWj3oA//9f9yxRzjijpzS8Dr3rnLE6dOlOzg89KbnJ5oHy0CHj60g44pAc8gU5e&#10;OtMBVpaQY60tAhycGgcGk+lOXgZoAM496AMcij2pwztxQAg56UoPPFOAPApMY5oCwqqRzSilFJik&#10;FhMA0DpTuO1J3pgQOJI28yIZB6rT1kVjjNS/WqN4wSFpNuSB2pDK6SYRyx7ksfQVy+reItO0a0kv&#10;7hxCwjYoTztUdSB3Y+lcR438aad4Xs4dNLmS7uDlkTlsdhivzf8A2tPjp/wgegR6dPePLrt+2TCj&#10;cW0RPAI/vEcfSkxWueX/ALWf7TOj+INIfw/pJkW/ExFsCeVjU8yv6E9hX5kyak8sk2o6i5aQ5LO5&#10;yWJq94p8RX/iDXJfE2sSI93cYACjAVVGAMV5xeTXF24jc7gpOaunT6s0WxZ8y6vH8yYnHTn0z2pJ&#10;rixtf3Tks/t0pJT5FkYwSXbG32x1rKAaM735Y10Im5p26W0oLyuQ3Ye1LIbZQ+ZyrrwABnNZ6buv&#10;U9M05U2N8wyaoBYomLb3Y/7uOKuIGJy54UcAdqb1lBIwAM4prT7B/OpS6jTJJJRsJXgvwSKjLSSM&#10;ybiFHYVUWQuSy9F/KkfCPtVjk/pTQPsWpJkVliTOdv4f/rqEjc/NVVUJ+6XJHrTw7LgKenrSYkiw&#10;0iKhUjd6D0qsztNhHbHuKIy5JQjAJ5q3Bab22rkntSRSH6ZZAS5wdh5B69K9B0vTJbi4SIoD5hwC&#10;e+KwbS2FsiSSHeWHQV0el6+dPnK2yhpNvBYZ2jvimpIqx7f4W8MvE7vFApccB+NiD/GumtTcbzo8&#10;80O4Z/eHoFPXJrw8674n1aNIbmVkhz8scfy5+uK7nTfCmqSiGG6mW3gkI5bk5NWmCgexabp978tl&#10;d3Ef2WLBJUbQw9yeprWuF01phGGBJGEC9zVOLSLc3IiedpIUGA54Bx7VGLiGxnMemIJTnIeQZx9P&#10;Sk2a04G7pD3FmJDDb5LjaS3GK7vwxcyLcHynChiFfcedp6kVxmmPqmqT7nQYzyei16xoGgQNdlDC&#10;PNAHzDriuWU9TtjDTU+gNH1+bQ7Czi0+I3CM2Iz3PPIrO+ItzLdmXVmt38jyisis3LZPTHYCp7mR&#10;dOii+yfIkYDewNc1ruqQalaLby3Tq7AxgoOhb+L3xSUiHTufIfj3wH4juEivo5DHblDhCOAvYZrx&#10;aXwe7qbm8uFREGFCjqK+odT0RpVnsr3UJyi8bSCenTnmvHNb0AXXPmnaq44yP0q4yJlTZ87ahpKQ&#10;3Rt5wrNn5W9V9a5qB7aKd1jzhTgV7q/gzT/JEyylpA2DuPGPauU8QaPDZQhkiTJGC46itIy1MJ0+&#10;px1nealBu+yXDBSThGOOTXqfh6bxPbWqzx20k0Tcv5YznFeW7eFcLwOhHtXe+DvF9tpVwllctdI+&#10;4kvGAyAH1HetEzJo9r0zxdbSRJb3CrbFRny5cqxA69a7llh1Z4J9Oljguv8AlmScK4P8Oa5DTtS8&#10;O6zGLyW5tr0bsCK4jKHI9+1aSeJvAcUrwzRtp1wnIKfvIhjoRjNUmZtHAeM9H1QzmK0jMN3A27r8&#10;rnHIH1rzPV7zUBby23ii0khYYVJ9p25PIGeea918S+I5NRsFfR7qG6wOcDD/AIg815vP4p1G7tzo&#10;+pyDyZV2tBIBk+4PrUN9BJdzx+8kRI/KL/MncdTXKahdXMr+Vd8r2cdcV6Brfh/TrO5WOwYxxy8k&#10;/eC/1rjbqwu7bcXXzEXo/alcaSOWuMgDacriqbEhVkPI3c/StQWspJcDhqp3FpPAPuHaOcH0qbjZ&#10;PbTQyp5ykhiMEelbWi6nLpFwWRsnG1lbowPY1yXlXVvMzxq2eNy45rZt7d5kAuD86ncOeTQ9Bo6j&#10;Tg0GqRyWrBYnbeWHHlleRz9elfrR+zd8UJvidokfw+8QXIOsWqedbSk8yInIVvevyFs9Vyj6dOm2&#10;JucHqTXpnw58Yax4I1ZPEVi7R3thiSDn765+ZT7EVDj1E9T9+9Ku7yHULG/t18u3vCyXCHnEoHKn&#10;0Jxwa9w0HW7HVbN73TpN3kHyp1HYr0J9x0NfJnwt+Ivhfxz4Dt/G3h/dKs6qby1VtxilH8XsR/Ku&#10;x8NX2qaN4om1eNVhtr1SLmEHKtxkSD0z3qGZH29bTsI0ZuhANXwcgGuD8C6wNU0eOOcgsB8ozyV7&#10;V1432nKfNGTyP7tJAaI5GKSE8Y7jimxurgFOQaaMrKQOhFMCz2ptL0pOhzSQrAB6U7GOKQHIzQeK&#10;L3ATFA4FKOKQZ7c0wExtpRnOaX2NGe9ABgd6X2pvuaM8UAL06Uz60/pTOozQAUfXilHvTevOKBoA&#10;OcijtR9aQn0pgIue1OHTmgCk9hSAOvJpdvYUn1oyfypjP//Q/cnvTsdjTB6ilz3rnKH89DSZNGeO&#10;uKaM0APA2mndRTB0weacjUxDx6UuB600DByTRgYzRYB2B+FL9KQDjJp3TBFAhOe1SYz3qME9qkHr&#10;QNAOtOHJ5pucGlBzQMXGBQMCjrSdRmkAmQeKXJBzTfcikJUDcTtxQBNyelcJ4t8RmxRrDTirThCz&#10;MT8qfX3rZubo3G6K3cooyGfp17D3r5i8U+LdDs49a8Q3Tsmj6YNjTckyyAfdX1APU0MSR5F8U/iR&#10;4b+GGiXHinXp0XUp/wB1aGTnc5B6V+EvjL4h3vjG9vLnVj9pvLm7eaS4k+9t6Kg9Ao6V2nx4+LWt&#10;fEvx1PrVyzPZozC1jz8sYBxnHqfWvnuadEBb7zDvRGPNqaqNitqV2k9wGQfMOuKjslV7xA4/d5yx&#10;qvEpndpFxgfePalaRkBSIiulaaAQzyLJM7Rkldx2g9hTcMQCg3H+VNG2NO/41PHvxz8o/nTIHIfm&#10;Xj7v86laQx5f1Iz/AIVHhYzk8Dt/9eqzv/y0kPyk9qaYehbe6wmelZieYXLAEqep7U7H2lgj/c6m&#10;rCxkMdvyxgdc0X7ARyMrRmJFKqOw6/jTijucyDA9aDLkBU9R8xpPNWRyqqXXOOO31pJdRiP9oyDA&#10;hYD09KnitpZCpKHkde1XLeR4uEXanTPrWis0jZZQCFpXKiitFYKny5x696uw+TGvyk5H860bOx0q&#10;9jLtM1vMBwWOVJ9Paobuxnto2aRPl4ww6GlctLsRb3ZhGh5I4xXQadZxpi7u2CbDjHfmsKGUkgxY&#10;yf8APFdbpWhXd9LudeVO5voKmUrFxjc6bT7uZP3mnoSwHJPPFdvoWp3d3C6SneVwylu3qKhsdAe1&#10;wHOFbvjoDXoenaXaw+XZ2keVOOT1NZSq2OmnRuJpsOo37JDvJXGSPbNep6To/wBmVeMs5+UYp2j6&#10;dEsn2a2QM44Y+g/wr0zRdGaEhp+W7H0FYyqtnVGkka+geHEuF8l1+QYLAV3+j6dHazyXEa4DfKh9&#10;h1FWdLsHhiCKvzy859B7118GmGO0wo4zmpTKURbayjks8Mm/eOQazpNNso1SN4wmw5HFd9ZWAFgk&#10;ievSiaxim328q5Ujr6HtT5h8p4/q9skc+1IF65zj71ed6/4Ke/H263RFK8lMY3Zr3jU9PMQEhG4K&#10;cZ9qqNpkjYOMj0pqQcqPkCLw4T5kM0IRXyDx0FeXa94UOnfaHiKyCP8A1YIznPqPavtPVPDqLenc&#10;vDDPSvMtW8NGzvDIihsnHPfNaRkZSppnwvqemoIjbhR5gOeOOa8m1SaWwlZwWSRjgdRnHWvsjX/C&#10;KyTzSMBG6NyPfPrXmfirw5p9xYJZ6gAxjIZJFHKt/ge9bRmclSm0fL0eva1bqRBO64/hBxmt7TPF&#10;t7EwiXO8kN6itrWvDF1bIks0PmREf6xOQPr6VixaNGIzOq7lHdapO+phKNtDpLTXtXurmUJIoZ1O&#10;D0INWodc1JEEesr5yZ2q5HP/AH1WRpOmRSuJoJCOMFWrY+1JCZLJbgNGBloSP4vWquZNPoVf7SaI&#10;vtJYDhSfeov7TuJYQlwBmQYb61jXEi2sxVT8rHkGq0Wq2ksjwSfKU5U9iKTCKHurgEbcfTvWc8BM&#10;bmME4Hzc1qiSOXKA5qO5tlwJIzh8c+hpIckc5I72+xw28Hv/AEpfMSErdRMWI4IrThjtrtPIzgk9&#10;PcVi3cb2sojP3GyV/A9DTeokbCRrO6SKcFxmu20mUTWjwkbiqkfT2rgYAyHaBuAGc+ldFaSsFYqc&#10;b1P50mI+sv2YvjSPhf41itNYLLpt0Ps8ir6MeGx6qe/pX7LaTa6drkCmzmV7XUEISVcAjjjn+dfz&#10;gLeXNpewX1yf3KkeZj0HU1+xH7J/xCsPEnw8/sq7l23WmzLu54KSDiRfYj9RWco2ItfU+1fh/rct&#10;kzadNLi+0lzvTpui9vXAr6o0+9t9Ss4720IaOVQQa+RNT02XTry18Sj5ri3AScr0kifgP717f8Ot&#10;Se383SJWzHu3R/7Oe1SSeoCJY25PXp7U93MYBx0PJ9qlZFZdpFRAttML85HBpgWgc9KcOagiHyKy&#10;mpgTjmgQ4flRSZ9KUUhAabzT6T3pgIM0HpS0c0guNHNKORSdKUYxxTGIO4NNINP6dabjvQA360KO&#10;KcaBkdKYxvPANLRSrk9aA2Eoo5zS0hXE+lJ81KBik6Uxn//R/coDI4pKMknBpK5yhRzxSgAcdaTn&#10;7uPxooEKoxwadxSAetA4OBQFh4pRxwKTvinZoGKKcAOuaYCDR1oFceB2pRSDGaF4wBQNDh1zTgwp&#10;owetGe9Ahw6c0D3pOvJqKSQrtRerUDGzXHl/Io3Me1U5JH2fvsbj0HYVbVUiUkntkmucurnzcmMj&#10;PXJ4AA7mgVzgPid4nOiaI6wfK0n7mED+KV+N30XrX5R/tnfHO08L6Ja/B/wvJvdY900kZ4Z26lv8&#10;K+mP2hvjjo/hvw1c68ZN12s0lhYIeiufvzN9DxX4QajqV1rmt3Gr6rO8xaRiWc579vapk+iNIR0u&#10;zmroT7zluDlia52Vsk+V1PH4VPrGpPIzKgKYfGPUVk2CyGBzKMNvxj2ropxsPc1prhPs8VnAOEGW&#10;I/iNZ6/Nk/dFSFQfkzg0103oVJxjBGK1QvUaAD9/16VMzIFBAyM/lQr7H3Dkd6hknDDanQ07CaGk&#10;s/XjJ60gDM/lRfPk8Z7U0OcCJQSzZ/CrXli2AWPh2HzH0pILDHRE+QHB7+9QuhOVc/JxxU4EQUKO&#10;SO9MjXzMNg5zgUWGIbdpQAxCjrgVehj2INvyqD1qMtDbxZfls02SWSVlij5Wp2GvIstJBjc3z+g7&#10;Zp4eZyC5xnpVBCo+Re/6VqQ2ksrb5D8mMBf60XSLi7sXzAcxx/MRzW9azzqEMo3IuMoehqWx05Zl&#10;4XaF/i712FhpcLrHJIPM29B/jWMpG8YNjNE0vT7sGYp5b54BHGPavRtC06YzhuiDgHHWo9J0P+0J&#10;EikQxon6+leu2GmQxBIIQDjgAdq55TOmnTM220zfJmTLAdBXdaVp0rAOg+bsT2qfTtKMjlcZIrvN&#10;M0s5WNRyTiueUrnZCNjU0PTvIgBiX52Pzue/vXseiaQFQSucgYyfX6Vn6NpahlbaAqDB969O0nTF&#10;eEMwwFPApXKsXLPTtkBkccv09hW59ikW3jj7k4/CrEMJNuCBjFby2Msot4VJ3DnB701IGixZWoEK&#10;JjpwanbTlILEYbd+lblrBxtx/wDrp/lFABJ0z3q0zNnD6nprKrMF6rnpWfHpm+MFO9enT2OYNx5G&#10;KyrbTmVBjBGeKpMEzyPWtGZJBtHX1riNb0eO4t8ONrjuK+kb7TFe2ZmXkcVw93pKSxFCMEetUmB8&#10;b+KvDrRuJNpKYGePf+deG634bcPNEyfIx4z1x1r7q13RIzbss6kgdMV4Dr+gSw4IGXPB+nWhO2pL&#10;hc+P9TsdS0SUXEarJA/BQ9vqK4K/sYrQyajoShedxif7rHuB6V9T6t4YluonZFG7OcV5de6ItvxI&#10;mFI6EdDWiqGEqDZ4/p3h7RvGN+ZtFuf7J1TAJt5TiCQ9MKexNZmoWM9ldtp2tW4S6iOMngnnHB7j&#10;0Nd1qXheznZby22rNGeG/wAPeoZbo3tqum+KIhP5alY5P+WqjthvrWyqHI6LR51faM1xAZEHzdQV&#10;5BrzO7jlhmKSDdg4K9CK+gotG1fS9LOseGpvtCRNiSBxkr/9auXub3RfEcbQ3tuLa8QkFlHy/X60&#10;+ZEun2PJLOe6t3Mtod6g8oetd5plxb6pYedCcKpKvHn5gR3rldU0Ce3fDS7Sp+Ujv6VzcFzPFP5l&#10;v+5uQTuPZyParWpk7rRnpF3p8SmOTGH3/K3QZHTNVvM82JoL2MLOCc9/xFXdD1aDVV/s+RSHK7pB&#10;6H/ZqhextayEzH95Gflc/wAVNdiGupjRNeRyZkckZwxIxkV12lBEHldQxyp9az7IyapC0qqN/wDE&#10;PQ1KEuYlRZTg5zx2xQG5pzRMI5LK4XcnJH0PbNewfBXxhe+Fdcso7WeSNS6xTY6NByAD/uk15v5C&#10;zW4mkyGb07VWVGgx5MhBBwrdDz60pq6Emkf0QfBzxjpXj/4ewyk7ZrKRrRx/FtH3c+xHIr2bT57O&#10;133asYZIAIpF9QfuPX5e/srfGO0XXDa3YVIXhjhuxnC+YOEkUe/Q1+mBaBrhLzIK+WYpF9QeVP4V&#10;gQ1Znuuh6idRsleX/WAfN7+/41qsu4be9eXeG7qfTBsz5sTAMrdwPSvTLa6hvIxNC31HcGgQ2xkZ&#10;kMUnDoeRV9apqgWd3AycZq0jBgGWncQ4DmloApOc0CF+lNBp1IBikhoTJ6UA04DtSYphcQDJpM04&#10;ZpO2aLjAHPFHTk0e3SgUCEpc5oo69aAEz2peowKSlxnigAx60mBmj6ilzmgYmMU3nGOtOz7UntTA&#10;/9L9x/agH1puAeScUc4NYFD6PcUzHHBo2nGBQIeCc04D0pBzkChc5yaQD1yDinfe6dRTO5py4A5o&#10;GPXiimqKd9KBDuM8UA9hSA45pTQAoyDzR3oGfrUcjsiFlGTQMkLhQWz0qGLJ/ev1PQegrOa5eUor&#10;KME8j6UtxfpAhyCu0EsT0AFAirrNyXUWdufmJy/sPrXhvxe8UWnhnwXeBZP38ihcKfurnkmvRxf+&#10;cokgbJlOefSvhX9rH4q6X8O9KVLhBcoxLzBOSAoyoP8AvNgUm9BxWp+d37XfxLtJ76LwhpkYRZYF&#10;d0YZZVY7t59Hc9R6Yr4WvbqWwhS03LmUhiP4gPQ10niHW9X8Wa9qHjTxC4FzfSGQr7D7oHso4ry6&#10;+vZby4SWTqD+Jq6cL6s2TshL6Rp7h3lAHoKsqGijV1OCVzVdYBJdyFh8wb5qtyqk37pvu4xx6V0E&#10;oihLON7YbPXNTRFFLFFxiolABEKHBAp2HghdGYMccUCsQySAg7D83QCqyDZHucjili3HEr4BxxTY&#10;xuw8vOO3rTESxhlRpiOp+Ufzp+6GMhI23E9c96ZJM8mQAMAcUyMeaizAFeoOfWgGTKm+TJ4wPwFO&#10;a4aRMQnp0NRSNnC7cgnFNJWJdvX2FShoCnljc3JPQGnhCy7Y+CRUcQOQWwWrd0/T3m2XEnC85FJy&#10;SNIRvsTWGmrDEtxcchhnFadrBLdzC3tlJz0xWjb2L6tLHp9mCAuASO3rXr+j+HbewwIlww7DqTXN&#10;OpY66dG5i6ZokdtEkdwMsR+ddtpugoky28a4d+vooroLPRdzBI1/eHqT2967/RtE8hGjGSDySe5r&#10;nlUOuNMz9L0dYoxDGMkdWrvbDT4olCQjnua19P0ry0CAZZup/wAK6Sz0gCQbhwv61i5G8YDNJ0tV&#10;UMR1r0jSNGC5kwMAd6raRpYkIeUfIP1NehadZhtrMML6eo96m5okXtPsC0aoc7RjmvRbKBQg2ism&#10;C3A2hfugV2FjbIQCDjFTcq3U0TZI9opXqK37CAtcQMT9wVQTHlgE1vWEZFwgxzjimmQzZs4Y2djt&#10;z6ipJbMIrl+MHgGksHUrJnIYMRg+lb8e0oQVDqwwfatUzJmFDtZNjDqKjjsskYGADW1HCn2guytj&#10;GAcVZ8pSB5Jx9apEmLLp+1TImCO9ctc6WjyMwGfSvQmWSMHKHHqazJIwhG5cZ6VVxI8X1fSgMqqH&#10;APNeOeIfC5k52lNxzu9a+rb7TjMfMGMnqK4fVdKMoMUi8jOAe1BSZ8bavoEkMrMVGB+teX65occm&#10;/dGCpBr7E1jw388nmLk9Mdq8pvvDYOUddvPGeoFZs2i+58kXPh62KmFF4xXC6x4amhdd0YZMgAjq&#10;M19Y6p4WZZN+BjPOO9cTfeH3DsSMACkpNClTjI+Yv7NuNPuDJAWBbO7HQj3rnNU0C0niacERT9QM&#10;cEV9A3/hibLmIjnkCvNtR06WRWjdPmzgZraNU550ex4JqVtIENxjdgYZPp3rnV0TTtekJDeXIign&#10;/ar2i80faxV0wPWuA1HQJNOcXVrnaep9PWt4VVscdWj1PKL621Lw7eCOVihI+SQdCOwz6132m31p&#10;4p0ttPuAVmiAYMOvHcfjWlKdN1S1k0vX1DxOBtboVbOOK4DV9E1nwLrSyaexmswoZJuxU/wtW6dz&#10;inFxepLaXz6TqDGXIjB2uD0+tdxdJHPbrc27blPQjuDWYyad4s0xruFdjL1B6q3ofY1j+HNQulkf&#10;w/eHbMuSinjp/DVEp3O50u/jlAt7w44I/AdKnuFRYRJCwY9qwo4QZltpBguuR9afZXaRFo5v4T+f&#10;0qkTboerfD7xfc6NrlrqqMIUjby7n0KE9SPbqK/eP4Xaumv6DbefN9oEsQQSj+LAyp/Kv54tOmWC&#10;VoGG6OY4Y+3av0s/ZJ+LDP4OvPCF9cBbrTp8wtnlYuwPt2rCSswkro/XPwZKL+1+z/daLgZ7kV6J&#10;pypHvfGGb72PWvEvAesJNPZagflFyh3r6N2Ne2J8k3s4z/8AWpEGuM+ap9QRTx8vPY9aopJjYDzh&#10;v51pkUgAcUo5HNMHHyn8KeOOPSmIAc0tNGetOzQAc5pO1C8cUme4oAVc45pF9KB7UtACAYpV96Ue&#10;lFAB7UYooxzQIZSjnrS45xScUFBRgmkA5xS9eKADrxQPQ0nfNLQB/9P9xlzyD3pB0w1KMdB2pAMj&#10;nrWBQoGODS4pEJPWlHPWkAtPHy80wDHSnDpigABI5pwyMUgHGelA96AJByM0Dgj3pM4pT1oAWndO&#10;tMBJ6jFL0oGOHtTM9c015FjGW6VGqmXDNkL2H+NAFS5g+2fu4jt/2643XpbiK3W03fueszHuB2z7&#10;13l1cxafZyXk/wAscak89/b6mvJJp5dZ8qwkyVU+dOf7v91TSFYzta1We20mbUIFRAilnduFSNRn&#10;88V/Pz+0n8XJ/F2uX1haSH7PdzF3Vjk7EOIx7c81+pn7cvxOk8B/DJPDejyGO71Rt8mwZKwp3bHQ&#10;GvwCvJrrUbqW+uWLSSsWz65qb3fKawjpchvrmKWVYrgkbO4rlWT7VdhoWBCN0PGaNYnjuFKREhg4&#10;yfYVWtYftN/HHGcEN82OwrrirbCudFBYahJJLconDEiq0rGMCEHDVordNbSyW9vKQApY47VEuuXM&#10;sfl3KRXAYDDMvzD8RVAzPjxG2ZR7A1UmImlCxnGDk1akkRuCcE9AareUuzAGPX3pCG7EJ3FcjtSS&#10;bCcA/L7VLLMVXZHzu4PHIFVkWPAT36+tN6aCSGwQszZJ2oOg9avu2cq/8PFR7vKQzSDC/wAI/wAK&#10;yrueSR9qnaM4IHXnuaLgWWuNxMUZyD+tNjR2YBBlvSorO3HAh5c8ZrqtEsHdzPIu7HB9vepbsXCN&#10;w0rR5JszMPmUgiu3g0yVmS1jADHtXV6R4f8Aslv51yMM33QfevTfDfhu2hh+2XGGc8gH0rknM9Cl&#10;TS3KPhjw1Bo1gCVBlkO4nvz0Fddpunu96MD94enoPer8FlPeSiG2XIbjcOgr03w/4eitQIwC3qT1&#10;JrmlI64RsilpejPGn74ZYnr613Gn6Q8uGC8Dituy07ewjA6Dn2rr7Sy8mMBuFFZmsUZFppLR7XPO&#10;PSugs7UyEKq5rYtdOkukAHyoe1dbaWEVsmyNRipuWkU9O09jgSgADoBXVwRLmobSLaM4rXgQZx1q&#10;bmiRq22Aoz2ro7TcvzYrnox8gUDPNdFatjap6d6Q7Gn5oOCn5V02n3AZgR95a5WMopAxwDW5YuI2&#10;3p3poho6eznIbPua6OF2VducZ5ri7eRtzMO5raiuzwDmtUzGUTsEJEQBOQfSp44IQAMDjvWDHdnG&#10;UJ7VtpcRtEH9atMzaLEigqQ1ZM0PnfKFxjoauybnUeWufxpzJEAoOQfSmI56S3O0+d09MVgXdgsm&#10;6X19a7O4kw2cg56e1Zsse8HzOlFxo801TSIpAD2PJrzDV9EjBO1M+9e/3tojboUXcDXLXelrswVq&#10;GzSLPmq90PJ+cfSuN1DQFLMmOSMZr6Q1HRh1Relcdf6XvwHXG2pbNUfMl/4cAcoRt9/XFecat4Qj&#10;wQyYz3r68utGjlbkc1zl9oEbJ5brkdBUhY+CdY8PX1tIyAblJyPpXAXdqnMZGTjGDX3J4i8CeZG0&#10;0IJ64HvXgniDwW0cDSSR7JBxke9XGTRjKFz5U1rw/lcuNqyenZqx9P1iWayPh3V+QuVjLjh8dP8A&#10;61e1atp0y2xtpk+ZDwcenWvKNe0OC9t2EB23CHcn4dq7aVRM86tR6nmNq2oeGdRza58tyRLGensa&#10;6bXrU6haWviXTl/0mA7wR1IHrWRmS7hMbHbcDgg+1JpOsXdo50y5TG48Z9PWupNHDazOliuY9TaH&#10;U7Z/kbAfA+7J3GPSsS+kNuxuFG4KTjn3q9pFkz+J7S0t28uG9lVHXsCT1/Gsi5fzby5tXGFEzgKe&#10;uAxFNbA1c6aO48xQsZG5PToa7HwH4pvfDPiuPVbSZoxOvlSovG4dvyrzGxuHjHkEAGLhsenY1dm3&#10;sPlONpyCKyqK4JH9D/7N3iWXXdP0u6kkaS3eFm+YjJIFfcNnL59njPzRnev09K/C39h/x3rE+rWs&#10;E1yXNlJsSFv4kbg8V+3WjXK7g6d8j8OtZpmclZnUPOvlJMvRiDW71ANcntIsp7dOTHhk+ldNbP5k&#10;KP6qKZJIOaUetJj1pR6imAYp1IBijNAtxPrTc44pMioWcDvQhE4bnrS5rxzx/wDGTwh8PCItSm82&#10;4yA0Sclc+vvXOeG/2kfAPiC/ubcyGCKHaI2fq5bjAHsa0VCbXMo6DR9DAmng1DG6yRrKv3WAIPsa&#10;eKzCw7cKXvTfrTsfpQITqaTjvSDilx3oGJ0pe1JjFL3xTGAwOKBzzSDI4ozQB//U/cXOeBS4wTUY&#10;Jp4OTwawKFTAp/6Uz2oU54NIB/NIOOlFFADsAUc54oWnd6AHdRijnNAGRSHKkYoAeM5qKSURrzTy&#10;O1VJUTzU3HGMnmgQ8bC3myde3tUb3u0+XCu9j2pSrSDC8L696VhFawl1HNAzkfFLkWai5PmSSSKi&#10;RjoWJ/pWNcxR6DpqwFssxee4boTzwP6D2q/uN9cXWq3BH2ewQtGf9rGWP4Cvlr9pf4l6noHgSXU/&#10;DbhZ1CszN6MMAflSbtqNK5+V/wC2n8TbvxT8XtQtNMuiYfKWKUdto/gHp718K3Uyw2zsPlcjC+3r&#10;XT6/qc2rald67duXeeQli3XOa8u1+/n81wmB5adPUmlShf3mb7I5zeZZHWT7obAPrW7pMf2aR7xi&#10;CaxNMt45CIuSTzW1MreUVjHOQCPauszRDG+xnldTlyST7GmpIF28c9BSSOZDuQ8LxinIPLZZAOB2&#10;PrQDJDnoACT69qZuyvlpz6mnL5mxoyAZWbPHYU5FAKonUnFNAkNEKg5JIIOMe1WXWOGUS9T2FQXF&#10;xHbSeSSN4PNZNxcSmYRofmPQ0NoTFuZJXYtN8znt2AqtbxPNLhM7W5HtTgPL6knd+ea6rRrUIixD&#10;BdhjHoaluwoxuyzo+jXN5OscIxjqa9f8OaDHLIqXC4iTO/3qn4a0qX5YIByfvH0r2Sx0xBAsCDDN&#10;1Pt6VzVKh6FGnYq2GnSajKrRr+7jwB6V6TY6YZWUy/dHYcA1LYaesUSW8KgAntXc6PpL3DqHH7te&#10;p9a5JSO6EB+i6JGFLom3H6CvRNO05QFGO1PsrPyzjA5rqrO1Ij3YwKyZqkVre1jgGEHWuo0/TC7i&#10;e4OWHAXsKWw09SwlkGfQV19raqnA61LZaG29oseFWtpLfADAZzSwW394VpxQ7cUrlJEcdrjkYq0s&#10;WzkVJGMEg04nacVJaJoMjqa04JNpFZakY4q3DQhmoLj5wQe9bcUrMuR6dq5eNV3+ladvMV4PSmJo&#10;6qymbOCenNbkLlk3L16Vx0bkNujOenFasU5x9aaZm0dbb3KJw2frXRRXKYBGBXBpIHGcVdtpwi7S&#10;cVakQ4nbi4OcAZX1FStdIrfP+Fcol/cqpCngjBzVm2uJCvznj3FUpEOJuSYkk3sozjqPSoWVWzg5&#10;FUopGwz8nHp6UC5VgQeM8UXJsMkXo5Aqg8O9CGFXZHDEITwOlQs5RiVOQalspHLz2AGQo61yuoaR&#10;lz8oxXpM7KV3CseeMM+9gOe1SaI8eudLKyYxWdPpimPnrXq13ZB13YAGaym01NuGApXKueSXGltI&#10;NjDFef614Pt7mFo503K3Ge+a+iZNKUNjtWLd6MswIxj0qkyZK5+efjDwRdWjttUlAflbHX2/+vXz&#10;b4n8N3UEzTIuQD94cZr9b9V8LQ3sYtbhcg+3OPb618h/E74aS6Q0lzaoZIHOWUfwD6VpF21Rm4qS&#10;sz84/E9uscq3sY2SgYOOh+tcVf8AnT24uxxLEct/u17l438NTw3DeTkp0Bxx/kV48LG5uUkt2Uh0&#10;bByOo9K76Urnk16Tiy5oF6l7BLqUeVe1jzEBxulIwB+FZ0siypHd4/eknf7N3rFa8XRNQSCMfukO&#10;5m68nrx7Vt3W6C7cAhre6AP+6fUfWtjnuETEyiYH/XDB/Cr9tKynLdPSs2FAFERUjYcj8Kv/ADti&#10;dFwrUnqUj3n4IeM9V8L+MIL7w0265iKybPVVI3fkK/pC8Ga/DMtrqwO6C/t451wchGx84/Wv5XvD&#10;OsS6B4gt9TVTiFgzBeCyjqM+9ft/+zj8TNPsNE0m1mu/tMd7ch4wTnyILgYAY9sGsFvYzmj9PifK&#10;usg5WRDj+lbengpbLGeoFctETPZmPOXh5X1wK2dBuftNjFOTnzAfzBqvIyNw8UDHWg0mO4piHA9z&#10;ScdaQcdaXtQFyGRwBk1wPjTxNB4e0G61a4YIsEZYH3xxXaXOdpIr5M/aW1KaHwdJYQOAz5JU98dB&#10;VwV2kOx8Latr8vim7uPEMjmZbicgbvvblzisWz1d7fUIpWCfu5AQyHOGByARS6JPNqWmxXdwkcE0&#10;gLCJD0x3Puaz7Lw/bWM08y/K1w+5gegI9K/RsJSgqSj5HJKT5j9Qf2fPiIviXTW0zVr1rvUpCZCm&#10;OI0XgDNfSq+1fCP7JUviU3U8FrbQf2YhIlnP+t3noPXBr7tHPSvhMxpRp15QjsdMXdDhxS03gcUv&#10;QYFcICYApAMDNHtTl5pjG9qUc9adj1puO5oBMbTl9KXFHGeKAP/V/cEdOaXjtRnIyaSucrYep9TT&#10;h1z2qLNOUmgRKc9aUYPSmjnpSjIwRQVccvvSn72RSrQvJoEKBxgUCmjIpwPFAkIWCjJ6VTaNpZke&#10;T7ozgVZVd5Dnt0FD4Cg/3TmgY4L2rC1eWNmW1zywP4YroAM/d61wN3OkkdzqLnCu4hQ+2fmx78UA&#10;ZHi+6g0PwZc26L89zGyqPUsCP/r1+OH7XXxJurfw2PBIud1/cuj3Cj+CPHyAfUV+qvxdvoo7L7de&#10;ymBLdWuHPpGBz+gr+d7446/qepeOdV1HUn3m7l86HByAjAeWB6YUDis532RrSXU8Suk84iAHCRAs&#10;fcivM7u8a4Y+YvMh5I7AV393drp1mZ5G+92Pc15jA8zpmQctkk/WuinexUkb2lRLbx7z1P6VauJf&#10;3ZZjg5ySKqW7FEUD+AZaoC5mfcp79K1XcheY+IAsGPQjP1NW40d4xL1B6D1qtGqSzqeiIefetOHZ&#10;u80cIOAKAY+GBgjSONu4VWmugIvLQAuSRkdhUd5el9sFs3JODis4+XaxiKEbpGJyxoM7vZFaaTy3&#10;8oDdJ71DgoplZvnFPQxAkzkE/wAzUdsjXTndwoIpFI0tLt2eRpZuckbf8K9X0HS7e2hW9m5ywf6Y&#10;7Vz2k2tvGkeP4eR9a9m8L6E88ovdTQeRGAyD1bPcVjUkdlGB3XhzShDCl5MuCeR7g13thaRhhcMM&#10;E9Kp2Mf2iIbFwp4Fd7pumBVG4ZZv5VxSkd8Ik2mWLzMCRgZ/SvUbCCOGFY4hnZ3rI0vTgPlAwPWu&#10;2tIMhY4h8tZNnQkXbGwUDzbg4zziurtrcy4wOKp2duTgSDPauttLZMDI6VDZVh9pBjA29K6GCIVH&#10;awDjFayJ2FSWhYk5zVpfShI8c04Ie3FAxV56Ujg9RT1BpwGKRSZGjAHFXFbgGmRxg9quJAWT+lAy&#10;PHzYz+NTxHBwakigPBxVw22cZH5UwJYXAwVrUjkc8ms8WjJHujBB7VJCk2ANpzTSFY24pnBBxxVh&#10;Z8H2NYNvNKr+WxNaQLHp0pkNG3HcjPJ4q4tzwMHFc2sgQ7X4p32nnb2ouTY6db7HCninJIHIZTmu&#10;YE+zpVyC44+Q4NFxcpshwfnyQaezs+CKyGvGBwOMVItycc0ri5S7vJBPpUTngY5Jqr5oPBOKUSYH&#10;FFxpEbjPB5quVUHBGamLHNRPnqaQyo8KvVV7FAcitNRkUvl4GetCYWMBtNVgdw+b1rifFPhtbyyk&#10;WBV3OMZIz19a9VK44xVO4t0dCvr2q07Gckfl78TfhqLOOWOKPaFzg46+pr4Y8SRSaHO04U8nBJFf&#10;ur4u8H22sW0lteR5Dggeo96/O/4yfCKWOF7W3jVvmyh9APX3NdFOVmY1IqSs9z82ddgDyF0XMZyz&#10;N9e1O0qX+0tOa1uD+8hXAPfaORiuq1fTpbCa40y8wCpIA+ledW876TereJ8wQ4ZexU9a9CLujx5x&#10;cXqdPHJJLbxSyH/e9jWhbuzlo2z8pyv0rPVEF3JYbfkf94n49BV2MMIg+cFflND7AmQ3Vy8MizBs&#10;r6V+hH7KfiKRLvUPDs6h4p4FdQeoRzyy+hVgD+NfnVeR5jw3CivcPgz44uvC/iCz8QQyEpbPEkqf&#10;3od2HH4Dn8KynG2o2rn9Pnwy16TWfBFhqd0p84ReVJnuycZ/Ec13nhqWGLGnx5BjYvj2b0r5T+Fv&#10;xCtLhIoLJw1hcLlWHQNnr7ZFfUenkWuus8fzL5akH1DUI52d5SDmlGOtA461RIlNxx9Kecmq82du&#10;0cZpAVLoqEJNfNfj7wLL4w1S5lu1LQwwMUHq+OAK+iLqFmKw7yNx5+lE1vGcBRwKpOwkz8WdWsNQ&#10;8CancwtCC1xMolL/APLNAfmAqNNQvNf1uHRvDls0k91cmODI+VowOWr7J/aj8IeDrDwxdalPMIdQ&#10;uZVeNB95yvXj0rmv2avhrfa14ssvGepPHHbWFni0hH3izn5yRXr0s2rUqfJFicIvVn1t8Dvh5Y+A&#10;/DhNqu2W8w8xzn5x1xXt46VXtoY4IxHGNoHarA4NeROUpPmk9SwOe1FB4NAPNSISnjgUUUCbCiij&#10;vTAKTFKOaTPOKAP/1v3A7YopMY6/SlGetc5QLzwaeo9KYDnmlFAiYEU4Coh0weaep7UDQ7nFKDjF&#10;JyRikzzigW5IDkcVBIekQ6tUq8VGpBkLelAEqgBQB2pxUFcHvSA08cc46UgKctwIbJ7j+6pH49K4&#10;p4MvY6b1ih3TSH/a/wAk1q+IZnjsksoslprhVAHpnJqhq2208+R22qse38+TTGj89v2uviz/AMIx&#10;4f1GxjIkudbJtbdT/DGOGavxE8S3sl1rH2aQ7yFC5Jzz0r7k/bG8caX4p8cQHTJTs06ORGXP3Tnr&#10;9TXwdZKJd13MQDu+8fU1mtZHVGKSOE8Y3I+0JaoMLGnJ965CMBjbx/3jz+FW9fufP1W4IOUZvy9a&#10;p+YDPG0Y4jB/WupeRDZsyhRGsRHyycn8OlNXOFjU4J7egqoZMyhB/AOSatRBriRhGMsxHT+EU4kM&#10;sxblUKPu5xSTXR8z7FDyzD8hTLudS7WtqcMpxVLf9nUlDz/E4/lV7C0JCFgj+zW43EnJY+o7VVxg&#10;B+rZJ/OpDIkMYlJ45JqpEk0reZJwB0+lIm4uQTuxhs81fsoFwpTOM8VQA859o6HvXW6VbEDy0AJF&#10;K6RUE2z0nQNGhvSrv/qhjA9T3r3jRLP7eysT+6X73ocdq8t8KabNLZJFGcNn5j6Ka990Sx8yBLSN&#10;cRA5471w1JHq0Y6HTaPZLcASIMJ2PbivQLG3YEDFZekWjHbEq7Yk6LXeWVntwzLxXM2dcUWbOAqA&#10;Dk45rs9HDSRYdNpzVOxszlcDrXWWNtzjH1qblmja23OAK6S1ixgY5qpaQ8jtit+2h5rNlpFq3hwB&#10;WiiAURRZwK0IoaCiBU7UpiarohINSCMmlYDJ8p85p6xtu5rR8onpT47fP3qBkMSj7talumO1VhAE&#10;ORWlbxkD1qkh3FjiArSRSFCgZBPWnwxjA3CtaGBHwi1SRNyFbQlcLn8aje0bOxetb1tBsdVfPWrV&#10;xZjdviH19aqxNzi3sWD7XGGFRBPLBAOMVuSWDPIJzJgdNtVpbWLJHJ96loq5mfM3JyTQh/KpHQxt&#10;8tVmLN8pqQJfnY5U8VKkjKwZTgrVdXbGwUuMcUgNBZCzFnYZNOL44Jqikir71J5qk0hWLSSkninN&#10;ITgniqJlwOBil83jBpBYv+YetKZPlqgGxwDU6vu5NMCdTnkd6kB4qFRzxUy8DmhCY5skb800AdV6&#10;07Py803jOQKpEsp3UCSId1eR+L/CVlqMDR3UYYEHB7817YFBXaw61RuLOOVTE65U1cZWMpI/FD9o&#10;L4NXWmTPf6dCWdMlCOMr1NfB0sJnUoRySVIPWv6MPH3gK18SafNpV5Fu3AlWPqOnNfiB8Z/hy/gX&#10;xdLbQRtGjAswbs+fX37V3UKttDgxFLmXMjySxuFutPtUBxNYMYnbuynkE/TpXRvGqOEU/KwzXBwM&#10;IL8MvCzcN7k120uFeMAkKg2++a6bWOJWKV0mdyv93BFL4dlWBZVEhQlQOO/PIou4pJZWYdAu4/Wq&#10;ujpL/ai2YUMZ2VB/slj1pS2HY/af9k3xRba5psVsJNrSWaFos8JMg/qK/WfRr5LjQdO1JhhtvlP9&#10;R2r8Ev2Xrqz8LyavaiRmvNHeKaTJzvAOCR7V+1vw7vVn0p7YMTFM6XkBJ6K+Mis46mM1qfQ1sQ0Y&#10;x2qY1kafI+4Bj/s/l0Na5qjMSoyAeD2p+aryyxxIZHbaq8kk4A/OhARSIC+7GTXlvi7x+mkytpHh&#10;yL+0NSKk7B9yP3du30rO1rxjqXiS4l0bwiStqDslvPU9xH6/WtzQPAttZ2gijHlgkF2P35D3LGq2&#10;3Ej5r/4V9qWtyz+KvFv+nTvyxflIwc/Kg9BmvUdH8MxHTLc6En2DU7MBrWUcJKP7jexr6CXS7MWr&#10;WSxr5TLgjsc1nTaLbm0Fqnyhfunpt+lAWKHgvxlB4otpLe5T7NqFodlzbt95W9R6qexrtuK8S1rR&#10;tQXU49c0nEWsWf3W6Lcxjqj+vtXpnhrxJZeJtP8AtlsDHJGdk0LfejcdVP8ASk0NM6LjpQAetNBF&#10;KD60gHdqAc0gANBGKQC9sCgHnFNFOA9aYbCj2pvfNOHFFAXP/9f9jvAnjrQPiFoEWveH3yGGJYm+&#10;/G3oRXZDkV+Xfwx8SeLPD+syeIfDzg/ZsCaDosqHOeOnHNfop4J8baL480ddX0dsMvEsR+8jdwa4&#10;KNbnWu56GMwbou8djseOgoU7aYeRilB9a2TOGxMARg0DrkVFnmlBx0piuTgc8UucVEDnin9OpoAU&#10;fLyKZF93nuc0pNNgxsFAEwOBinZwKbj0qFpo48l+wzQNI5q6lSbxbb2RzlEMo9PTmvBvj74w/wCE&#10;b8F3mpCQqN0jAg4yIx0/E8V7Is0h8Si5+4DC3zHsDX5Ofti/Em5l8OXOjwynZJdeVEmfvLu/eN9M&#10;1MnZFwjdn5n+PtcuNZ1ye5vB5b3Dlz9G559cZrgNQnt7G0WJySki5Hse1dN4guJdUvZb254dsLx0&#10;AHpXnPia7jlhcxtjaAAKmkjrkkkeZXU4kvCndc5I6VPalmcliMAdTWYwO9y3HPOKfHKuPl9P0rqS&#10;OW5vW6bl5UcnitCWZbOLK4R5B1HXArHt5pZQFX5FxnPtRLKZbkk/NtQKKq1hXEWORDjJ3MMs3r6i&#10;p0RCQyfKDzjtTUbJGccDkVAGBxI5IAOcUEllkjkG+fhFyaqy3JuCqQ/KmPm+lVpZnu3GeE9PapYU&#10;MhCJ9wUCNfT7cOgWPlfU16DodlK8qpEu4A4Y1yGlxqJQ/UDj2r2zwbpspuCRjYeoNZ1WkddCmeme&#10;F9PR9tsn3nABI9K990OySKHyVXAX5RiuL8NaR5FvhkHmsc5HYelew6RppVQCOBzXnzkerCJt6ZYo&#10;ACBgeldjY2vmMAe1VbO1DBTjFdjZWqgAKKyubIs2ttyFFdPaW+04xVS2iHBrftosEDpUN3LSLtvb&#10;9ulb9rAOKrW8Yxitm1ibIpFWLsVsAOa0orYAZWrFtbOwBA4rbt7MFR2xQkJsxPs2SFPBNXBpyjOT&#10;W8tmOpGTTmgCgmmkK5z405FwYxwfWlGljcT3rp4rQOgJ4qyljtc85HY1XKCZyYsFDbW9elSR2uxv&#10;QZrrZdOxEGBqiLXvmqsHMVI4DuUDvW9DaKzcDqKgFuWUAU5HkhbaCeKoRpxxukRGCR7UtzDPtU/e&#10;PYCn25nK5B4PrThcPCMx5x69qBHOYmT91ONoHP406VPk+Xn3q5dTI3IWqRCEcnj0pWKMeSIu2AOl&#10;UJIiCSa6Z3UfKUwKyri3YvmMfLUMpGWI2X/GpdpA657ZqVUJ+U0YwcdKgCoYmU80v+cVZ8p3PHNA&#10;iP40gIETPJo2YbJ6VeVMgg0gjDfLRYCsoJFPAdfmFWPs+Rx0p4gc8UWASMlhk9alAI61II8UqR84&#10;poljAOxoxg4HfpUqxnP0qQJ2FBA2IHbipCmRtbmkVudveplG7p2ouBgapaiaEkfeWvzc/bE+G41P&#10;QX8QWsJeSDa7sP7oP9K/Tp4wchq+ePi/o0es+Gb7SpBlJIyOla05amU46H88d7ZlZmIGOdxHpjtW&#10;3YXf2/ThMfv4IP1rX8WaZJo3iC+026jMbI7lQa5Xw3LtMtm4OT84r1Iy5kmeTOHLJouzyusSFuDj&#10;BrMiuZLXVI5rb5ScE/8A1q19YBjsN6rkg/lXL3FyEMc8f8CZ57+1F7kH1Z8FvGF74b8XpIpDi+It&#10;rovz+7c9fwr93Phfq99Y6HZWjsZFiPkI3qh5Q1/PT4MTzVnm2bZJUBQnjGOa/bn9mTxaur+C9Om1&#10;aTc0sAgJ/hEsBzkf8BqEuhNSJ+lkEqzxJPHwSqnj3FbSurKCO9cpodyk9mjrjoUwO46g1j65450z&#10;w9izb99dtxFAv3if6CrtfRHPsdTq+u6ZoVq99qcoiRPXqfYDvXjF1d698Q5xHdJJZ6aSNkI4eX3c&#10;9gfSr2k+GtV8T339r+Jj50hbcqf8s4h2XHc17Jp+nQWEYVRlu5p6IW5jaB4bttKhVSgXaMKij5VF&#10;dSwpV96XvxUghgpNoYYNSY7GjFAzC1HTUukAbhhyrDsa8x1SDVtG1X/hJdET/TYwFuYBwtxEO4/2&#10;x2r2ogNxWFqemR3agn5XU5Vh1BqkyR+g67p/iTTI9V01tyP1B6q3cEdiK2Opz0rwu4N/4Q1d9e0q&#10;MkOf9Mtl6Ov/AD0QeoHUV7LpGq2OtafHqemuJIZRlSP5H3pNDNIeop3XpTFpwx3pDsLjnFOBpB0x&#10;S5xQJiYGaXtTR60oGaAsf//Q+mLfUdA08qftBtRIzKTsxwO5rrfDEd94KuIPGPgi6e9WUnzogPkd&#10;B1z71LpPh3U9TtZbHUdMWeMY3MzYOe2K67QfDmv+FsxafGIbdV+RJG3Lk14kO59VVs1ys+oPCXiz&#10;SfGWjx61pLZVuHT+JHHUGum4zkV8F6Lr3jb4b+Kp/FZtkNhO+LmCI5Uqf4lHYjrX23oOvaX4k0qH&#10;WtGlE1tOuVI6j2PoRXbSqc2nU8LFYd03dbGvnHNSDpkCouhA6U8NxWxyEozkZpeBTQ3c0bscmgQ2&#10;SQIpJ71Vt2uJEGxQB6mpYiWPmMOvT2pYTyynqDQIf5Dv/rJD9BTJ4ljgYJ1IwCasKTVHVZTDCgQ/&#10;O7cD6UXKR5p4muNmuXFrC4EVnaC4uCD0RT936mvxY/aD8WabJd3Om3Nv501zCzRv2gEshY/jtAr9&#10;fPiJqMWg6brZkGftEKtM/oFVmI+hwK/ns+JHjGHxBYxTwg+bLK7ux7ZPC/QdqzqPodFGN3c8av5Q&#10;0rSAsUycA+leW67OPLKAc9ea9JuhK8RZugbn3FeU+J7tZLhtgx2/KtKK0NKuiscirq5ZgflHrUW9&#10;nlUgY44+lMQfugGPJOTTgCpyD0GB9K6EcjNBZvLgx3YgfhWhC4YZAGTxn0rFLDgfwinm8jjj8uEe&#10;+aphc2Jp47UguAzjsOlZ0kzTud/A9Kz9xb55Tk5qdQdu08UWIbLUZCuqtx6Cr9rDKxVI+5wTVONG&#10;GFVgfTNdDpwaVMAcL6UpFxWp1nhvTjcyiKRDtQ5PvX0x4T0hG2TBSAcf/qrz3wNoilVvTyCMbcev&#10;evpvw5pLpGkMagk/eArhrTPXoU9Ed14X0ZiqSSctzx2xXqWn2W3nHI5qroumrBbp5a4YjJru7KzR&#10;Pn/T3ribO1IS1s2Kg4xmuhsoCQM9qjijPGK2LVAFx3qblJFuCMLjFbtuuDmsuCMhhWzAuOGosaGn&#10;bbsjBrrdPiGzLHpXNWcDEfL1963YbuO3jxIwG3k0WA6m2dEYKDxW7AVIypyK8um8ZaZar/fPtXOS&#10;fFD7IpjUBT1UE1rGDMpTWx9B7wq8dRVVrhGbaSOvSvme7+Ll8tqzQBQ4OS2eMVzUfxY8QTXDSxxA&#10;5GM54q1RZHtEtz7EW6iQ+Xnij7ZEvyk8V8s2nxPdGLXr/e9OxqT/AIWxYiVY5Cwz3p+zaGpJn1Pb&#10;6nE7tbythSDg+9MaVAoAPNeBW3xF0i5CLHKAw65NbkHi6KU4Mo56YNLlZasz2FLtY2Usa0Lh7afb&#10;KPlYjnFeUWuurIgLNXR22qLIu3PIqSrHXW96YmMUnzLRcSGTCxsAp4rlmvYTlgetQDUM/KpwexpM&#10;aidUwwBHvyBVYDadiDrWN/aDEYU5NTQ367/Lk6nvU3HY0n3xna459qjU5PJxUBnXoGyagEjtmk2F&#10;hz4DGoCMNjrSlgaYWX1qB2HkqPlNSLGCetVomDHmrSkdDQIkWAPj2qdYgBiliOWzViNOODx3qgK6&#10;wnGSMVMIV71OAXwvpVtEJAyKQmygkHOBzUv2UrzWjFFzVhYyODSIbMYx9jTTF61sPCX+XpVaSBl7&#10;cUCM5VCn5h+NK21DlKmeJ8dOKgdcc0EkDsCa858bQF9NuUwDiJiPyr0J+GrkfEapLCUYcMCv4GqW&#10;5Mtj8EPjpp15Z+KP7Q27VulLEYztbOCM188Wckdlq8UZz8+VP0PSv0Q/ad8MRiC5ZBgqjspHqnP6&#10;ivzZvSYo4584wyndXqUH7tjzKq1udPqFwxge3Y4BOCPSuamC/araFhmLO2Q+2OlbN4uJJCMlXIYH&#10;1BFYV3LhTInNacpiz2DwV9q1jxPaeHYWIWUFFx7Lmv0+/Zh8TLZeB7Tw/Nkm0vpBJ/sI3y1+Ruj6&#10;hPp13Z61pjsk0e2QMOoPQ1+i37MsWvap4tufDVofn1C3NxycdPmJrPaQPXc/Xrw78UNStfD0XhrQ&#10;YTdamhVVkI+SJCSAXPc+lep+Efh7cW2ptrGvP59zMPnkbqc88egrhfgd4Ws9L05Lu4Imlud2G642&#10;jgfUEGvptyTgr1xn8q0ucsi5BAkEYjjG0DsKk6GkjIZQRS8d6kSADtTgABxSDrSgY4oELnsaTGel&#10;GPWkAIOBQCGEd6aQHGKk57008UAYGqaWl2gxw6/db0ryRLq98A6pJqVrEXsZWzdQD+E/89E/qBXv&#10;JBIxXP6rpCX0ZJ+8Bwf6GqTA2LK8tdQto76ykEsMqhkYcgg1a69K8C07UJ/hrqLJKjNpFy/7xOpt&#10;3P8AGP8AYPf0r3iCaG4hWe3YOjgFWHQg+lJqwE4OKX3pg4pQaQDhwKUc0KcikOM4oEf/0f0b07xX&#10;vL2zBvmbcpx2PY/SujsdXaWXN6fMiH8OK/Ji++NHxf0y9igub0QqrAMxj7d6+nvBXji71fSxqw1W&#10;UyucbcYGfWvno11sfX1MM46n07r3xD8H6Xcm2vIS4kJRk2/dXoSc1znhjx9o/gDXhLors2iXrDzE&#10;bpGx/iUGvn3WIrzVblptWvC8jfKGxjjtV/WLC3u9NggEx8uMY2jvxSdZxfMiPq0ZLlkfppbXVve2&#10;0d7auJIpVDIwOQQasxmvhL4SfFWfwGyaDrkjT6Q5wrdWhP8AhX3JZXlnqFpHf6fKs0MoBV1ORg16&#10;lCuqsbrc+fxWElQlZ7F0ErwRQx+VselIOmKTHatrnIIuVRQOwpAcSBzxu4p+0YpjruUqPzpiLa4A&#10;3HgDk1hGP7fqMbSHiP5seg7VceXzsRng9WHsKyTK0dpd3G7DSHYp9Fx/SkUj4W/bQ8b3mleB9Xs7&#10;CQW0kyqd2eSpPlgf8CzxX4Ua3j7RHaA8ooY+hr76/bc8cL4o8ZSWtpK6R2oEMkWflaNB+7kP+8xJ&#10;FfAkYP27z3AOwdTXPN3Z6VGnaNzEu5U2BXPygc14XrNxLPcPIwwGbIHpXpl7PIfNLt95mIx7npXk&#10;N1O0sxwf4iBn0rrox0MK5VLZODzkVDuZSuegpy7RwueKapUMQa3scl7krt02/lTAcnnjvTunXjnA&#10;qPfnlfpj6UxXJ0kweeT2q1GwADcsfeqAcR89far9viQbm7dqVxWNWzg8yP5+CTXf+GNPgu3HmqVj&#10;VgGx/Ea4y0El24gToB+Ve7fDrRpg3mkhowCR3+bsTWc5aHTho3kfQngvQNixQxR/d449K+j/AA3o&#10;kVsVBHK5JPrmuP8ABWhC0t1lU7mYA4/u56iveNHtERQcA8cV5VSV2e5CNkXtP09SAB0HaujggHUd&#10;qbbQgfMK24LXGM96yuaIhSAAA1pWyLjA6U8W4OAKtxRqinFCVyi1DHs5NTvNHDiSU4ArPur6O3hy&#10;55xXkmu+J769n8qP5I17DvVxjcTZ6HrXjyCxgJsDucHAri/+Epu75g8hPP8ADniuIH+kzbuSBW3Y&#10;aTd3Uv7tGKjnPSuiKSMZXe5tz300nyNJgnoBXPzwT3MbeSf3g/jb0rq4vDd9I5lI28YArSXwndRA&#10;vI+4EdKrnRHK+h4HrlzPFMYYyxC8EDgNis6G+19jiCbyo2HQDsK9kk8AX9xIZpACME4FZUnhC+Uq&#10;bdMAjp24qoyXcHG/Q8HvPHd5A5h1CyliTBwyHqR3rOuvH8b2PLv5gxjP3R+Neoa34fv7YfZZ4cgD&#10;g4zye1eS6r4b8oSN5W3uwI4rZNGL9DKuPiPptlKVurgs6gNmI5Bz2NdNp/xmsbiWOHTppEYY6+te&#10;IXmlaXdTEvb+Uw4z0zXF3/hq6guhfWT/ACIckDqKmWpSWu5976N8Zr1cJdTZ7ZP8xXv/AIV+L+la&#10;vZKWf94vysBzyK/J5NQupogWkOFPAzW9pfi3U9DuUltXKEj5ueDWEoo2i2j9k9K8T2V/8u8ZraN3&#10;EPmB+lfmH4P+Ms9vrkFpcuWSVOpPRq+mtK+KEe9IC+XbpnmsZROiM+59Pm9xgo3PpSrqOeAfqa8u&#10;07xLFdp5it9a3IdSiY5DdO1ZPQ3jZno8F2Fw7nOavpfbjweK86g1ItxngVrw3ncGpYWOwa8AG1Di&#10;qxnx94/SufF70BOae90O5pBY3luGHJ6VpwyhsDNckl0MCrcV2kbDmgTR2MMgU4JzWnCNw9vSuOgv&#10;wR1FbEV8FHXmqRDR0qAZyvWrkQrmYr75xk5rdt7gP0PNMho3Y4uM1MIjmqMN0OFY1sW5Vuc0WM2Q&#10;i3OMmoJI8x57V0JgVhkdqQW6AYYU+Ui5yTxjbis6SHbzXVXdskfKd+1YVwmODSaBMwZ4zwRXG68D&#10;t2j3ru5wM4NcRrqFoZFHpxRYD88v2lNI3aVdSBf9Sc/8BYYNfk54v0ZdMv2sY8+RLEJI8/r+Vfsx&#10;+0dCX8J3hQj57dyw916c1+QvxAZza6ddyNyqFDXfQlpY4K8epx9/cCaxiWPhRGoz61zZkAfJ5wKt&#10;X8mbEKTnOABWOxcR7E44x711x2OOT1O40sF7WJDxtAGB165r77/Z+8fpoHxe8P65GpEMqLbN6r2P&#10;4V+f2kzHeoTBIAzn6V9AeBr2ewktb1WETwurKPqeaxnozSCvoz+iz9n28abTtSjMu/7FqhcDsqS5&#10;BH0ya+s4wCQB2BFfB/7Nuu2+s6RdSWL/AC6haO0aqMZeHG457kGvuDRrtLy2WaM7gAoz74zV3OSS&#10;1Na2z5QB6jipvpUcWdzr71J0+tFyUKKXqOKZjmlDY4ouAu49KUdcUzOaASO1IQ/FIetJu7Ggtz0p&#10;pggOO1NIzwaXOKQHFAzmtd0OLUrYxFQcqQc9CD2PtXinhfxFe/DbWB4c19i2lXDYgduTA5P3Sf7n&#10;oa+kgMjnmuN8V+E7DxHYvazoMsDjj+dWn0YmdgrK6h0IKsMgjuKcCBXzt4D8a3/hLXh8OvGjbVY/&#10;6HcN0I7IxP6V9E+1S42GOBzwKMU0daUEVIrH/9L1efR9N1BAl/Cko7Aip7XSrPTk2WyeWnYDoKkt&#10;mG9Q/U10GIpomQAhugr5HmufcOJFaXGkzXEcd+jZPBde1ad5Lp0cD2dqDg/xNyfrXMmCa2cuy8qe&#10;M9KvWJ+0zNNd5C4G1R0zVc/QShYpiOOFNgIYHg+hrvvBPxO174eTbtNb7RZuQJLZzx7lfQ1zZhiU&#10;ElM5H5Vzt/Cqvl8hV96mNSUHzQY5U41FyVFdH6I+Dfir4O8bxAaZcrFcDG6CQ7WBPYZ616ORjhq/&#10;ItWEUwdGKOpyGU4OR3zXvPgz42eNfDaJbXU3263/ALkvLc+9enRzBWtUR4mJydrWi/kffIPpSGQK&#10;CT2r550n9ojw/cBU1a1e3kb05FdiPi/4CuSiLebDJ13jGPrXZHFU3tI8yWCrR3iehEtEj3B6uea8&#10;++IeswaX4Xdp28pCGZmB6IOp/KrE3xR8AFcDUo/lBJGe4r5H+Ofxm8L/AGa4le8U6ZZWzCfH8bsP&#10;lUfU0/bRezHDDzvqj8mvjX4t/wCE78d634hsEMNpdXEcMSf9MrcbV/76614DrEixxOsZ5biu38U6&#10;qlxZ2UVnkM7yzMfVWOFz7gV5jrVwqXCqATxn8azgrs9BLljY4fV79beAW6L855yfavMroLG+P4hn&#10;P1r0LxBKouEwNwK5+ledagAbgsT945r0KR51dlb3B68U1QM8c4p6AcY5rpLHTA4y68nk1o9Dn3Ob&#10;OAMN1powMMeMV1txpULgn+ID9axIdOcPsn4Ud6LicWU7WKSSQxjnIrctrLYu9jjb1FWbYFWWKJQF&#10;GcmpY4zIjL0w1PQaNbSkNxOGJ2oTg4HOBX1n8MdGJkTYpTcyhQf7o7mvm7w/FGH3zDnIwPpX3d8I&#10;dMNxCl5IAyTYC+1cuInpY9HB09bn0D4f07yY+nynFemaZbMBmsHSrQxERn7td7bQgYxxXlM9ZIt2&#10;sGBk9K1U5GaqqMDbViN8g0kUM+0hZhFgn3qa6vbezTdIeT2rOuLlI+AME96w2ikkkaWU7iapITMn&#10;ULm71BzgkL2rD/sdSu6ViWJzXZgIoCL2pqgKBtGavmFYraXptrtDKgxnkV29siBVSMbRWJF5KoGP&#10;3s5rTiuVC4NHMNRNhSYxjOaUM0rbT0qnBNleTmpPN/u0rjsaEbGM/L1qlcIG+QLz1pkcnlnLHOat&#10;pNG33qSYWOYu7KOUEvyW9a8y1vw1Be27wyDluMivdmtbe4A3nHfFZV3pKzLuUBVHSqU2iXFHxd4i&#10;+GavEVtT83bPrXiOo6TqOjM0N1EQF4bj9a+7NascynIzjgEV51q+mWt4DFdRhwOuRzWirPqT7JM+&#10;N7myt7lNsabMjqOK528s5/lQtu29/avo3WPBgE5jtEyCCee1ecN4dbzWhIJxmqU09iXFxPOli8p0&#10;l5wDgGvSLDW7yJLa+R2/dvsYf1rGm0CaKBbabk5yCK04LcwWhtCudpzUs1itD3bwl401C2doZpM7&#10;mGD7V9B6dr+6ISv0YkV8UadFK6GOFtrBRhu4NfS2k34ljihA4VRk++K55nRA97sdS3ICO4rYhvXP&#10;Oa8w0/UGXarYAFdbbXe4ZBrO5pY7SO7bqamN0W5Fc0txtHWpBeADrVXEdPHeFRtFKbwE5Y1yxvQv&#10;INUrjVMKfai4WO4hvvIlB3YBrcttSLtgNwTXjQ1xGGc8jsaq3fja008Au/J4AFCdxNJH0laXQZgQ&#10;c4rorS6VSSfxr5ST4p2sUiW4faWHTPNPf4mTRxl4pOCOOa1UGc8pI+uIb+EMDuzXQ2uoLIMoa+KL&#10;L4rb28maTaw9OeK24PikunsrpOSGPTua1jSdjKU1sfctjfxSDa55rTVVk5Q5FfJWn/E4XK+YkoFd&#10;/o3xDjjTMUwYEZxmtFRZzOornus0CnlxXP3doQdwH0rmdP8AiBBcgpORn1rpbXWdP1EBYZAT3FYz&#10;g0VGSOdu4wprhNb+VAVGTnn6V6nqFqpIcV5v4jg2oypWdi7nxF+0LLFH4Ku5GAIaF4wT2Jr8dfHC&#10;EaLaxOMmNgcn3Ffrr+0vG6+FLqDPzNGWA7ccmvyU8ewGbQDNGN2SuCPQ124c48QeQau+wRRLxzk1&#10;SjPzn+LYN2f6VNfytNIpQcrgGmbQFIGASOa7oo89vU2tHlJkyRy46V9IeE7jT/7Q09Jhvh82IT7u&#10;wBG4flXzdo4RblEbI9K988IRSrZS3kgyuGVTjgHFYVWdFLY/c/8AZY8Y+CLCQ2sFzFALe8nWLc2A&#10;IXUEfgTX2z8PvFHhV9LmS21OAlZmHMg5HY/lX5O/s6/C3wn4xtksbxmButPtp9itglgT5p/75r7N&#10;0D9kv4SapeXVqXu0MBBUrKw+U/jWsIX3OaoknY+2INc0mS62LcxHevGHU9PxrXW5tZTiOVG+jCvj&#10;g/sh+AraWMWOqajCCSOJm/xprfsn20Nx52neKdUgx0Hmk4rb2EejMUfZ/HqKUKT0r41P7OPjW2cG&#10;y8cX4A7Mc1XuPgD8WvL8ux8fXS85G5aX1dP7QH2jtb0zRhhyRXxKvwS/aHtmzY+PnYgY+eMGpIfh&#10;l+1NZyK8HjKCbb2ePg0ewS+0I+1Ap6kUd/rXxufDH7XFuu+LX7CQjsU7VnzJ+2fbc20+mTj3BFHs&#10;F0YJn2vu9aM4r4RbxP8AtsadnzdJsLrHHyGprX4o/tfW3N94Rt5h/sPij6s+6GfdAYE5pjdMV8Zf&#10;8Lq/aRhX9/4GyfaQVMnx7+OacXHgCcnuVcUvYSQj334g+CNN8ZaU9lcLsmXmKQfeVh0Oa4v4Y/Ea&#10;/ttUb4a+Oj5ep2wxbytwJ0HTB9a81/4aJ+KUfN34AvQvcqQa8e+J/wAXPEXjDSxNF4H1K11K2O+2&#10;uFU7kcdOR2q1SbXKw3P0uBz7UV8D+Av2u9asvDNvbfEjwzqMeowgLK8cRKtjv0rtY/2yfAMjiJtM&#10;1FWPbyW/wqHQkugz/9P194+cE8gVoWVzOhDE5A7VR82BmwxO3FR+ZF5vBIWviuc/QOS517/6XAwO&#10;OR+tZlnYXKg72wakhvdPgXbLLtAHel/tnTypFvKHbsKpzXUnkZanRkgwD0HNcXfyFo1Q4BJ7Guhm&#10;1KF4gMgN6Vzt6qzjfEADU893oUo23MtWZm+Xr92uW8cePT4Ylj0nSiHvThnB/hQ/1rqBc/YyrlCf&#10;XAzXPeJtA07VrW7vbeJWuLpQNx+8COmK1jJLdmUk+hq+GvE91qiRWWuOiz3CNJaup/1m37y/UV0N&#10;tftc5EpBx8pryHwT4E1fTtUg1zVWJFru+zRZyELcM34ivTIrSVQ0v3SWJ/OsaslzaG1KNo6lPXcW&#10;dpJeAhURSfxr4/8AjPrhHgOPSmIM19chyo64TvX014y1dVt1smUkspyvr6V8T/GDUFt/FZh+Uraw&#10;KpAOcFua6sFG8tDmxmsdTxl5D95SeOPpWDrBRpi7NkqKuLePHAAh5LbunWua1qX93IYzyxBz7V70&#10;I6nhVGlE4rWLjaFDHnOfwrjL5hJcBIuQq9fWuiv97Ey7vujk9vwrmTjJccGu2KPMm7mvp1qSy7hk&#10;9cV0wkEaCRztx2rFtZGWJHTCAfqacxhz50g3P05qrEl+WUuSei9ayUlZ8AZxmnGUvgA5ycVJEvlY&#10;ibucZHrQhMdGpXbzgA/rS7iZsJxk9aZjaC5OPWrtkkbhTMoJHTNAKNz1LwVZTXepw2xQSmQ7QK/R&#10;z4faN/ZumQRqAhUAbR0r4++DeiQTX63ATc4xz2A9q+/PD9isVuoUd+tebiZ62PZwsOWJ22nxHcCO&#10;SK7e1VtgzXL6cgDcV2NrGEQKOa42dqLCgD5sVWd9nIrQx8tZlwBHzQBRnkBbc9Zz3GHwDxT55MGs&#10;mSQA4pphYttcZPHelW4I4rJMwzx2qA3BJ207jUTpDP0NMOoKsnBrnWnYAckVTNwmTnqKTZSR1v8A&#10;a8ifn2p41hyCErgpdUijbcWAFUG8R2inYJVyfes+YtRueoJrL4y2K0rTU2ZcTnmvD/8AhLNO3BGu&#10;ACODzV6z8Y2kjELOvHTJ4NLnHyHvUd/GY9vQ+tOlmbZtDbq8pj8QNIoeJw49c1IviBgchtp9O1Vz&#10;9yOU6bUYknyoOMV5zq8RV2B6D0rdk15Jfl3jnqKxruVXUkc0NglY4+dN0gOOTxWFc6LbvI0iDazd&#10;a6uTC5c1EFDsCRSUi+VM82vvDspx5a5x0NYj+GrszCYDPGCK9s8nnOKglt1b7owatVGTyHmenaTH&#10;bRmNFAOctXp+iooiVn+XFU4bACU/7Z5rorO32Lt71Dlc2irG7ZKGkBNdjbSADBrjbbzEYAc10MMj&#10;YxSGzoFn3Dk9KeZ8jbWKJiOlKbjsKYi9cXJVSFPNczdajIwIBqxdTnacVyWpXDxQkoevWkBkar4i&#10;+w3IgDZdhkCvKNZ8UXLzkNIFz37VY1B5bmdriYHg4H0rzbWre4nLeWODwDWlMiZTvviTaWV4Us0e&#10;42cFye9Pn+J9w8SIowWyApPOPp6Vx7eFblEd0Xk9c+tRN4Tv/laNMbR949/auuOhxyVzpU8b6q+I&#10;2k2ozcbTyK2tK+KF1p995EW66cnnf0H0Nc/o/wAOtUvn3urbccY6fjXbad8L7DT2P2lmy3VB1/Om&#10;5W6mfLc29N+McE12tpqCSxzuTvMRyoA9q9t8PfErQltVFhPICejOCfwrgtD8DJbsrWdmuFHBYfNX&#10;baZ4O1OO6jawgSIjJ5GRVxqMmUI9j0618a38siXcblQThmH9RXeW/jvUtKaO5mYbWPDL2+tea6bo&#10;OqQeZJcIkwbrgYxWvaeH7nzPOiIRG6oeR9a0WqMbWPsLwR44sfE9qbeVwtyg5U9SPUVa12A+SzP3&#10;4FfLllCdKvor2yZklTrjpkV79p+stqViGc5OOQfWuepSs7ouLPiT9qOPb4YkctgGNkb6E4r8ktbd&#10;rzw7d2fMbQYAz3wf8K/V79sWQp4KaeMFSZFwPXnkV+U2uS+ZbhW+USNtP4jpWuHOev0PChPvFxJ/&#10;s/L74qCAHyiG++eafdHy7ySEHG1sD6UkEbecRI3Hau5I8+Whs6dIfPVu4xgfWvozwpeXMukf2TGy&#10;mDzmfA6lsfyr5005WMpbjsAfpX0Z8MpJf7asLWJdx+1IWHY1jUR00D9bf2QpfPaz1WyCu+nWUMMo&#10;7orSFWGPU1+m+kzLY+LpU6RzR4X09R/Wvzi/ZO0OzsodZ1HTsi4kjuklXOQWB3IfwPSv0R0Fxc2O&#10;lawTue4TcSe+0YP65rensc9b4meisR8j+jcVdJyeO1Zs04LqoU7cg5rSI7A1qc+w3r1p6qvpTQp7&#10;1Wv7qSxsZbxIjM0SFljXqxHRR9TQgRT1rXtB8N26XniC8is43barSsFBPoM1PpeqaVrVmNR0e4ju&#10;oGJAeIhlyPcV+ZPjP4N/tAftDfEk3Pj1Dpejw7jAm7KInYBehY+prU+AcXxb+BXj658J3mm3F34e&#10;uZfLbuEI6Ov9ay53fVaHuzyqkqHNGqnO17dPv7n6Y5FIOOBTNwIDDjPNOAzwK0PCsOG4cAmlBZe5&#10;9qaM9utKSc5HFBQbn65NG5xyGNNyQxNKBxzRcCXcw5z+dMJPOcHNJtbrSIcfWgDzv4j+N9A+Hfhe&#10;48Sa8qlIx8ibRl37KK5z4O+PvCfxg8HReK9KtYElRzHcw7VLROOx47iug+J3w70n4m+F5vDerkqH&#10;+aNx1Vx0Nfmp8HLP4q/Aj47jwXYW8l6t3KI7mFR8ksDHif2KetS21Y9TB4KliKE3zWmtfVH/1PYD&#10;aRk5yfbFSxQ44Zsj0qm87L93gg0sd1IzZcZ9K+A5j9I5WaLQQHiZA2fWm+XBkqEC+hApqTxk7eSR&#10;UiSZ+YflS5hJWIUggyQ5B+tILND91xj0qwSxII5oPI5HPQUuYBkVrED65qNbSBMhUAyc1Y5X5R9a&#10;bvIbLUnJgkQeQQcg1X8oxxsZn4HI+lWxdRtkAHFUNQvYo7VkC5duAKIy1HY8d8Z3U1w91bytsWKE&#10;PEcc5J5x9MV+f/j27+1SzlpN8zv97+8Pevt34hSS3TyWkEmJFUKSOMDuK/P7xlLGdXmSI5EchRT9&#10;P/117eAjd3PKx8rROcmL7UjTrmuY1WXM7QL84TgkdK6JX/fKW6fyrltZkSC4ZIxhjyfevdprU8Cc&#10;tDhdSdAxEZ4FY0ZLSKOgzgird2wklwvrzVaAYxIemeldSPPlLU2ZJNhCqAQKgeQjaYxknrmovN54&#10;OW7VesosxCVxxTuF7jowI+Yxlj19KtLGo+VOmacFkwVIwBTtgRfNk4Uc0MpIaFcZEv3cfrW7oljN&#10;PcqXQEsePQCsyOIXDCU8qBnFej+Cbc3esxRuRsAwc+lZydtTanC7SPrz4L6NFb/vMbcIM57n2r7B&#10;0lGEaqRz3rwr4f6bDDBCqriPbgGvfrMrGVI7V5U3d3PbhGyR11lGm0ButdLbHHy4rnrNUIBx7101&#10;sn8VZstE2xjj0NULuI4rZwKpzKDQ0XY4m9zGvHeufluPTk102p25IIQ1wt1J5O4P1BxU3KSJzcVR&#10;lv0jBY9QKyp7wRqZAeK4bWtcaFWdTx1pXHynRar4qt7IlnkAwOleX3vxEvLiZl075geCT0BrzfX9&#10;ZS5kklu5dqDJA9a8P174g3pd7LQzshUD5++TV04OTFOagj3vWfGiwlo9VvRG2c7Aa4t/HFgxxaSM&#10;7diTXmFj4E8S65ItxqSPumIwx561x3i60v8ARdbOiWJPmQrllHX6muyOFi90cNTGSWx7efGNk77V&#10;Bzn5uetakfiuzRlSYleeOecetfG02p6nDcHy5WDkYwK67wSb/wAT+OtN8OalefYkuX8mWaTgIME5&#10;Oar6nEy/tCTPsrR/Ea3LqLK7YAdV3cV6HZ+K9XtAqkiWIdu9fn/a+Mb3T55Lbj9y5UMO4B4P4169&#10;4X+JPmPGxBwPvZrmq4a2x00cXzaM+w7TxRp2oP5TExSDnBrTXWJYXw7b0NeK2Wr2Gr2wuLdgHPT1&#10;zXRaXqsmTZ3Z+bHyN61ySi0d8HzHsENwlxHkHOavQ4wCBXlen6pLY3JD/wAXBFeg210sibgc0k7l&#10;NWNz2pQm4VTifK8nNXo2GOKBJEkUQq9EMKM9aroQRgGrcaAnmmVY0rcnrWinNZ0XpV+IjHNNdhlk&#10;uAMVGXo3ACoG4FAiCYkggc1zl6u9SpredivTpWNOp3fNSZLZxiacJWZHGBVSTw3bDgoDnpXZ7AB0&#10;4qIvtPIpptGctTih4VtNpIzu7Crdv4ctQd14NwA4UetdEXIck9qmtjvYg/Wq5mTYuWlmsUIKKFHo&#10;KsWlvCbsEIpPqakt/NlIVRkdK63TNB3SKxwxPWrTM2y/pNihy6jrxXZWdp5JQL2q1Z6ZFEAqDFdD&#10;FZwKFJ61pczsaOlW1g6mOZcgntXQv4O067k86EGPjoOlU9HEUUy7ADk16fZlGTL9apSfQylE8hu/&#10;C7WjbzynpVfS3Gnzsqk7T2NeyXcEbxkEcV5rrOkwQyJOPuk8j2rWM77kWPiP9ty9Sz8H2E7coZfm&#10;9CK/KTV7hWSIYyEnVvwr9PP27IXTwTYQ7vkM+fw9K/Le8mRIHEY+/jk9sVvQV2zkxL2PI9WctrN2&#10;x4G84HtVi3VZlEnQgYNN1hDHqrjGSwBzTLJ5BK4VOAOtduxwW1Og0lHN8m4fuRjcO9e3+Bp3i161&#10;niYoEuEJI9O9eMaTn7SuD16V6p4Md11WEsduZVU59CcZ/CsKuh24dbI/Yz9ibxBLdS+L7Cf5QqP5&#10;Geo31+l3h1oYfDXhx7fJRIRk+oIOf1r8YfgPqF/4K8XgW0v7u8l8iVj1O8Y/Sv2L8Ji6tPCXh+3l&#10;4MTtGfcAkiroT5kTi6PI79zl7b9pj4V3+uweEo7sreyXAgKMMYfO3H519KpGd20V+KH7UfhqT4ef&#10;HG9v9MTYs5TUYCBjBVgWA/EV+tGi/EGwuvhlb/ER5Abf+zhduwPGQmSPzqoVLtxfQ7swyiNKjQxF&#10;Btqa69zm/FH7RPwm8G+IZPC+u6kEvo2CtEoyQzdB9a5rUP2ovh5YfFGP4UOsrahK0ahgPlBlXcM/&#10;QcmvzS+BHh64+OH7Raazqy+bF9pbUJ93I2K3yA15j8d9VupP2gvFWpWDslxHehITH94EIqgLWLxD&#10;tzLa59Dh+F8O6/1SUnzKF35PS3yP1j+Jf7X3wn+HWqtoLzvqV3GcSJB8wX2J9RW38K/2l/hZ8Wrk&#10;aXo8/wBm1DqIJxhm+hPWvjv4d/sFX2u+FI9c8d6nJY6ndr5giTkru5G8nv618k/EnwB4z/Z+8fJZ&#10;XblLm2YT2tynAlVTnr/OlKrUjaUloOhkmWYpSwuFqt1F16P0P2d8QftA/CXwtrM/h/xFqq215bEL&#10;JGw6E8ivXdPvrTUrODUbCQSw3CB43XkMp5BFfj1+054bt/G3gTw5+0XpcII1OFYdQVeQJPuhj+Ir&#10;0D4RftU2ng39mm60e7ffrmi5srVGPzOsn+rceoUHn6Vp7e0rSPMnw26mHhXwrbk3yyXZn6D3vxm+&#10;F+natJol3rEKXkbbDFnJ3eleiW1xHe2yXUWdsgyM9cV+Q/7Hfwdm+J3jab4ieLA09lp7ly78+bcE&#10;5/IV+v23YoVQAAMADoBWlKbmuZo8jN8BTwVb6vTnzNb+vYTAGc1h+IPE/h7wpYHU/El5FZwL/FIw&#10;H5Cq3jHxRY+CvC194s1IZhsYWkKjqxHRR9TX4m+IfFPxP/aO8cSRRQT3k07kx2i5EcMY6Z7VU5cu&#10;xWU5Z9cblUlywjuz9ifD/wAa/hb4ovl03Rdat5Zn4VCwBP0zXppBBGe9fiJ4s/Zu8Z+BfDEviS9s&#10;pbee0Ik8yBidgHUnHTFfbP7Hv7QkvxE0K58FeLpw2o6PEJFnY8ywAfePuO9ZxqO/LNWO7HZJCNF4&#10;rAz54rfyPt64mtrOA3V5IsUa9WcgAVxNr4n+G95r63Fpf2b6jsMSuHXeVJyVBr8kf2hP2hPFHxf8&#10;XT+GPDM00WkwymCCGAnfOwOM8ckE1zmpfsrfHXwp4ZXxpJayARqJdsUjGeMdc49uprN13f3Fc7qH&#10;DFOFOLxtdQnLZf5n/9X0zz9wO3oKdG/oMVG5gDEQkEHt3p0I6nrmvzy+p+lmhGc/MvFW4gzsMjFZ&#10;8AIYN2rVVJTz0ouJouCNPuPQsKMPlpyBccHmhCAd1JskhW3DHPpUhgBTYnerIRgCR+FPXqFAoC5l&#10;Lauh+cZ9DXKXVtJe6s0UJyhAx7AdTXf3T/Z7ZpiPYfU15/NcTWzSSW3Ekg8pD6Z6mqjG7sJuybPD&#10;NZ09/EHizTbEuEtmuJrmZh18q29f95uK/PTxZfW194hv720AWOa6lkVf7oLHAr7L8Q+OVsf+Eg13&#10;TjiG0T7HbnuST85H1Y5r4WmAf55Byc59819Fl0dLnhZhLaJH8skfPfrXEatiOdpM57fSu0uD9niz&#10;HyK851OfdK3vXtU11PErOxzUuSxZeo7U0lUwqDIA5+tWGG5sjtVW4JVcR9RzW6OI1LC384eYVyAf&#10;xrfCybj5QHB6VQ0UILbc3zHP5Vv2do13dmNPlA5yKls2hEaIJbjLLgf0pZbdbiYROuETkY7mu8h0&#10;6yhhJfqP61iywbCTGOajmub+zaMX7Ou/CcKa9d+GukJJqkN7NyASFHv715b5TkcfhX0t8KtNm8mK&#10;4nGAR/KsqsrROjDwvI+vvCVpHb2UKk7gBn869VsflICjNcHo8cf2dR2IBH+Fd3p45UOeP5V5vU9M&#10;7mzRtit3rqLJST81YFl8sYxyDXVWAyBxQVFF1Yc9qjktFdeRWxbREnBFaH2QFcYpFI821DT1VeK8&#10;e1+C6S4YbcqOc19LXWmNjJGRXB6x4eaZSg6jvUtXLTtqfJ+qald7DHHGR/hXl+qvcyZkySDX03r3&#10;hS4WRkC7Sc847V5Pf+FWgk+zqrY9DWdmaXT2Pl7xNp1zPhlBwcgE9ATXiN7pV7p94qTKQvr2Nfc9&#10;14aTGJEyuRmvP/Fnw8/tGKcWSkM4yF9PpXRTnynNUjzGv8LvGWm6pFBaXShZx8pB6e2K+ab43Mvx&#10;gvpTjMzmLBrTWz1jwheLbzBkRWwr9K818WT3trq7atDu+9u3g8g+telTqKVjyatLldzG8S6dfaR4&#10;omKoFmil3bT09azruR9V1CTU7gbJpZNzBeAMDHFWdR8QzanJ9skPmSyYDs3JNWrC+sbTM86hmYYx&#10;9etatpHPy3ZRt9IuJH/dc57ete4fCHwhceIBdRlQJbZx16YrlLPU9NtNqsBk9/TNfcHwI8A2kXg2&#10;fxJcsI5L9vkU9Qo9awlqzen7up88+KPD+r+AtWimtlbyd28k9Bmu40LW4dcsQgdfOXnIPTFe0ePv&#10;Dljrvhq7sZn+dYjtb3HSvi22tLjwpPFPGxUBRv8A973rkqwPWw1S6PqK1u/tESSTffXhq7HSLo9G&#10;NeXeG9Q/ta2S7THzqM4Peu/sj5fDfhXFax23uj0K1mHQ1qRnvXIQXAjXk9K27admQE0Eo6OEjPNa&#10;cGCcGsS2bceTW/bID0pFF5E6A1ZVOakgt2k4Wra2zrksKoVytjtjFQucdaueUSMjrVKVSPvdqGSZ&#10;8rcVQkK1YmkwCaxZrnYMmpJZMZFBwapyuvOOtUZbpeuazJ7w9F5NUkKxoPMrfL71Zt2wcCuYa8jh&#10;IkmcKB1zUQ8W6PbHHm7j7Uwt2PYtJfbg9iK9C06SKMblr5rs/iXpSPgqQoHWuosPifozLguVHvVc&#10;yMpQle9j6Rt7lFHXrV+K5YnJOa8PsPHWl3bKsEy4+vWu6tvECyAKCAT/AEpqQuU9W0uVYGDOc5P5&#10;V6BYapAmE3ZHrXhFnqpblT2rrNL1REKbz944qkyXC57fHPDcLtHIPSue1yBHt2U8Y5/Kq2n6nGqr&#10;t6noK1pGF1HhwOatSMXGx+df7d2nvJ8HodRix+5uQOe2a/Hme9V7DaW5BA/Gv2k/br08p8C7pg3+&#10;quEOPXmvxMvP3dtllwCy5r0cMr6nl4q90cnOTPcEsfnBwadaERyGPFJPIstzK6L/ABdqfZOCSAMc&#10;4rpZybnWaIxLeUAM5yK9Y8EW73HiWzjcEq1zArEdgXGT+VeU6IitKzP8vpivXPBcz20zXFuTuXAz&#10;6ntiuersd+G3R+hOi2yXHjWODTx8pux5Y78NgGv2X8KB20OztZj89vORz7gV+WP7K3gK58VeKo9c&#10;v42MFgqPMT1MjAbR+fNfqtYQzWmoSQR4/wBYG5+laYaNlcMwqpyUV0Pjj/goJ4akl0nR/GdkmGtm&#10;8ieT/Yk6A/jXg2lfHNLT9kV/A5mxfrfHTwin5jbn5s/TBxX6IftA+Cbn4gfCbV9HZR5hjMsXGfnQ&#10;ZWvwns9Mu9Ra30rToyby5lS3jTv5jNtrHEuUJXj1R93wrTo47AqlXf8AClzfL/I/V39gjwXDpnhL&#10;UvH9xHtk1GXyIcjkRxf4mvirQbfTda/a4A1pVaCXxAd4Y4BwflB/EV+zvw68G2fw+8AaZ4Ss1wLG&#10;1Ac9y+3LH65r8BfEl5f2/wASdX1bTA5u4NSknjZOSrI2QfwpVlyQh5MzyOr9fxeLqRduaLS8uiP6&#10;OJkIkYt1r89f+CgUGgDwZomoXgUX4uSkP94x4+b8BSeC/wDgoF4HuPC6P44tJotWhTa6wjKSsO6n&#10;tnvXwn8VPiX43/aV+I0MkMLYkbybCzTny1J6n39TWlatFwtHqedkWR4qhjFXxEeWMNW3t8u5+if7&#10;PXhLS/HH7JS+GfEgH2S5S4G5+iAHIYfQ81+Q6WsMN6LOOVGSO4Nss395fMKB/pjmv0w+P/jU/AT9&#10;nvRvgtpcm3V7638qZozgxIeZG+p6V8DxfCbxW/wsT4sm326QtwLVePmII/1n+7nisa8W7RS1R9Hw&#10;5UUPbYqrPljUk+VM/dr4Q+B9E+Hfw80zw14f2tCIlkaRcfvHcZLZ716QTk8cY718Q/sUfGP/AITP&#10;wSfh7r04fVdHGI89Xg/hPvivt04GRXdTd4qx+a5pQqUcTUp1tXd/MqX1hZapbmy1GJZ4W+8jjKn6&#10;iqOleHPDmi3LXWkWEFtKy7S8SBSR6ZFZHjnWtR0HwrfanpEfmXMELui/7Sjivzy+HH7cHiVPGUWl&#10;fE+KKPTWZkeWNcMh7Ej0pyko7hgsur4qE54dXUd1f9D9L9RsLPUrOawvo1kgmjdHVhkMpBzX8+/g&#10;zWNS8EePtZuvDhbaFvLRdnaIsQGPsBX6k/Gz9rz4deGfBV3D4Dvk1LWL2B47cR8rGzqRvc9ttfIv&#10;7GnwbvPGieIvFuswloJLJ7W2dxw8sgJZhnrziuWtacoxjufWcPxlgMNXxOMjaLskn1+R0P7AvgLQ&#10;tb8bap4q1NFuZ9JjAtw3IDOeXx61+tHl78rJhw4wwPIIPUEV+FvwO+KGpfs1/E+6TXYHMG5rW9h/&#10;i2g/K4Ht1r9KPEn7ZXwV0bwm3iDSL/7dcMh8q3QHeXxwD6DNOjNKNmYcSZfiq+M9tSi5RklZrU//&#10;1vT7yVPN2L9wdwtLA0ZGKjWzDRCJJJBj+8c1HHBOn3ufevzq5+lmvBGVbd1rRVj0PFZkLvGVUdDU&#10;mX5C/wAXemiTVRhwfSnmSILyR16Vmr5vY9KY6SKfrQFja38jPTtT4j5cmVOawljnVcFyQKmjaVWB&#10;FNCI9d1I4Fueh4x715J4+1268PaYs1qoY7GyD7jGfwzXd3RF5fBjyQTXzh8U9flvtOv1sXVo3It4&#10;17gk7f5mt6Mbsib6Hyj44e4s/DtvpTyblmmeRmHVj7ivHWVgdnf3r2D4qfYLDX10CH5xZwojN6vj&#10;Jrx29eQFMCvp8JDlgkfOYyXNO5T1BmMW0/KM9a871J0MzypztIU12t87i225OM964jUdoICYweWH&#10;vXowWh5WI3M90CykdN3zZrIJbl3PsK0rjfIAing9SazZnDuqkYCDArRHIzpdDQrAFJ+8ea7bw2mb&#10;mRnBDJ0x0Oa4LQ51CNAeu7Oa7nwvM/2uaN+N3aoqHTR6HZS7yvl569TWLdKGYBTnPWtdyxXeTyKx&#10;pSPtDOTjHTHesUdj2IbXe9wkcK/xAY/Gvsf4e6ZNbgpJyAnAHfJr5J8LWzT69Dj58nJz0Ffbvgq3&#10;+VJX4+UAYrKu9DfDRe57xpKGOBDnIKjiu20zDEB64mwyYFPTNdlpwwoI7dvrXGdiPRLDBUKe1dfp&#10;yngVx9gRha7KxcLQWjqbRfWt+CAtxisGxdSMmurs7gFee1SWkI2nbuQfwrLvtLQpgDJrpY5WJIpr&#10;oG5NAWPLr3Q1kQo6ZBHWvPNW8MwTAYQELwTXv89upG0VzN5py5LAdetVuDifL+p+GoYyVEfOa5eT&#10;QHVgVAJPBNfSOp6THuYgfe6e1cNPYLCxjA6UmiTwnUvAOi61A0GrW4bcOvcH2rwjxR+zxcwQG58N&#10;sLpWPzxSentX2rdWycE8VS2+WcJxTjJx2InT5kflDrPweubW4YSW0tiQeWKkqK5xvhT4kWRU08pd&#10;s2SoX0FfsA6W11G1vfQJMjDBDDPBrAk+HvgVpBLBa/Z5AOGj4wa6IYh9Tklhb6o/LXwX8P76fVg/&#10;iNGW3jIJX1IP8q+yl+Jej6ZZRWdmGQRgLsAwOK9P1X4RafdSA215gOOeK5qX4JWERSdJtxQ5Oe9D&#10;q31RcKFtzyrXvixBdyNbwxEJIuD7V5TqWq6fexOshBfHQ+tfUmpfCu3eYuuzaQM8Vz958HdH3AQI&#10;Du5P1rOUzppxjE+afBHidvD+prbXOTbyv0/u54/Kvq2ErNapdQEMjjKkelcDe/Am2djNay7GY9a7&#10;Pwpo99o2kroN8d5hJCv7Vyu9zq5k1dGlC5yATnJrqrPOeBWHHZSqw457GumsbeQttYc0kgv2N60Q&#10;HkV1NnG5AGOlZNjbbQqnqK7jTrVyAdtFhXLdpBkDA59a1BaMRW5Y2W1QMVoHT+MiqsS2cJJalT0r&#10;m747Mj0r028sgATXmuuReSxAbk+tS9ATOPupz92ubvrxF4zU99cNETiuJvrkyOcngVKQFu4v9h25&#10;A9zXE6p4uS1l8iwPnSHr6Cq+rTmSJmlkEcS9SxwK8T1HxRH5zRaIAQM5c98da2hC5EpJbnoV1d39&#10;2rSarNwTnAOBWLP4l0DTIyJrhAV5xkZr5TvPEPinW9an08XLbEBK7eOBzXE2sD6hfgahK5BJySa7&#10;KeFT3PPrY1rRH2jF8TvDu/yoJFducDPp1rZtvH3h+4Xc5B9ga+BorC4gnaOTKlCcEVqw2l3btE6T&#10;Mp6kZNaSwsTKnjZbH6BWGvaJfsCjG3b+HnrXoWl+I9b0nmCczL3BPOK+QdE8KeK9Z0OHXNIV3GDy&#10;PUVc0fxx4g8NzfZdYyxI4z1Pt9a5p4ZLVHZTxLe5+inhnx7bagfJcmGU8BT39a9g0zVRKnBztAr4&#10;B8PeLLDXNNW+gbEq9QOob/61fQPgHxfPdg2d02Jk45/iHauZpxdmdNuZXR9f6Peu0ysWr0zTbvzA&#10;EPWvANFvgoXDdRyK9S0vV41RXb7y8Y9apMykj5z/AG77SN/gBqdwpx5UkTn8WFfg1cXEs9lulU5b&#10;Br98/wBs+FtT/Zj8TTEgbFhcE9trg1+Acsj/AGONCTkKOfWvVwfwniY5+8jIR5N7hsZq5YReaGkP&#10;ZscVm5IlCrksTzW/piMqbOF5yR6119Dkp6s6TQrQSyuvP19q9w8DWENzMiZCsroB9Sw5NeK6b5jP&#10;ujbaCcGvpP4LWOm3FvI2ouEuBexnJ6lFGRtH1rnlqzup+6ro/bX9nbwte+GbueKZw5v4PNYL2EYG&#10;3+dfWYliOsBVb95MQMV87fAbUFnNpaSZEi6e0kjMOfnPHP0r3zTtlzrlpfk5ExZUx32k81009jhq&#10;u71PSL2AyWht25UcH6V+GHxA0+5+Bn7RMlyIw0Wl6lHqMQbo0Ttk8e2Tiv3Su0kEDeXkYr4N/a8/&#10;Z18U/FLXNM8VeC7cXFyImt7lc7cp1Uk+ueKzxNNyj7u6PoeFsfDC4iVPEStCaaZ982V7a61p0Gp2&#10;jAw3kKyKR3Drn+tfN3hb9k34YeFPGT+Nog9xczNIZEk5RvNznj8a6j9nTTvGugfCuw8M+PoDb32m&#10;DyBk7t0Y+6c/TivcAyk4JrZK61PFlWqUJzhQnZPTR7o+FfFX7Avwy1nVZdR0K7m0+OUlmiU5AYnP&#10;Fez/AAc/Zr+HXwWH9oaLC13qJGDcTckf7vpX0KrDGaTO7kcVKpxTukbVM4xlWHsatVuPa58efEr9&#10;j/RPiz4yufGPibV5hJPtCxD7qIv8I+tfRGofDbwpd/DlvhYLcJpX2UWqoB90AcN9c85rulYjrxTs&#10;5GapRW5hUx1ecYQlN2jt5HwZ4C/Ywn+G3i208W+GdflWW1cfKf40z90+or71UMEy3WogRnNSj65o&#10;SSVkLFY2ripqpXldle4t4rqIxTDKkYIPcGvgn4vfsT6T4s1h9c8K3n2Jpcl0IypJ7AV9+5FLjilK&#10;KkrSLwWOrYOftMPKzPy58L/8E+7r7dDL4l1NRahgXSMYZx6V+lvhzw3onhDQ7bw34cgW2s7VAkaK&#10;MdB1PvWsGHQmnE55zUQpxh8KNsfm2Kx1vrM72PkL4/8A7Jfh/wCLt/8A8JToEw07VyMO2Pkk/wB7&#10;3r5e0X9gn4gzagker31rDaA4kaMfMV9vev1bB7GngnHNKVKMtWjqwvEONw1NUKdTT8j/1/WRxy5z&#10;VqNfMz5fIHpXIoSIi2GL4+6amimuUGUVkBHNfnPMfpTidM7xwqHzn2qE3MZGRWF57vIECseOTRMW&#10;UYRSKOYaR0a3EKruBB4p63kLKu48jrXMoQWwUJFXFkgCgqhyR+FO4mjbFxF0zWbq+pw2mnTTRj5l&#10;UbQOpJOKz97K42xE/SsK/uo7jVYbOIN+6O9+Oh7ChMVh17fnT9ImcjE8uEX2LV8b+M/FFjpXk2sa&#10;7lF5uc+pQEjn3avoLxXq1xd6qtvGpHk7nIH8Xavk34nQwRa7p3h6UENkzPj1Iz/KvSwcOaSOTET5&#10;YtnkGtap9rub+9uxme4YOfauJuZSQCp5GAPxroNUfzp5XIwHc5x6DpXOSqkblfXkfhX0tKNlZHzt&#10;V31M3V8LZou7B3GuIlXe2WB4OOa63UZS8a7unX6VzmzLkk9uvvXXFHBUaZjXjiNNicFv5VisOfUV&#10;oXh86ViSM1QJIIX2rQ5mi/o+83KqO3Jr0DQWMeplW+83JFefafL9nmEjjhuD9K76AmG7ivE745Pp&#10;WczakeiXW6MmNQMHArmZHJ3ZGSBXUTj7XG0kfKg5z7VzCRlvN74U4rDY77dDsPh7bNLrKAr1wCfT&#10;NfbXhfT1tk2Ek4PSvkX4WIsuqqzH7oDEdyM19q6Gg2iQjPPNc1V6nZQVonotjtKqFHTrXZabtVgD&#10;XFWHyHHaurtGIwOtYmyPQ9PYKRzXX2zE4xxXAWMhAAbrXV2U5H3jSLijubV+mK6C0m6LmuJt7jsK&#10;27a52jNI2SO1hn54NXVcutclDdcita3u+xNIOU0XGDiqF1HlOOasrKh4POKlIQocimgscVcWyv8A&#10;IRXIalpG7LxDDV6ZPboQW9OtZc9kGTFN6k2Pn3UoZ4ZMOvFYruCDnivaNS0aOaQNKOtcLqXh6eNj&#10;JGAR2FJoLHGiTb05oW43Nsbp2qefT5owSy4PpWS8dxHkDj0zUhyl15kRuKe80ZjBz1rDkEzjceCO&#10;tVgk/wCdO4cpqylf4iPpWRcMpBxjjpig2dxOpCDrViz0G6lYFucd6Lk8qRiHdt2Dvzmmf2fI8g2j&#10;nFd/Z+GZpiYcdD1rqrTwt5eHlBDDg/SlYV7Hk39leTgPyPWte100sPMHGa9NufD0fCIoI70Q6OsJ&#10;MQGV7UNDjI53T9PJYZHevQ9L04jBIqOx0wIeld7pVlgAYpWKbL2maaXj2lentVy40lj+824xXd6R&#10;pZ2BzwMVLeWPy8807GXPqeK6jYyLGSRXjHiSLfIdvWvp3V7IC3YgduteAeI7ApI7Dvyaho0iz521&#10;lzHIYx61ycu1VaaY7UXkn0FekanpDedI7DPfNcPqmjy6hayWcR2iRSD+NEVYps+PfHfjC88STy6Z&#10;afurKCQ7Tnl8evtUXg2LSppUgvnC7+DXr+rfAnzYDHYy7SR69BXn938GvEuiKLpAZAPzJrqpPuYV&#10;Y32Z4Dczjw944uRCoxHIwAPdT/8AWrGbTftV4TCCokYkeg5r0HxP4E1DUb5rkgxTKMHPcjtXF3Vh&#10;4h02PDwPjuQOK7qckzxqtOUZao3tH8JSSYkmYFs/MOvFdpbeC7WeVYYB5nmEAA9cmvLNE1u/0O4k&#10;ndHfzFwQwNfWPwFt4PEF8dX8Qr9nhtmDpu/iq5NMmKtqfXfgbwb/AMIn4M0/SnVCyLuPHc+teGfG&#10;/wAIeHvLl1IKIbiOMvuxhd3p+Ne16t8RdFt2ba+8dgvYCvlf4l+Mr7xarWMrBYAeF7msptWsb0IS&#10;vc8C8N6rcWs0H2R/L3SZfPTB619eeHLyWO9tdYgcMGXa4HfNfKyeF9VuiojgMS9SxGOK90+H8V9p&#10;5TT5+hcDJ9/SuKsk1c9ajdH3h4V1IzxrNnK/rmvVtLkkmkXaa8F8MmW3AiY8KBXvXhiKSV0Unk9a&#10;5ojkcB+1pp01/wDszeJbZDg/Zty+5Ug4/Sv56LmchIgwK71GK/pF/abttn7PXiKA8n7I/X1xX82K&#10;OLjyR/dUc+4r1sHseFjleQ+KFBdhgTkGulKMSrdPSucjDOdw5JNdJAGCRRtk7R1rsZxxOh0tJEZZ&#10;FYDjJz7V7D4ZnawSIxdZDu3nt9K8f02OUbYwOTXumgWM14BFCm8RgdK55bndSWmp9m6D+1H8TfCO&#10;lpa6a9qTFH5btKpJKYwOR7V0Xhz9tP4tQTw+bqljElvnYfKPy5/GvmO28B+PdQ0yPVdO0qWazm3Y&#10;YDJYJ97A9qpWnw08ealBM+jaJPN9ny8gK4IT6V7eCpU5xvJnn4i6eh9pN+2b8adSkEUfi/S41LY/&#10;1OD/ADrqLH9qv42PCCPGuj7m7NFjA/Ovzgh8LX2sXS21jpc0t5I23yhGQdw7YxVHUNC1TR7+TRtU&#10;sJ7e6UjdEYzn8K9JYKk9mvwOJ1X2P1Gf9rD4x2UX2l/F+iTAEDb5fP6Glu/21fjRZ2pmXVNBnJwF&#10;C5B59s1+Ymr6Fq/h2VE8Qae9k8qh4zKhG5faseSzSK3GoXNo6xMceaUIQ/j0pxwNN63EqsmfpXL+&#10;2H+0oZD5Wq6IEfoRzj9atr+1T+1FIABq2juMZxgD6d6/L/7DBPAbmKFzAvV1DFVPuR0qS10wXjpb&#10;6ZHJczSEKkce5mP5VX9nQ3JdV9D9RE/bK/aWtSIbptIlIOOO/wCtaFp+25+0SLhrf7DpMu3nG/Gc&#10;1+Vktq9pcvY6gJLaaI4aNyQwP061UMW59u6SNx2LFW/Wmstgyfbtbn7C237c/wAYrKPGs+HrGTHJ&#10;8uYCr9v/AMFAfGbFRL4WgUHofPGM1+OVo0U8hLzSbhx981ovBDKBFPI5XPHzkUf2ZAX1ln7Byft+&#10;+MMhv+Eatz/22FQn/goL4ojG6Tw3AR0wJec1+QV3YQ+XvdmB7Yc8VAbKH5W89j/eJY5o/syAfWZH&#10;7Byf8FDdbgIE/heMcZIEwJxWtY/8FC/tEayS+GGwwyCsor8ZTaQjLmV2J4BJOatJaxw4g89wf98i&#10;peXUtrDVeR+1X/DwPS7fi78NTjPo4NaK/t/+HYgr3Phy7AIzkEYr8SYoZbU+Y1y4Pqzn/GryaneX&#10;CfZoL2XAORyfyzUPK4PYtYhrc//Q9ZNxAW3MnPrQk8TIyEYBIyTXzwvxp1M/ONPUrzkZ5ph+Nt8U&#10;V4rAPz0Jwa+D+pVv5T7/AOu0u59Hs8QXCj8RUCi3807xxivnkfGzxAWONPjRT/CWqR/jfrCEj+y0&#10;b/gVH1Gt2F9cp9GfRkZtFXCUI8BOD0zXzgnxt1bq2moB1ADU4/GrWdgMWmp+L5o+pVv5Q+t0u59H&#10;XN5Y28XnfxL0rj557JE+2NxLO/J/lXjV18XtXu4/LaxRAevzfyrA1v4sXP2OOB7ERlc7WDc9OuKu&#10;OCq3u0J4unayZt3WtWsl3qmqz5Hk/wCjRqOsjZ6ivjvx1qV0niK4n1Rw82PrtB6Ln1Ar0u+8WXq2&#10;UaFVGxzNuPduvIr568Ra0NQhu7ydlyGMnyjqfavXweHcbNnnYrEp6ROWvLgyyMIxt3D9ayLguzLJ&#10;gkrwParInIhEspHTPFVHlURkocnHT617EVY8mUincql2htkba7DI9yK5W83J+7HBP3h71uTnP7wA&#10;gIeo9aw7+QT3RTGH2jmt4nHM5mVf3nPJHao8YxnnGf1qV2KzsCeAcGkULnHr3rVIyY4EYGRgDFei&#10;RRtLZpIp3ZAwPavOD8w9a7/wvKJdPWN2yU4/OolsXS3segWMjLYoAfmPBpy2iiQzyYy3BxxnNVNO&#10;ikLeSDySMV2N3pscVl5zEkoAx9BXLN2PVpK6Ou+GVoLW9l8tcnhfoOtfX2hqqRbR3Oa+WPhuGkby&#10;iQ2TuH+z+NfUujPiHJydo5NckmdcdFY7mwcAbiOldVbEYyBXH2LkqMHFdLZMW+ZuO1Zo0R11pKRg&#10;A/jXSWdx2NcbbORxWzbTbaDSKO5guwoAFbMNx71w8M46t0rZtrjHQ9aR0JHZQ3R6Vpw3J71x0U5P&#10;Ga17efHOaZVjrorgHkVfSc4xXLw3AIxWtBP60h2NZQW+Yd+oqTyFdcYzUUMi4qZZIkBI60yGjOk0&#10;0M2XHTpXP6hpcZBG3BrtkumkXaqjNV5F38uOaZm0eUSacjvskQcVk3miW8iklcH6dK9Ymto2424N&#10;YtxZ5OCtFhHlZ0C0wcpux61FHocJbIQYPavUP7KlnAASpk0I8Fkxj+KjlIbPMk0WNf4NoPStuy0T&#10;5SVQflXfjSIE5I3VLHAsY2pwKLEtnP2WjJFmQDB6Ve/s4ctIvFbCw/NuTv2qUo3cZINAWOaaxjKH&#10;A5rN+xYbGK7cxJuwo61XazUNu61DLSMO0sihBxXbababyMDpVGKAkiux0m1kXa6etJBLY6nRoVz5&#10;bNj2NOuo12lR61o2VkJ87hjFW7iyjij2rzV2OZs881GzVoSp714rremgzuMe1fQ15b5jINeZ6vp+&#10;ZGbHFQ0XBnzVqejlJjEgyCK4K90uO2Y7AeK+k7/SSW3gda4jUdCWQFkTnBoii2eDFMSYUcGk2GQb&#10;B+tdhf6NJEWdRt5/Gudnsbi2fkdqtOwWMFfDej3BMd7bJIXOS2Oa5vUvhPZ358vTXREP8LivR4Tx&#10;h+o71ftozuG7PrVKbJdNPc8R1L4H3N9KJSkLLEm0YXgn1rjbP4TeOLMmOCIIvZAeDivsezuFRsHv&#10;W9azB/mSn7RmbprsfFMfwe8Y6vPslcwKeGC9fwruPC37N8ltffbL2KS4LEcOeMDvX2Fp5UuHZR+F&#10;dNbyyRvhDwe1JVGHL0R4DcfBy8tWWS9RHhfAVAPujpiuduPhBcWzg2eMAkgV9iRRLcKBLVqDQ4mI&#10;WNeD1pSfNowg3F6HzB4c0TUbZ0t75CCOnrgV9G+GdNfzVZRj3rsrPwdauwuJF+eurtdKhszgLjHW&#10;oUbFync+ef2qLSd/gD4hgtzh/srAE/Sv5oLXcu6fHylelf0w/tZXMcHwL111OP3DCv5oLOSKO0ZZ&#10;QcsPlr0sHseNjd0S2QHnEjt2rtYbfLCQHAxytcjYhQ+CMdPxrrtHQtdYUElmxiumo7HNTjdna+HL&#10;Rprtru5BWKIqgI7sxxivqP4aaHJN45bQLciQkAqRwBgZJNfPFsksE0Gl2/DmQSMB3b/9VfRXgC7u&#10;PCt+NfuYmikkGY3YdAOCR65rklOzO3lsrH6qfDVfI8DaGBgCDepGOp3HNeu+D44EluriEBTwOAOf&#10;rXk+g30I8D6Vf2hAS5A2jGDkjJ/E17J4Zt/s1h5jD77c/gMfzFVzHBMvro+kQakL62tIY5R1dUAO&#10;T71Yn0XQ7y7F/eWUEk6jAkZAW/PFWExtLk4LVZB9KOdmZia54T8MeKI44/EOnwXgiPy+YgOPpTLz&#10;wX4Qv9JGhXWl2zWY48oxjaPpXRA4FKGOcVXtZW3CyOPs/h14B0/SZdBsdHtUtJxiSMIMNxj0rM8L&#10;fCH4ZeDL3+0PDei29tP2k25I+melehknjtSsT1o9tP8Amf3hZHmmtfBr4W+IvEK+KdZ0W3nvkIPm&#10;FepHQkdDXP8Ai/8AZz+D3jnURqmvaQgnGBvhPl5A6A4r2rNOBwOtUsRUW0n94uVPoeJ3P7N/wWu/&#10;DZ8KtokUVtncHTiTPru61haJ+yh8DNEtZ7UaW1yJ12lpXJK5/u+hr6JBzwO9KHK8Cn9aqr7b+8Xs&#10;49j5l0D9kT4IaDqC6ktjLdspyqTOSgI9u9dhqP7M3wL8Sai2oaxoqRsF3HymKLx6gcV7UW5zVyxh&#10;F1I0DdGU5NP63V/nf3gqcex86eM/2aPg/wCN9OtbG508WJs12wyW3ykL6N61j2v7I/wStfDknh8a&#10;e8rTcm5dyZQ3qD2+lfSSgKNo7VICBimsXVS0mx+zj2PlLQf2Ovgf4cV5NStpdTZxgee5+X6AV0+v&#10;/s5/B3xd4Xj8MW+nDT47VsxywDbIp75PfNfQvytSJFGmdi9etN4ys3dzY/Zxtsf/0fIx4M18AhIO&#10;nY1IPAurmX5YW45OOgzX6Cjw3p+eYxg9qf8A8I5ZrnaoGfQVwKkj0VXe5+f48EeIJAFigO73p/8A&#10;whmsjP2mLaV6DnnNffv/AAjdiew5PYVKPD1iowEU/Uc0vYx3D6xI+CIvBGtNiEwYJ4APNSf8IFrr&#10;KXSAZXr2/KvvE6DZqMBAPwrL1TTbKCLyggJfjFCoxD6xJ6XPhM+C9YCCe4TahO0DGTn0+tcJ4o8P&#10;38dxaQSIRLcMQq4+6q9Sa/QmfR9O062e8uFDC2TKr/01bgfWvAfEjaXDDdJebfNjQqx/iXI7e9KV&#10;JI0hWb3PijVtMvYllDI0iwllLAccda+dbqX7UPLAUKxyB7V9e/Gh9P8ADngS1j0ndiZREDnO535b&#10;J9hXxyuWmVxH90YpU4s05roc1uBA+wDgc59Kw4w5jkYjGeB+Het6WURMB/Cw5rCcFVMb8EjiuqHm&#10;YyM+QlIO53HisK7KyMXPyugreuiqxqGOP4hXLyRFcyPkjJyfXNbxSZzzMST5pD7iiIbCyHjHWpZd&#10;u/0NJFwrscdcH3FWjDqVnwsR28nNdf4WlWCQIwHzVyLZQY61taAx+3AMOF+Yn+lRJaGlLRntOmxP&#10;NJiPqCDx1r0uW3S5s2hwSCuefUVheEbKJlN0V5JH416O8MRO/phcVwVHrZHs0VomU/hsm28kkViu&#10;3GQR1+lfUmiTAwiNOPX8a+bPAyOmoTNgDb2PvX0ZpbsiCQDv0rneup0rc7e0yWHbFdHbBl+ZDXN2&#10;2NuRXQ27EYqDQ6C3fgA1oxykEVjRMcCr8b+9NFwN6CY8elakU3GRXOQy4OK07eUZosdETp7aYmtq&#10;CQHvXMQSDjmtS3l54pGiOqtyQMk5rWgkx1Nc3bTdhW1C+RVJFI345Dgc1cRievNZMR4FakBJFIlo&#10;sxRktmtOHH8Qzn1qvCrYrRijzgkfhTRjJDTDC5wuM1GLKPaN/X2rVjgUcY4NW0giU9CB71SRlIzF&#10;s4sKwIJxxUb2jABWAxW5HbICSgzmntFtORyOlV5GRy81oMYUAY7VSexUJ5gH1rrpoOPMHUVjzxOM&#10;sOQetJgjAW3C1IwyynGBjFXI4jIQBnFWhCo+Q8moZZSez+UFR1qpLFhQvp1rbZcx7PSq4t2kXae1&#10;QykUYY8sBXZaXGVAR6w7e3ZXBIzmuo0i2lMwY8c9O1OK1JnsdHZKybmDE+1aDgy9V+tdBZ6dGY1c&#10;JhiOaS7t/Lj3ov1rbk6nJzJuxxN1bqUIFcZe2iuMEV6FcIxXgVzVzBxWTRtE8yvtLJGFHWuXuNL2&#10;rtIr1eeDtWFd2PmdKnYs8S1XRPtALoBmuB1LR3QjC5PevoK405wShFc1f6UjnIXkdKYWPn2bR9jE&#10;4wR2qIW0yEA/pXqN5pY3Zcf/AK6px6cu37vIpWKt3OKgjDcHIrWtsgbfwrpF0uJ2DOKvxaNEGHGB&#10;/OhjsU7BnRADxiums3diGIpLbQ1XkN1rqLHQ14yxOKQcvcs2O8gDGa77SoA2CetY1npYj5HNdhpt&#10;t5fQVSIcTp7O3UAZ9KsT2iSDPp1qGJ/LWriy74yDQYNHwf8Atzag+lfAPV3U4MgEf5nFfzuRxeXC&#10;kUgyR0r95f8AgpHqS23wQezDbTLcR8ewNfhEfn2n24r08LpC55OLV5Fyztyz56YxXpHhmzja7e9l&#10;cJFbr5hY9AR0H1NcBpiPN8g4z3rtRMi2q2tsP3Y4Y/3iK0m+hNJWO+8IM9/rgv1tjPFCGkcDPXtz&#10;2r7E8O6dd+JfCPg3R/lkuL6ObLn/AJ5xtkD6gce9fKXga4Fj4dvV3ENcYLBfbpzX3J8GNNmlj8P6&#10;lGfLhsgLUxsMljIC+V9ORzXJLV2Np7H21bIt3pXh2xtSNqqXIHRSgxXu9iWOlw54YqA31PWvBPB0&#10;bR65LoD/ACCzCgDHRpOSAfpXvKAw3Qi/gAx+NUjhma+NgVPwqYLzUcY4DZp4OOKCGPGOtGaYvHU0&#10;7rz6UCFFKPamA0uTTAXgHjvS9RmmZOMGlBx0oQDxzRyOBTVJPNOxxzQwADPWtXSZUhuGaQ/LsI/G&#10;svqQBVu12jzCw6IcfWmNFLFKwJGaUnrij0xUgJwBgcU7I7U0+4oBAGKZR//S+1AmTxTlUZxU6rjA&#10;NLgckVzo3IRGc5PANJtHWpVGaXAUFjSsFymzhfl6segrmJ0ae/AUFyOa6RwQrTnqOB+NZEMqWtrL&#10;qZGSflQGlYaPO/Ft2Fg3x/dgfew9dgya+c/FttFH4fhkkQte6mxlLdxH16ds9q9N8cXd3qGpR6Ja&#10;uqRXkqwOVPzbM7pcemQMZrwz4y6/eh7e8QLAYI2J8s/N5I4QY96ymzpgrWR8ofGDU7jVZLKwgQx2&#10;unIw25zudjkk+4xXiTfPbGNTjcc/gK9O+ItutrNa27zsZriDzplPbzDwPrivMLhzGpEWCq8ClA3e&#10;hh3LvJKwyMdABUTyCRXiPO37p702JWbdIy4z+pqlcfuQQg5PT2rpiYNlW4l3hEkHRCMf1rBlDPCE&#10;U54yRWtO7sFDDIxyfSs6ZEmQPFwVGDWy0OeRz5I8w0qr+7O0c7sYP86V4Spx371KCQqj1zmquZep&#10;UZOSp7V0nhOFZNRZzyFAJH41zajdIewAJrvPAmkX95LJd2ULSqgwxUZFTLY0pbn0L4WUxRkk49q6&#10;W6ndmyi54615ToV1dx3vkl+pyR6Y7V7Pp2j3NyjOAQH6H2rzanxHuUdYos+Cm33rE9GOK+h9GIKh&#10;T2r598LWn2LWGspMkIcj6+9e/wClMT04JrI6Lanb22cgDp71uwnbhRWJbNuOO9b0C9GapKNWFhir&#10;sZqlCvqKtRZ7880IqJfjPHWr0JIOQazYjkVZjk24BqjeDOihYHBNalu2HFc9DLjha1IJTwKLGyOr&#10;t2AIroLZwWzXG28zZGa37aXtnFSikdbCwPFbVs68VydtPjrW3FcdKAaOphIrQix06Vz0F2Bwa0o7&#10;odDTRk4mwsmMgjPpV2CaN1w+c9qyIrwRc9KDcqxyD+VO5nKNzoFyi89/SrMTArtA/GuWGoYO3dj2&#10;pF1hQCD2607ozcGb9yzbTt4x+tYl1deVsYj5T1rHvvEMcSEMcHtiuB1bxiOYgTheD75pOVio0m2d&#10;w2sW1uQ0IyM9qoS+I41cug44rwfUfGJhZorVs57+/pV/SL25uGRpGJz2Hes3Pobextqe7Q6mZBlT&#10;ya3bFWlQBq84sJPKUO/SvQdMuEdVMZ4P50Gco9jqLaBQMHrXWaNYqWLycdwK5qzKja7Hr2rsNNid&#10;2Du3T9auO5hU2O5gnjMQGOvemzjfa+WOTk1FFCwjBTlfWpvLPY4NdJ59kndHI3MJBII6VzdwmWJF&#10;d/cwDcXauOvICjEjpXNJanVB3OTnhOfpWc8QNbtyR1xWRlM4JqDVGHcWoYkkViTWScriuybYeDWf&#10;PAHGOlBSR5reaPly4SsCXSHUkr+Ar1uS2QDBrEu7BN25B1oLSPO0sCOvarcNsc5PaumaxAOSKEts&#10;dBxQWolS3h4HFdDZptGKrRQ4AIHNatuOhI5o3HY2bYbQK3oWC4INYcJG3ir0U6xnb3prQzaOhilV&#10;uDUzSbAaw0uedwPSkuL3MZB/OmYSR+V//BTnWD/wh+maQp5mnBI9hX45mNlATsRxX6Wf8FKtZW68&#10;V6Po8TBjEpcrmvzVBkcAv+GOwr1KK9w8PEXdQ3NLxnyUBxXYLbqirz1xxXOeH7Zp5SsYz6CujygX&#10;aB9z+KiZVNHvXgLSrTXb2z02SMx2bSfKF++xAyQx9K+8/hxaXOlWuj3MRQWUl1JI3qoHyjP0r4a8&#10;I60fDeq20cf7qD7Mkc7YySzj7y+nWvvm20e48G6DHpemHzIp4FkUsMlTJyee1cq1Kqpn1B4CDahf&#10;3PiCaMos0ztk9gmET8CAa9otStxGWYYYn8q89+HVuR4cW2Lbo5kQIx67VHzH8TXo6xlANv8ADVnD&#10;IswkgbD1FSgE81UaTB3EYIqwr5HFBBIp45p1MX0pw6+lAC0CkoHFABRTv8aQCgdhV+XmncZ4pvGO&#10;acOtOwCitbTlBjnY/wAMeayhjp1rb0hf9CvZm6KgzRcaMPpjFBPegEHDUdeBSEJzSjGKSlGBTKP/&#10;0/t9TxmjjNMXnjrT1x2rmNhRhRmqrlmxD+J+lWccZqFFzmQd6AMnWJZLe32p95unt2zXF+Ptei8P&#10;eHTMpyVAjjXu0h9K6HWrgfbI4+vIQAdyea8Q8f6pP4h8dW3hTR3UnSk82bdyFZu/vipk9NDSC1OZ&#10;8O6VJHqEmpTv5q2keyR2/wCe03JAHsM18uePPEWm+INW1Foon+17zCochUCR8DIr6Y8favF4Q8JW&#10;0eny+ZdTO9y2P4iQQOPr0r4V8T2ck1h9quQyF90jyE4Lu3JH4VjLsdMNXc8Q8RX89/q0kcreY+cO&#10;QcjI4AH0rnr2b59nf9K6SGxS3g/tF1yI8nn1rkHl3MXm4zzitIlyKrklwseVC8mse9c+Z1xn0rZl&#10;Hylw3+sG4fSse6VJbsKM9K2j3M5ldQ7DOcADHrWJO7wzeVz06it62kMUpI5ypHtzXOy/64l+RjFa&#10;x1OeZXkYvEWXJOcUHJEangAYoTG7rgEcfWhjllb+6QCKu1jIoKqxzEjJXoTX1T8JPE58I2E9lHar&#10;cQXkYfaBypxg5Pp618tyjdI8Z4G8kH2r07wle6qmgT3YfFvA4hLDqC3SontdGlK19T3SfQYV1qPV&#10;dOAEU4BKYxweSfwNe+aJFby2kcg44249xXingmaz8WeVo5la3vrS0AhU9Jih5GfXGK7/AE3XVsUL&#10;Sfw8MvoRwa86Sdz3KTTWhuXtqlj4kI/gkVXBH616ho+XAkXn0ryW91az1HULe5tm3EJtb0Gex969&#10;T8OOqx7B8uO1ZHQloeiWIf72OK3oGyCMVi2I2rwc98V0EK/KMUhouQ9Mmra+lQou0VY96EUiSNj3&#10;qyh4qoh54qwGI5PNNGsTThfAGeK1IHx0rDiarsD9+1M3idJBL61s28+OnWuXicHpWlDKAQTUstHY&#10;W9wO9akM7Dla5CKbK7q0Y7sqMZoKOyiuxtBFW473JxXHRXmeDV5LraKLisdsl58o396jN38xrlY9&#10;QYfK3So31DGWJ6VJFjoptQVGJrBu9YAB2HkdawbvVfLXDH73H0rgdZ1uJYSOSW4+XsKVxqNzS1vx&#10;Olszjdj1z3rxrWvGsryNHatgE8nvmsHxJrEkrEOc4zj3FbPww8EyeKdSW91IbbaM5QH+I+/tWEpO&#10;T5UdlOnGEeaRreDfDWs6463TIfIZvlY9yOtfReieEpLKNEIO/wBT716ToHh20toEVUVQoxgCvQYd&#10;MhMYZAMCt4wscVWu5M8gOmywEROCR61vaWjLKoHSu6u9MTbt6NjINclbQGKfZ0APBoZlzXOqhYBl&#10;J7V2+ky7juPRea85FyFTJPNa+m6sY/l3cVcWYzjc9uspDKVXt39sUty0UcojYEHPGe9ebWXiCS1v&#10;fOD/ACntW4vieK4ddq5ZScFuvNdCmrHA6ElK62OivkUlSh4Yc+1c9cW/PtTf7XLAlyWUd+1XVdJ0&#10;yhzmsZO+ptCLikmeda2Psyb1rzqXVCJeDjnpXrXiG0LQOF5718t69qU1hqjWsvy89PWsJaHXSjc9&#10;ks7xJk5PzCrjkNw1eZaNrUbqF65713kF2sqAn8aaZUoWJGi5zjgVG0SngirAfccY47U8AnimhJGJ&#10;LaZGAKri12DHpXUeUDzVd4M8jmmkWYggOADUqoFGBV824AJFVjGQaLAOicLwKSSYK2QajOQc+lRS&#10;ED5qRLLSzb8ZNPnnCIAefWs1JFXk1ja5rdrpFhPqV622OFGcn6CnFXdjCpofg7+2p4mPiP46X0JY&#10;MtigiAHb618pwIUcE9q6X4ieILjxZ8Sdc8QnIjuLyZgCeSA5rFtYXkkRGI+fkE168dEkfPT1k2jt&#10;NCQWMfmLyzgjP1q7bBY5FDcgNyPUVSguY3iRbZfkU1bKPDKJCMc8Cs56m8EfQHg+Bdb8eabZXDYg&#10;vFdORwAi5H8q/SLVLiCOCztrfe0hiWRmP3dq8AV8C/B2zsL3xNo7SMG8kyqc8cuvAr7zg1G2luoP&#10;DwH7gFYt/U9a54k1d0faPhKB4tNtxcYz5CAYGBzz0rrguDWfbxLDMsK9o1AHpwK0hnOatnC2MeIO&#10;KgjjKEqDg1dUcY71GwJBIHIoENTfjBOak5Oaag7ipOQcUCIxk8U5QehpR7UvbFAANwHNJSj0paGA&#10;A4HSnAk03OKAMHHamA7p0rodKAXRtQb/AGU/nXPdK6DT8LoN83+0goQGABnAo6cDigDHakJIOKCh&#10;AciloGKKQH//1PtyPpyaQylGAIpo7EU7AY4rlNgkchSV6nioZAUixnGOmKc/LbT/AA81Slb59zZC&#10;IM57GkNHHXt5baXI2p3jZSyV5JCf754UfWvDdO0eaRNW8cXH7q71M+WkjfLsh/iYj6V13jy9geYe&#10;Hzubzts83YYHIGfrXk3xX1jUtP8AAbWkWFN3ttvVmMpwFT8M59qlvuaxXQ8N+IXjMz6zf6rdhLeL&#10;T1FnaFTu8zgEMB+NeI+OJfM8MaVpyOXZQ9zNIT8wB7fjXoWo+D9Ks5kttXkWKK3JaZnbcX2jOF9A&#10;a82+Izw2mg6dfzoYrrWRIVjPGLePhOOwNZ+Z0R7Hkd4x/scyPJkBggH65rjkC8s5Browkdys1tK2&#10;0bcj6iuVuVRJFQcADJraBTGyTGbEmMDp9BWDK5d3YDGO9a7/AOrI28A4rLuQo4AxmtURJFRJVI+U&#10;EHNZ1xsEJfuGxVhQw4j/AIepqk8aywybDhic1pE5pkeSQuexGKhmf948Z59Klj3SIN3G2oXQs4Kn&#10;73eqMmyrOPkyhySOa9Y+El3YX0WpeE9bdYYruLfGx6eavQfUjOK8zbZLakYw0TYOPQ1Bpk0kLSRA&#10;8sMg+m2m1oKMrO56dql7qPhrVLSbRmfzbaZXRhznB6ZFdv488X6xBrTXek/u0u0WSSMj7smOce2a&#10;8o03xrPp4SYLveP+AjOa5rWfE+r6vqUl+XMRfHydl9hXPKk3udcK9tj6G+FesX+oXlwt7KWYMJFG&#10;MZPf8a+2/DLb8E4zuyRX5qfCzVbmPXw7MXmYgqBwMA85r9HvDNzHcwpJEOWwSexzXLVhynq4atzq&#10;x7JZcASMMD0rpIVUjCcVzmnkOu1ecV0tvgfL0Nc9jqRZVcDmrAXK4pmMCng96aLBRjvUqioV/lUi&#10;HNBSZbQgjFW4n9qoR/KeelWFbPQ4qjeLNaKTHQ1djnHQVjxt8vNTLMM8VJqjbiuM8Z4rQjuciuZE&#10;u1uKtRz+lS0Ujp45gOlXIrkjgng1zsc5qcTt1NK4M3zcgc5FZ0+oKowDmsl7kZ46+1ZdxdHBxx71&#10;LYrEl9qIGSvOeteTa/q7rvQMc8AgehrpdXumEe5WzXmF0hklJlBbJ5rNs0p9zNhT7TKsUwySfXtX&#10;1T8O9lnYxxgBGQAH6GvmHTiI9UCexx7V7n4Z1lbOJbZDuOcnPQA06aS1KqttWPrLSNVUq0YwcDjF&#10;d3Y3aJDtk7j+dfNWm+IltZFeMqQ3BGa7SPxQjoPnw2Olb3ONwPW9U1KIY5+6uK81vNaL3Wc4rEuf&#10;Ev2hWjU4INeeal4gWCXg72PpU3uEY2PVv7aUsfmzimLqzIN4OfpXjY8QsQAD8vY1o22vgqAx60rg&#10;0e12mujI3N1rZXVWZgIm59a8HTWBnMbZ9q2LTWMfOH5PanczcT3u11gSKIC+QOcV01hqch43cV4D&#10;b6wqOrFgM12mka+sW4SNxmi5m4HsBkS5Xcec187fGj4f3Vzpp8UaACZLUbpox/Eg7j3FeuWGqo/C&#10;nIJGK7e1VHj2sAwYcg9CKmSurDhJwaaPz98La+SqsvKHuex717VpmqIUCq2R14rzT4v+D4vAniwa&#10;nYIU07UiSqjokg+8Me9M0LUljt0QcZ5zWUNNGdsrSXMj32yu9wBrYSROorzvTb8HBPOeRzXUwXO4&#10;g5rVMxcTf3DvSpg1TSVSOetWUkTGB0q0STbUcYxVd4B/CKlRl6E1LuwcdqCWYcttknPAFZbrhsDp&#10;XVsUKkAVzl1EqktkiixLkY91KkceW618gftb/EY+CPhLdyLIFmv/APR48nkbuMj6V9U6hNlSoHSv&#10;xd/bw+I3/CSfEqz8CQPm20iPdIv/AE1bn+VbUIXkcGLqcsT4c0+3klDveEsqEsx7kk/1rfgZZJPO&#10;IHAwo7KPaslHVWK5G0YyK0rGOSZ8EY4r0nqePHyN4F7a2V0HyjoK7ldLkvNajtwQI2CsW7YNcmtq&#10;rQQRyvtXncevFd/Fe2tvrWlXoBa1hjRxH3O0Ec/iKwmzogj2/wCEtxplr4nFnONltG6+Uf4jLnAJ&#10;r9CvC1l/ZPi+PS9ShCiQKqbuzN8wP1Ir83/h9Z3N34os77G2KW7EntjOcV+pviFUutY0DVIkKvdX&#10;SOWPYKpG386wiTV03Pq2Ef6Sox0jAP4VprxzXO2MsryK/wB4BefaugjfcNwqzgJMAc96KOOwoHHF&#10;ADQMUvFIfUUDkZNAhw9KAKBQOelAB3pOMYNLnPWkoAUehpVxSfWlWmhh83at22z/AGBdY6l0FYne&#10;tmEKvh+cj73mrQJGNQwGM5xQCM5pWGcGkUhB6UtNHpS0Af/V+0Y5ASM1OrIc7j+NZPndzUc92Ej2&#10;r/FxXIb2LiTsY2mc5ZzwKp6nIIrPygRvkwo+tQh3dlVRt2iuS8ca4mhaDqOtuNy2EBbI/vt0pMaR&#10;4iL/APt7xLqUs2FDy+WD2Gzjj2rxPx14m1fxF8Z9L8HWiGSx0WKS6lVBwJAMI7H0GTxWzJ4og0Pw&#10;jJ4sv42jleMmNGzyz9Mn3rz3wjJc6J4Bv/GM++XWNZHlksciOIZCKc98Ek+5rK99DoiramXNpdj4&#10;z8YTpA4NnaMIZC5xukY5Zhnr6V8w/EzxLd+J/G93fzZeC0f7HboP+WcUXBAxxya93vovsfhf+zrP&#10;aHkkXzAQd8pY4LZ7KoNfNfidtLfV7mHRV2WiNtjOT8wXgt+J5po0ic6qkSbs/L0ArKu1JucsCecE&#10;D0FTy3CqxjjbG0elVhIsrG5IJHQj3raKC5TZxtJByM8Vm3I3/Mx59BWxclNgV1K+WM7R71mXESqB&#10;IFOCK0RF7mWvmAY2jms9D+8DNyOePrV7AUEHI7Csxl8vABwe9aRMJjYfvNEeNp5HemjmPan8J61M&#10;yBHEy8qR1qD5CDJ61RkLHPiYx4/1gxWbDKILoBh3/nU8/wAqg9T2qG4QuVmX+Lr7GqROgTOIrnjg&#10;Ht9arSRA5wfqa1b+EXFpHeR4Ocq3swrMBzEEbk96NxbHR+DdTGk61ayucKHG4/7JNfpr4Ik3WKOm&#10;FHG0egPSvyjtpTHcKSM7CCBX6bfC+/8AtvhW0uJeGKDIz0rkxSsro9TLpNux9P6MNq+pI611USZO&#10;RXD+HcRp8xyMV3Vqfl3evSvPR7C0Ly/Lx1pmOlOQFlJHanfTpTLRFtIJxT4/l68UdKUfTNCKJUI6&#10;1KG9KiSlBAOKDSLJw+2pEfvVXdjmnK/pQaxZd35qaOQjGKzIZnZyCMDsfWriuV60maJmsk4Awaka&#10;cbeayVkHWkeXC89Khg2TtNmsm7utpx1pZJe4rJmJapZHMZty3nOAwzzVZrKIgbxyeTWusYQZxzUj&#10;qgwfTvUoOY8ru9ltrBVDtBPX3r0TTLkQIVJ4JzXF6xAJpPN24bJOe3tUlhqafcmYKwxweBz3pLRm&#10;rd0elxam0a71PPpWpH4ouVQKflKg8jn8a8wudYS2j+Qgn0HpXl3ifUNe1O3kt4LloFxkbODj60Nh&#10;FX3Ppz/hJyo3GcfN94AjJrHvNcDPtbH4elfn3qOkeI47wiC7nBBDf6xgTXpnhLX/ABTZ4i1KZp0T&#10;na3X86SkOVK2qZ9XjWiFCYyB09a0YtR3KGJxXkml+JI70BdpRj1Bro0vfTNWjBnpltqgjTaTWlba&#10;sA3J46V5Ql7JvyT1qR9RKR4ZuKNidz2y31mMsI2fHPFdLZ62ygYbIHSvne01pWwN3Pauws9ZmZMj&#10;GT/SmhWPprRtedJVZDwa9w0jXE+VpDhSM4r4i07X3jWOMt0PWvUNI8VyhAHbBB6elCZMoXPQfjnB&#10;BrPgG5nxue0ImjPoQef0r5V0W6cLGXOQRkj617/4q8QxXnhG+guT8rQsCa+Y9JuR9kiEp5xUT3Oi&#10;krRse0adf7FRt2D6e1dvYXofBBrx3T7kAc/hXbWN4WUEHp1x61SfQJKx6fDdLjGea0YrgKAK4W1v&#10;DgAmty3uweRziqMWdUsm/wBqnScpgtisBLtVwDU63SOcg1VyGac0wznpWDeTfuyamnuFzjOc1zt/&#10;d+XGQOaaMmeeeM/E9v4Z0K+1+9fZFaQvIW/u7QTmv50vFHiW88ceKtR8V3xLy3kzPluSVzx+lfqb&#10;+3J8UYdJ8KD4d2TFbjVEZmK8FVXqPx6V+RluJIoosDABxge1ehh42VzxsZUvLlNyMKivgAq5HT1F&#10;aGh4jusSZIUcD1zWYzhmYxjkEDFa+lAIPOAzhsflXQ3ocaN0u5H04ArrAwEdtKgxtXaPzzXLcG6K&#10;evOa6VJY/sMAIJKkj685Nc9Q6qex7x4RkOjiz1JFKuJo2Ck8dRmv1e8avZ2174ZMDjypJ4ZT/wAC&#10;Bz+uK/MXwNprrodudRj3YCTgHnERbq30r9KNXNlc6noVs771hWKSJezBh6+2awhfUiutUfTVuq21&#10;wZYziKULwezVrgMrb1HTtWNo5+1WBWYcH5Tn2rUtnAPkn+Hv7VojhsXVZWUMKfyKhVQufc5qUCgk&#10;OOlICc807AzzTO9ACigcHAoHHelAx0osAg460o5PNIDnqKUcDBoBC57U4HjB5pvGM0oPrTKDoQBW&#10;4gx4bl95hn8qwzndzW1kDw24/vTj+VMDHHA56ig80bRj3pSDjFSxjcUtJ0FLQI//1vrFSOc8mow/&#10;71Yx0HNRK5H3qq+eFaRz0HFch0F5LjZE91J93J/IV4f8a7y8vfBkWhWa7f7SuVMrk9ADx+FenT3b&#10;TlbJOVBBZh0+lfPfxf8AEU9lq0Dsv+jJBIIwDnc54HH1qJvQ0itUebeItSh1TXLbw/sN3Z6e6rPJ&#10;HjYSEyCfoa4nxDO3izxXpvgPT2Een2cbXt3IvVsdFPbmuNsr7UNCtIfDlo+67fNxeMDnDykhVz7C&#10;r/h7/iX6Rfa/vCyS3AtFPXIHB+tZJm3LYyfFPiHTfD1rbB5BLKwluJVP9zlYYvpnk/Svkm8uMbmI&#10;yGy2Pc17H8VtR0tNQOi2ILyxHZJIegUfNx9Sf0rwi4ZXLO2Rj5VrWJpbQgw7qwJOCOB7VNFt8tUI&#10;HvmoBEV2sDye1TDauZJeCK1RBDcFUclM8j/OKypnd7YkMSUYdferryMZFXOQMmqQkkVWVlGHOCPe&#10;rRBjSE7S+e/X2qgY0LDB+9WhcALiM9hVAP5duytw571pEwfYkgdTA0QHIz+NRYIi+TjHYCiHcrFj&#10;0Io3lZSR1NUZsqvkptbnHSoIt0bmKXoatlx/qzwaqMAR83UnFMm1iSGQxW8tkMbSQ2D3PqKzwmzD&#10;gkoe3erIdWJC9hioSMOMHgj9aaJIWAhJYZGeSfavvv4BajFfeFxaseYj8uepBr4KHzKVk+bFfVf7&#10;OWoRyXFzAW2ZxsB7EelYYmN4nZgZWnY/QzRLiNogh++w4r0O0I8sK/BHavKPD8qy4fHCd+9el2Uu&#10;4hh1rykfQo2lTbwKd7UinnNH1plITHFKDjkUAZODR0NCLJBxSE55NJSYNDGgU801n29KQ+lMU4pX&#10;NEWFaniQ+tQgkcUhcZxSuWmWhJt6HFMeQn6VWLZpM5OKkGx7ZPWoCoB+aleQIOKi83Iye1Izcy0q&#10;KSCOagvGVIsjjNTwSgpx1rL1CV856g1ViU9TmrmLeTk9K5y+tfm3D0xXXvgplhWbLCJcA8YpcptG&#10;ocKFljQB1IBqtKMjKjn3713M1vFkP/F0rNls08w4X61PLYr2hwf2ZbiU+auCevHNWYdISImQJgEf&#10;nXXrZDfuYCoZIZI14GTnijlJ57swoLXyeCcD1FdTb3kPlBC4LCuenSTf86kfyp1vGxIQ/rQNnRm7&#10;Xd8xwKzL/XbK3XbgyMeMClNu2wbPmzWbc6bKRuI+7SfkKNrnPXfjXVrVfK0uywCcKXPJNc+fE/xH&#10;uZSySrCBxsUV16QRrIu8gntntWlbwJ94D5vX1qNX1N1JLoTeCPEfin7Xs1x/MiK8HuD2r6I03VZN&#10;gPzbn6mvGdNgjMnzgHivStJkmkKRRDJPH0AojdaEzkm7pHoesaxjQ5rVjzImz2rzjT1cJHG3OOCa&#10;6K6jl8rZIcrxWQisDleKpii7I6q1mKDAGRXW2FycAgYPeuGt3Z02qMZx+FdLaSYAGcmmgk7o7u0n&#10;GetbUE4zjNcVBLxxWvbzknBq0ZM6tbsIKljvDjNc8txg1KJjt+Y81aRm2bzzjZubpXG65frbQS3U&#10;hxHGCzH2FXJLs4yxr5I/a4+JbeAPhXdtZy7LzUSLeBR1yfvH8q1pxuzlrz5Vc/LX43+P5PiR8V9Q&#10;1pZWe0hc29vn+6vX9a8WjyDGzcFX+Ye2aRXaOLcWJYncc+p60shMc5ZjuDuPyHWvTUUkfOSm3Jtl&#10;yIgsz9Rk8V0GnBltEjC43EnNYqRjbuU4ANdCgEaLt4KjApWKXc0bHEso54UYP1rrNPRzaQAjcwlO&#10;PpXFWYJuwUOPUetd5aC4itoeBtVunc1hVOukrn0b4Ju3h0SdMF08ry2A+8OcjJPav0Xt7+1XQvD1&#10;0RnbDCNw5IOcdfavzn8GXiWdpcWl78yMilMds19x+BtQi1D4a6fLdSBmSdY0I9A3ArniwrI+2/Dr&#10;NG1zbHpvDr9GFdC8eTuHBHSuPtZ4bHWLZkJMNxDsH+8tdnuyQVFanAySI5Bz1p4PGTVbDI+8Hg9a&#10;nBB60EtD6TGaB70cdqBB2xQBRS9KLCG57GjA+tHfFHsKaAAT0pc4po64PSlzzxRYYAnfzzW9KB/w&#10;jaKeN02fyrABO7aK358L4egQ93JpoEY3OMjmkJNJFletK3B46UhigYopOByaQDJosM//1/pQXUaJ&#10;vLDH1rAn1C3e3MUUqje3zHI4q5qdjp1zEYoYcDuc9PpWUNH002irJaqcY574r5P+3U9FA9H2KW5J&#10;qGoQ2VuTC6koMKuerHgV8F/tEeK/+Kw/sC33eRo8Q84qcFpXGcZ9BmvszX7fR9MjmuLG2Cy2qGQH&#10;sXCkqK/NS3lvvHGrldcl+0SXt2087dCY05I/+tXoUMV7eN7WKhBLU697RfCvhSyS6YfbNTie+klI&#10;zsBwI1Pc4zUi3dno2ii5nk32dovmEHjdK/PyjuSayU83xVqbzzgxISFXdwqW0P8AL6etch461yaD&#10;R4N2xYLyQtaxdW8tOA5rqjrqaW7nj2uT3l3fS6heIY5LhjIc9OegB9hXPXH2WGJE8wuWOW46VoX1&#10;3NqFyDeSGZ0GAp6YPfFY0gydpGMYBNbRQpCw7mmCkYGfyFOkOVxtwS3BPTHvSxq+QnXecE+1V7uY&#10;JvxjCjatWQ9inMF3u7eoAA/pVIsNqMeuc4qadvlEY9M8etUJDlCO/wDSrTM27FK4VXkZ15yaosWM&#10;hX+7Vp8EDBAxziqYkG8itEYsZlnYnOAMUoYNjP50yNjudAQOOhqNWAO0ntVGZK0jb8EcDHPeoZWK&#10;kIw4z1qUDCDB71HOgkj2496Yii74YEDAFPkQPjH1FRyruj2HjNSwgPDtH3ozn8KexJAVDpg8Yr1r&#10;4M6uum+J4rabKxyfKD6E8frXk8gEo3jgdx71oaBfjStZtbxhlUkUt9Ac1E43VjWlPlkmfrt4enOE&#10;RjjHBr1rTXAjBU5Xsa+c/BF+2oWEd24C+aQ2Ac4/Gvb9LnAIjjOc+9ePNcrsfSU5cyTPQI5AeKmB&#10;9ay4psEbT0rQQnGTSuaIlFA4GGoz3Ham5FBSY4etJjjNKOKU8UFojpmDU2OML1qHGFwKTLTEzTd2&#10;Bmkb5e+ajzjk8YqR8w8tzUUk6xqcmoZXxwTWDqF9Gvy9aRN7lqXUFDFc5ParMFwspGDgd64hLmSQ&#10;lscdq3bOdcBT24pxRLR1cACZx09qzZpPMcjqBUKXJXJQ9uKjEnqc5qxIeF3D5eCKryKo+YfjUnmE&#10;mqzyqRgDpTsURPGDyKgKKFOetTNM2MgdKqE45NSxpDzGm0Emk8gMQ5qJjjr0oEzLx60hpEM1uqHY&#10;43bqYljHLjtgUvnhW+Y5NS297HGflGSaVirMtwxKgz0GAMCpfsyTZAXj0FWYGilX0NaUUBJBjosZ&#10;t2OTPh6HJYD5j046fSqtv4dvUuAkZ3+/QV6PFaleWHWtGC1VBuUYpctxe0ZzFloiREHdhx19K7HQ&#10;LWSOU8duf/rULAitnGK39Li8tGyeKOWw/aMbcw5U7j06isEryStbV3I0bkJjpWKMhiPWhouLL1qx&#10;Awa3LZxkA1g2/DAnpW5FUpFXN6ByDgVqW8w/EVgQydhWgjHIzVoi5uxzbuCe9SvMAuayI5AO9SFi&#10;y8VaMpMkknwQT61+Mf7afxNbxt8U18LWLZtdDAV/eVwC35dK/VT4l+NLbwF4L1HxXe4C2UDOuT1Y&#10;DgfnX8+1zqN3r+pXfiDUjm4vpnnkJ65dif0zXdhYdTycbV+yhoYnIYcdT9Kj5dw/bIq0iKsbcduP&#10;eqTHYQiHOf0xXW0eXa50VmgmHoueK6FFJ2jrg5rJ04s9mjKuOP1rXtXDYSXg44NKxokT6WCNQUkB&#10;hu5B9K7u2t1kmiUcZmyPoe1efWW5H3qSCXH5Zr0u3MKatbNION6sB2/GsKp1UT3LwRFDLrVlbXX+&#10;q81FkX1U8Yr7M+FPk/8ACO32j2Yy9vqqhE6/JntXxXoUSnV4rgMy7JkO5ewJ6Gvtn4d6haf8Jp/Z&#10;8LIiyTxuoH8Zxya5VuXW2PufC3drFdRZUKobHoQMEV09lcySxrvxz0NYSyoswZuGOdw7Z6GtzT40&#10;MQU8j1rY8w0TzlWGaSIuvyMORQModrfnRnbhu/Sgl6E31pRg80zkfQU5cYoEO9qKQ9KDVAJ0NJmk&#10;70c0rAJ14FOUZ603kU8cjAplIVR83Fbl64GjWqAdzWEuehrcvwRpViP9ljmmBke4pBkUwEnrS80h&#10;jh83GM0noDTRnHNAzwaAP//Q+mdQk0exsHkkEnnQozFVHylQMk59a+R/+GpYfEGozaB4N0O4mhjw&#10;DdMvyqPVvSvYdW8X63daNNpmpQLHNcW7RyGM/dLLglfp2r45ktX+FxufDfhUu9pfxq7yy/f8wdQD&#10;3AFfnuHoxv7xpHMadWSjSZqeIPi/4h1BL2z1PbAsOWJHUt0APtXz54YuIl1kyRSeSduyMnu7dvxq&#10;bxHqNxudCu7zjl2J6/WqngiBf7Ul1G7KtFawtKqn+8Oma+mw8FGKSPVStG56PrcdraSyaHdzJFEk&#10;QE0g/vHl+frXzd4u1efXNcN0X3wwARQ4GAI16YHvXX+INYlazEd0QonffJ656hRXn986xrv24Vv5&#10;12xSJ23MKTAYy59qqoCkWWx7ZqxklstyB0qtJgkCToea0QNXHgYiKyE8jr71lTkBAgJbbzWxOx8v&#10;5BnHIrJkkZ0zjBJ5qkZyMpyu8sc5Uc8VSkAREQ5+fJrQkwHJPesqXeGwPqKtGEmRtjeNx+UDHFUJ&#10;YjHkjoTx61clOfmOaiG1h5bduRVozlqQ+VtJYntVM8AgfSrQbfmLGCfWq7xtlTjpVkEyngYGcCmN&#10;w3lj8KdGCy7xnJGKhmUk5JxximmBSkB8wxvzSDzIn3jtT5W3EEr+NQsCVJ6+goepKLO0RykAdQOK&#10;gZdmCDjnvU8J8yIBvvJ1PrUbqXUq3OORQmw6n3r8ENdF74Xg3yb5AcYzyce1fXGjSBgHjPy9TxX5&#10;m/AHxC1lrr6NcEbJRuG71/2fSv0U0G7EdrtQ7gcYrzMRG0j38HPmij1qGeN2B7VrQtu61zOnzI0S&#10;hhW5DIxO3sOlc6O40lIzigc9KhDU8YPJoGPz2p4/Kog3Py808EdqQ0LgdqYwHQ1KAKawAAJpNjuU&#10;nOBgVUeTAw1WZG4rJuZNqHA61Fxoq3F1sGc5rg9Tvg0pH4VsalO0ILdPWvEfGOvX0dlLFpvEh4De&#10;nvSuaKNz0JdVt7Vf3jqCDnkitGy1NJUEinhjxg1+dfiOLxB9oMjTTSEdfmNXvA3xK8Q2moroz3JE&#10;UYzh+o9ua3hDS5Eo2dj9LYr2JQMsOamF3GgJB+hr5uh8UajcQxSW84YEZYHjBqeHW9bulMimRzng&#10;LV2tudVHDe02Z9FLfRNhgaBcWwzlwPxr5wl1vUI2zcPIueCCMUn9sTYAEhO7rzSR2xyuT6n0b9rt&#10;XiDRvuNMeWAsBkDIr5+i1W6RP3Lke4NTHxBqELDexKjvRa5r/Y8n1Pe4ZIJAIiwyO1WREGG1QMiv&#10;Ao/FVxuLb+cYBrZsPGF1DMGfLk9ee1DgKWT1Vqj1WewkAMkZ59Kr29lPKRgdarad4liuoi83A/hH&#10;r9a008R2MQ2Dg9vSp5Dilh5x0sbNjYzkbe3rXUW1k6cngVz2m+I9Jd1Qvg4712EOo2M/yJIG44xQ&#10;oHHVpzW6J4ooz261oxxDbwM1AEjwdh5q1B/d5oaOVieUmMmtKFY7eAY79arhQMGq17dLGBGT14qW&#10;NMp6lNHuyKy1k3MGrPuZk3Ec4zTIJMuADms2zaLOktmGQO9b0Lce1c3afN35rftiWXaelNDcjUhf&#10;aeK0U55rPgjG4VqkBPu4qkiHIVfl4IoeTC7QaQsd1VJbmO3JknICAEsT0AHrVxV3YxnKyuz8+P2+&#10;PHElroelfDe0b5r5/Pnwf4E5AP1OK/NCMmOVRIOM4xXqv7QHj2X4ifGDVNaMm+C1c28BzxtTIyPx&#10;ry+zjD/NIcYGefWvVpLlR4NefPK5KMCRouRxmqmAZIwnfqKlkkLZw3Jqa3QpcRMQDnr7VZijfsVM&#10;NuFA5J6VrW6KZcbT1GahaIGJFPUmtJiEOxevakaIbv8A9IZCMop+WvSdHs1uPEljZT/cmGeOvSvN&#10;pIZDIUGMEfjXs/gG2tbzVtHutSBEcbqpAPLEHgfSsKjOuij0zwjMdKJm1YGNrph5CN/EAdpavpr4&#10;VqJfi9pfkkMm9WKjtgc5r5r1mx1G/wDEt3q8p+0PBIdkajasap0UD0/ma95+B1xbXnxT0ia2chpF&#10;Z3Q9dwHSuTqaVF7tz9SF/wBImGRtO9hn69Ks6RcY821k4MbYHasbT71bnUHkC/ejAIHYg1sBPNud&#10;6Njd3rex5Ru53DmlHKkHrVeF/wCA/eHBqYc8igTJY/mGakAPaobdg0YPrUwOefSmSLupO3FICKWg&#10;BF560E80fSk9qaGL7UoPHFR80ZJGBQFx4yBnrW7qQxptgnoprA6DBrf1bH2KxTH/ACzzVAYYIp3f&#10;imIccmlyehNIaHZwc0DNGaBzQM//0fVNW0eC4uZba5lWJpA20nsQK+D9d8cadPqb2t+rW7R/u0Dr&#10;yFB5PtmvdNX8V3txIl5qU7SOoDHbwW29voTXnHi3TtD8Y2sFzcIn9oTN++CcYjHTd718RhoWaueR&#10;lcOVptHzR40u7G9uxNpjZSUbQw6YHt2qTw0kUAjt791S1bmUnkkL0waxvEf2Cz8RXGnacpWGHCrj&#10;nnvk1U1Z47PTobG2kHmSjMo9hX0MI6I+yVrIxNR1AaxrD6lNGI85WNSc5UHG4+h4rC1NiYcMcZbP&#10;5VoQxSzSrbxIWPfA6CsHWLqI3Jt4127DtBrpj2M2Z7S72DISoxjnpUsYBcPjcMY/Co1HzIhGBty1&#10;JFJtRpgenQVSM+aw26mMcwt4GAAGT/hWO0jZaQcE8UO7SObh1wWOMf1pz9do5GKtEuVyoz7FLdKx&#10;RIJpC+eR0FX596uWfPT8KpKAy4HGe9WjKWrJGwcknGKqEDAYDk+lWHBYAKOO9RysqsARxj8qtEMh&#10;U5YSr95O1IQSpQ8nr+HpUfzAbwe9WIz54DouHiyx9xTJuVXfYp61WxkdOvQ96vuBIpdOfUe9VG+W&#10;MbuMdKa1JZR8wcxjvULNglemO9WmA4J5NVJjvkEgX5e4oJLduNqGduT2pzqHzJ0zSrhIwijGecVH&#10;G+WKt93H5GgEa3hnVJ9J1u1v4jgRSDP0zX6aeB9YgvreKS1bcj9M+mM1+W9jjzguOCcH3r7t+EWp&#10;+XbjS7gbGQAqSeoA5FcmIVz0sFKzsfalhPG+MHgc10qPkCvMdDvI2gCn0ya7+GVSgA/OvPZ7MdTe&#10;UjginFsH6VUhbOAetWBmlcoer44BxUm7iqRIDAN3qXcOgqbjLkbcc05iByKgQ8jNPJ4xQmUVpMnI&#10;PSuevGwxxXQS4wawLqPmpZUThdYMhzuBIxXAzaRFccsuT6V6nep5xx6VjrafvCwAOaSRqeD+IfCn&#10;Hnqm5l9u1eHa74DspmOoadtiuF5+p96+47zT4p22MucjnFePeJPDK2p3QRYXnJrqizooctT3JnyJ&#10;d+KvGGiRCyktcOTgSc4r6n/Z18WSapoUtnqrb7y1kOd3dW7iuIv9PSX93IueecipdNV9HuPO0/8A&#10;dMepXgmtEzpWUuV3GZ9JeLfFfhZdUg8JQRpJfXOCePur/jXd6f4N8NvaJ51srbh1HevieazuX8QQ&#10;+IknInRgTu719NaP8T4FRI70bSowPQU011OevgsVSS9nf5HY694C8NRWT3NtGYWUHAB71xlp8KLz&#10;ULBJkmKu3zfMOK1PFHxM0KHQX8tvNlfCqF7Z6k17nod5Z3unwy2rBkCLgjvxRZXOeOOxeGS5m/mf&#10;I+s/D/xRomfNg3oOQ68/oK5RTLDL5UwYHuCMV933EqA7GGc15V4q0PTdRb95CqkHO4DBNTJPoeth&#10;eInL3a0PuPFrHUJ44cKRx2pbrUpDhjxmvWIPh3oF5ErfNDkDlTTl+E+mL8ounYe4o5Wzp/tXDXu/&#10;yPIodUPmgEde/pW9a+IpbOVZYGOB1FaN98PiNYOmabL0AOWpl58N/EdnGHgKTeoHWq5WW8dhallf&#10;c7vw98RVVBHfnqcZ9q9X0/XLK4O+ORSMdM18aSPc6RHJNqS+THHncx6D8a4J/jn4Z0y68mC4e4K9&#10;NnSokedjMFS3gz9HJdTgC7v0FcRdamWmYOehwK+RYf2m9Pe2KpZTFx68Zr0Lw18QbPxbGLm1YoeN&#10;yN1BrnnLojyPYuO57NJdB2AU9OT71atLlC4IrjopZJF4PIrb0mQbwJPXNZjtoei2jhl47VvWzBcV&#10;y9i+MGuotecE960Rk2b1ttJyKunHrzWdGTjAq8pwNvaqRLYjP0NfNn7TvxMT4cfDO9eKQJe3qGGE&#10;dSd3HFfRjhgc9q/G79sv4mr44+IyeH7GTdZaUCmBz+9/iz9K3owvI48TPljc+TYELD5zuY8sT3J9&#10;61R8sZGMkDmqEQCZV+mBV+A5V8jk4r0+h4l7vUm/dNkkYIH61caP7HtJIMjgZHoPSoAc7s4yuCB9&#10;Kdaqbq4Ibncdxz2xSv3GkdTao728cvGKuTKwnJHy8DpVey2eR9mHG3ge9at5YyrbW94rDac5Hfg4&#10;pXNEiNVSZfMfPyjpXqGks1ta2FxBmI7d6Ec4INeVK6RmMsMq52N7e9esW3mW9nZqRjyV2kdcjNc9&#10;U66TPoSx0SWay1yxnnYXRsY7yKbuzN94Y9DXZ/s23r2nxH0G4uYTKY42UsvPOOv1q94Y06yufGFz&#10;EJSqpp2xeMr5ZjySfcNXJ/s86rJp/wASNK+yyhohLIGU++QTmudqzQ5S5otH68WCRw3rTx8bzke4&#10;IwRW1CDHK8TjBWuVshdQyQtMBhG3of7wJ/lXYqGluZSR8rCtzzGi4mGG/qRTg2FyO/FRwBgdrdMU&#10;IoachThcZx796LCLMXynbg1Njjmq5JjHPT1qZMYz60XAd9aTpS/Wkx2phYOtIfSlzjgUz2NABSgd&#10;xSUZxwKaCwjniui1n/j2sV/6Y1zrY2E+lb2uDEVlj+KGmTsYwBFKcCmL6GjGKRQ4dKUZHIpOaOB1&#10;oA//0vEbG7TUrmGLaY2dyJHPTYgJ4+tc54i1CDT7W+16AhFf5UHQ4rpv+FifDJbq53TmNraF4YCk&#10;ZIL4I5459jXkHxLlj03wZaQwyCb7Y+8N6KPUe9fMYemm0ycHTTkmeIafep5srzNgzsWdm96pK4vt&#10;SZ7uUJGOhA5I9BVGW4OSBhi3IA9qaoKQiZx8x5HsK9hLse1c61Smk6Lc3tzlJrkGKJf4go5LH0ry&#10;Zn8ybzeo963fEGvPqXlW7PvMKEF/c9qw7eF3TZCm455NaxRm2yRIxIp3HGT+dQ364tPJz94gY9K0&#10;90UUjRxKDs4zWBfzIG8wc9vxqrCa0KWMsUYMQg5Oepqd5ViTzhg5FQJ5gjAIwTTJC9w4hyNqctVI&#10;zbsZe6WaUDlh1xmlK7Wye4xVwOCuQhUjgc9R61CQXkyDxTM2VgAASTj0qJyCAZRwB1qYk/x4+oql&#10;K/vVpEMgmdA2zt60+J/I+defb2qmwfqepNTJyfm7VRBdLYOZBgAZ4qvdDdGqlevNG8nMZP3qSWRg&#10;5Ody8AUhbmUEJUnOME0kATKrKu7J5FXZYopUIB59KjhR4txPpinYSHysvmqvTHAHpVF5WLhVHG7n&#10;HerWRJ+8J5xVbeqjK/e7GmNI6LQbdbi6Qyxhih6HoR/jX1ZoEYggt75GYFTyPUelfMPg+B5tQR34&#10;GeT25r668NRH7GtjMMbOVx0xXFWZ6eER9GeG9U86BWjIKnGPWvVLK4DqMHivmfwpeiwnNlMflzuU&#10;ntntXuelXrfLv4zjNcT1PVhsejW7DGAelXkPesa3uM4Cd60lfsDmszS5LjByRT14pntTlqBomXII&#10;NOJ7imIT0prEp8tBRDJJnjpWZMCeTV6Qg9KrtyQDQUjKkt15OM1kvAsYwBzXVeUCNprPubYkYShF&#10;JmGYcgSDuKyL/TIrqAxsOMV07QNEoVh9aqiLP/160i7FRdndHg2reHGiLOF+cdq4xbLa29xzmvpq&#10;90uO6ySOfWuI1HwupDGJMD1reMro9jCY23uyPIGiVuHAqH7KhU7Sc10V/pdxaNl149RWXs78gGq0&#10;PoaE1JXRiPYTfwnIPWtfTtf17S0EFpcSIi8BQelX7ZEBwe1WJraN03tjmix0ulCorTVy/wD8J14n&#10;8tY2uWAHfvWLe65rOozpKdQlQxnOM8E/SrYtkx93IFFxaxMVKrik43MZZfQ6RR2ul/FTUrCPyrhF&#10;mx36Zrpf+F2QmPC2RVyOOeM145LpsDx5Q++O9JFoLTAEtxxiqXN0OSWR4WWridb4O+IGv6VrF5qO&#10;syJdR3bblU8FPYGuk8UfFa+udLe30VPJlkHLnnb9K4/T/DENvKBdv5ikdKuT6NYqu3bvX8iKpRla&#10;xzSyrDKV0jw3xpN4l8XWcejXd1ttDzIFHzOfc1zmj/DvSrRQyRgsOMV7tcaJGZRBAmQ54+tbvhvw&#10;fLPcF2A4PQ1hO63Ma9GlTXMeW2Pw5luD58y7QOAMcCt6y8PyaBeeZCCuO696+lINGS1t0hcAnHzV&#10;z+oaSXlBVc4rmnqeHUrc0tCHQLuaaFfOPIFd7p0ZXB9a4/TLCRG8sjkciu7s4Tw3pUIwkzrdPycY&#10;rsLNM85rltMjLKCK7G3JCgFcVvE5pM0ExkVYV1HXmqiZPGPxp5dUBZ+FAyT7CrRm2eSfHb4hj4bf&#10;DbUvEKf69ozFCc4+dhgEZ6kV+DLTXWqXD3t5IZJp3Lu7dSxOa+qP2sPjHN8R/HMnh7Sp92l6WSqB&#10;SdrSdz746V8r28cn+sJOB0FelQp8quzxcXW55cvYvJExGF55GSe2KuxsoRyPmPAY1QhHmTiNG+8f&#10;1xWpHDIkLPjJ4rc5UMjVtjMPvHitCx8z7clvG2AeGPuRWevmZCK4AJ5IHStFF23KMn8Jyfep8ykz&#10;dhLW915e7gdzXVu/n6euxTsjfaD255IrlXlM1xGjDdkdR6V01s00KG2/5Zvzj3x1qTWLZTSJVTZn&#10;IPevT9MlW4ghicFZE2bs9xnrXmUJWBSjjcuRmvU1WKPXoUQhd6xoqnvkd6xqHRSZ9deBLqa71SDV&#10;dH2m2mLwyBupRV+bj2xXHfA5LO48b3cQdY5I2cwN1TG/npXQ/De0jstOl1OWRs2lzLEI4hkt8uWA&#10;/A1yn7PGj29x8STYRqzCTz5EVuCpySA3vXM+g5vex+zlzBjTLKb+NEVT7gjk/pWnY5Fssz9QTk1z&#10;FrfJe+CLC4Rt7NGinHrnbj866KySTyvs79hjH0rZHntE6uZG2R/dBILf0q4FCuqr6VWTCRux4VT/&#10;AEq3Hk4kbv0+lBJN2INRoGjUkcgVIKZn58e1UgHq3cUZNMKnqKaHz14oQEmaaeORzSM3Y0nGc0wF&#10;znrSgnvTN2Pambu1MCRmcIRXSa9lWs07CEVzDt8pUdRXQ6+3+lW6joIVpiMjIppNJnA4pA3NSMep&#10;9aXg8GmCjHvTA//T8T+JXw6XTfEU2q8bb0744FA5IbB6e3YV89fF7UdNRbCygBM8alSARtVR6j1r&#10;9Bvi14e1K5u9LsvJMJtZ3mklbGfLVCQAPxzX5ceNbiG+1xpLaYSjLDcBg4B7j1r5jK588Vc0wCur&#10;mBamK3JndgWYYA7jPeqGvPJHHE6uF3DGB1x9KnV4rdVYrzkZz6Vzt1NJPeySff5wo9q9qPc9PoQQ&#10;Wod1d22oeCT1Oe9W2nWMPBDlcNw3rT2UwQrIGw55YHkfhWehDyGYkZz+ftWiIJseVbeYjZJOWPvW&#10;GxDT+Y/Y1cv5QbaONOHL5x6iqUcZU7OmTVbEt3I5A+4qerHd+VMMauwQcL1JqzJHIgK9S3aq0nTb&#10;nCjqTTRm2NDIm5j/ABfdqDISM5HNSRkyIJFxtzgVBNuiYS5LD0pokqS7EQbick5NZc0m7Hy/nV2e&#10;VZBmMZ2nnPrWI0xaQDsDWiMJMsFgjbB09qkV1cjb61SdhtJU5qOJggIenYi5rpJhi4PHpVOB2+dD&#10;9fpUTOoiGDkg0K3zkg53Ux3JJQdu5fvHpTkmOCG7daiRuenTimzSBYsFctQK4u+PAGMClkgUxCWP&#10;selUlYHg1f0uLzLpT2J57j8amXcuL1PQvA9qZLpIPvAHf7HHNfWnh2Ga6RZwoDvxt7AV4N4G0yJZ&#10;TIEwNwBPt7V9N6RGioDEvAIxjuK4KstT1sMtCQWz2853j5gK9N8NauLwL5rAOnGOxrlJoBMglH3h&#10;SWMr2cnmwgZB6GuVnoReh9A6fcgqE/irordj/FXmOlXyyIsuTyMkehrtrO54ABzms2WjpQwI45oU&#10;7TVOOUYwKnRiTyakpF5elNYetRo/QCphwOeaCrlMjnimbVB3VOwNQYPSgoXGeR0pCAeopFfaAtSc&#10;E9aYyjKh2k1lmPnGK6BhkYqm0Hc00UmZflnBJNMNoW5HTvWqYMrmodpU4qky0zmJtGtbliLhASOl&#10;cxqXgtbwDyjgDt0FemhAR1oFt8nJq+c6qOLnTd4s+drrw7e2Mu3YSM8cVCLKcKQ8bDHQ4r6TFpG6&#10;4dQffHSq0tjbMmyWMEHtTVQ9alnbWkonz2LSdsBu3epH09iQxXjP6V7h/YOlS8BNuTTZPDGkKDty&#10;M+hq/aI6o51DqjxRLby3LRj2qZCY2wOhr1p/BunOflcqKt2/grTx8hOQeuatVVsX/a9HqeTea7lR&#10;tII71oW2mTXOVQFix6ivYLXwTpsTZIJrr7HRbSBQkKdKcqq6HDiM2hb92jynT/AeVR7vOTyB713c&#10;GjJaR7EUZ9cc13yWqkgEZ+tRNZI+UUEHNc85XPBr4qdV3kcBPbHbyKy/sm5wF6HrXpM+lIFIOelY&#10;h09YTtUce9YSRzKRy8dgiHcOtblnaqcE9Ks/Zhuq/bx7RjqaEgcjV0+BVPFdGhYAAdqybVQg3D0r&#10;RWVQM+laI55MsKcAkV8m/tX/ABlX4aeDm0rSSJNS1RTCq5/1aEcsRXvvjfxvofgXw3ceJNdmWOG3&#10;XdtJwWPYCvxK+LHj7VPiXrKeJtTIP2hnKDuqg8D6Yrrw9PmZx4mtyrQ8nVJZZGdjukclmPqT1rYt&#10;4lFpNOx/1IAx6k1nxJ5KmYHk9BVpg0MS2+RiXDn3HvXonjrfUZDkOJovUH8a6i/QxACPo6bifrXN&#10;ofLG2MY56V0sDPPapARyvOfUelA0ZMIQOEPVhxirVoYmLt2XgCqqDE4IIJDDGPY1pQpiKXbxk8Um&#10;NGnCVW8t35xnn0xXdSLGjhM5DdK4B4sWSO2cRlSxrsJZVmSOWHBQgY7YrP1Nqb0HWQRZ3tiu/JC7&#10;j25rvptr6+bjdkQ7U49VHb0riNLjDeIYg4yhbce4wPXFaIu5be8vZQAyyOZAM9Pp+FZzNYn2b8IL&#10;lpLNEzu23TySDPfZwfxrqP2V2gn+NN9cbMRvMyFM/MNx5P0rN+G00OnxaZZ6db7U1KH7YzP1Tjpn&#10;+VdZ+x3YC48f6/4oSLCwTtGzntuboK5eqHN2TP0A8D3O/wAK2uluhHlXMyuMcgI7bK9JjuWBjdFJ&#10;PQ5rh/A/ny6lqCzDG2Xcn+63/wCqu/v1MNs8yZwvJFbI45LUW1iMsMrynOWPA6VrA+1Zlk4FqWT+&#10;MBjn1NaSkAUEjhz1pnRuTS5qNuSB0waaESjnmmHDDFLnn5aaDg00AzDqQVOR70m8nrSk1Hnnmmgs&#10;KTkgClUgDio1ABGKd701cew9euR61v68Qt+qnsij9K50HB59f610PiM51Q47Iv8AKmIxhntxQDkk&#10;YpDk8E0dDzSGOHHNOGPu96hUll4pV4pDsf/U4j46+OfEdneRkzqt4Ldrlz2MaqVA+pzX50aVC+q6&#10;/aaWWCPcSfvJcfdU8lq9j+Mfji68SeL7u8di0LhYoz6IvoPT614rGi25eSFTJuyF9QDXg4Ch7OCR&#10;6OHpckEW/F9vp1rqwsvDt39st14aTGDnoQRXIsSreQEAx/TvWhOVibao5YcL71kvHMjMw/hGMe9e&#10;mkavyK80kxwEOQKn/wCPYZlA5X9e5pkYeIYC/MRwPeop3IHlv85H3iaozehRlKTyhYcnihJfsiKq&#10;Lmd+N3UKD3pGnMH7qNcu4wMds1Ht+yjyiSZW+9jtVEsQjaSqnzAv8R65qAoGBQ9Opq2I3wUU4A5z&#10;60SmO1jzIPmIH0pomRUkKxIGIwg6CsC6ufl3LkGrF/dooO07iegPQVz0r5YnOfarSMJMlhmaNmJG&#10;Qw5qkwXdnOQeQaaztnGetMjO1vLPOelWtDO5IDtOV4Hc0DBAyaMFW2g0bZGHC1SYmxm4g7h0qVGU&#10;j5e5qNonUbsU1W2YzSE9SXeIuGGTUO9j2zmkLDq3XtT0O8YX7xOAKB3ImAJVI67zw3pDzcDgHBJr&#10;A0qwMsuGGTnGfT3+leraHYzW4VpVzxj0zWNWVlY6KNO7uel+BrGKOVg+cLj8fUV7pbxNZ4ljztPb&#10;0rybwqm/eETkYJPSva9OgVoFJPHUV5s3fU9enCxsW3zgY6dwaa0SIxOfwq3ADIMPyV6Gi6sLho/t&#10;MODgcr34rJnVCPcfpGqfZJPJlb5SePpXpljeK8YZTkZx+NePsqyxKwGCOa29I1X7NKYJGODjj3pb&#10;mluqPbbS5DKMVrRy5rgtPvdxCnrXUxT5PHWpYJm8r46VZSRWXBrJSXirUbAUii2T261E4xSq465p&#10;jvxk9aBplR50jmSFhy/SrJUqOKj8tJGWVlyU6VZ4NBVxFXHyinGMHGasQpxzVkID2zVAmZzRYwKh&#10;MWBuI4raEQ705oAV46UykYKxc4xin7Bt+UdK0BD83zClkXYpwOlJjTM9evPFN8sEc8VbiTfz/Onv&#10;D2UUIaZltbRnnJ4NOjtOeeB2q20J/iqSO3A+7zRcvmIktkHJ7Vo28AY8cVLDbknaBWxb2gUdKaZL&#10;kNhthuy3SteG3CgGlt7ctha2ILbAFO5m5ENvbl+1XlsYwMheladtagjjirZhCrtBpGTOVu7dcYA+&#10;tczdQBM549q7u6iCoTXGXqFmwOKliRz4Qsa04IAvLU6OIBasquKETKRMmTgA1Wvr+Gys5biVgiRD&#10;czNwoA6kmpo2VeWbbx/Kvzg/av8Aj/HqZl+GHgmf9z/y+3CNw4/55jH610Uabm7HLVqqCuzxf9pr&#10;44H4o+I18P6K5Ok6cxRSvSR88tnuvpXz/eRs1tblmGxOg9DWPa2xMu1vuLyfarE8pkgUY5BOK9WE&#10;FFWR41So5O7I2y7CIAZJwO3FTzsnmvIeMEKBRbfLGJm4OeKgeMSI7yHID4JqzIswR7sqeBWks7wu&#10;CmcqM1Qh2sVXt6VacL5fmZ+Z2xg+lICwsIa5Qx8knJrZRYId4mwSOQP8cVRto1hRZR94jH5d6lfD&#10;yFzkbhzjrmpe5okXdNaS6hksmIJkDFQeuV5GK0dLc3elS2y/LJCAce3rXKrL9muFmhBPksGz3NdT&#10;pbxWuvSRmPfFeIAh/uhuv5Umi4vodNaRtHokGuxSGMk+Tx1Yj71OlTy5XCryy5PuKdd7Y7SPR7Vw&#10;0FoxwfVj1NAcGeJScKVKk/yrGZ0RR9s/DN5Lnw79tkOYls4reJh/D5eSwPvXuX7I1v5XhDxHrIO6&#10;C5u2KsP9k4r4z8HardWvw7uZ5LgwqN6DaeQ2MdPevsD9jrMfwdhsGy8t/cTg85ww6ZPvXNHdBUWj&#10;PuvwTJb/AGj7ZE+5byFGUn/YZhXot4VaAx5+9xXn+lpb2b6NEq5VkeL2yOa9DdVkcR4HQ1qckjKX&#10;Nqw8rpIAcduOK21cnA6etZExiWG0lbgo4z9DmtVmDtlaCSXdnim5IqEOd3NKXzTSEkShqTdjk1Dv&#10;PTFMz6Ux2JS3PFNHvUe4d+tRh+M1SET5xShhjANV9/ekD44FMLFlB82D6j+ddD4gP/E2bt8q/wAq&#10;5yI72UZxyK3PEbZ1Vwx5AX+VBSiZlKaYDk4FJkYye1AkOU8cUoIHWsxNQiV/LLDOa0xGHU7nC4rC&#10;rVjBe8zppUXLY//V/M7xTFLDqbLdNkR8D8ea5V7pbNftFwCR0VR3PYmtC/nM8hJ+6WyAetc1dhzI&#10;5l49M9K8+nGySPZktLGaJJpEeW5zv6qc4qwEEe2Rycgc/WrNtatMVu7tdsS9D2arF3AL0Kbfcyjk&#10;44rVGRjITvedssx4UAcAUKYLeMvOhlkP3FHdu2akubyCz/dAbmxwv+NZM+pTIRNAAJCODjP4AVaR&#10;EmBtri3U5/1zjJyensKaqfZ1WKPDufvHPeqtuXRyZiZJH7seRVrCABR17nv9KaM1cmRV2bJP4epr&#10;Iv7mFpXJPyKOD9KS8uQQbeE8H7xbr+Fc3POhOwZxVxiRJlWSSSU+Yefas5jsPrjrVh2+YKK9O+HX&#10;wrvPHs4me4SCBDyhPzuO+2qlJRV5Gai5OyPLVidiqRqXZugXk5+lDRTRyeVcK0bL1Vxgiv0l8HfC&#10;rwn4Wtm+xWWQ2D5kg3uGHuelavif4SeD/HlqtvqkYtrhV/dTR8E/U9/xrzHm0FLltobfVXbc/NWK&#10;JFBDcntSxxlflXk/0r0j4g/DbXvh9ftb6nEXgdsQygdV7bgOhrz5em1R05Jr1qVSNSKlB6HJKLi7&#10;MYN2doHHes65t18vdAvOea1NvA7E81GTtG5efXPerYkYPXqeRVyxglMgmA79Ktw2Uc04dj17V1Wn&#10;6bi3MxBO1jxWctEXDV2Oq0PS4yivIB649a7+2tiDnHHrXO+FrcyIrvkFeuewr0y204lcgjsa8+rL&#10;U9ahHQ1/DEcquSc46EdsV7LpSq1ir4/EfWvMdHiMY3dQeMV6XoY8sNAOjHK/1rkb1O+KN6BFyM/l&#10;WwjqdqsD34rMUj+LrV1GKgOD7VJokULux2OZIzhT2qmsRXLfxDpXWhI5E56GsSWE20nl8c8ikzRM&#10;uaZqJjAjkGGHSu5s77JDMcZxn6V5y0YbvtcelXrO9aM7HPTH40rjser29wGXINXorgY61xFrfo7Y&#10;PGelbcNwGGRzSEdLFNk4zUu89zWBHPtYGrC3QIyKB2NgPyMGrCNuNYyT84NWopuRQM34SOPWrida&#10;x4pfStGKTvVIaNCMAcmrKoCMGoIHDHGKvBcdBVWuUQm3QUj2y7cirwXcNpqQKBziiw0ZC2hbqOKf&#10;9nG7bWoi5OBUvlCgoyVs1zxUyWAyCw4rXihyMnirCR4OWGaLAZ8Vkgb6Vpw2gX61YjjU8Gr8MYC4&#10;PakBBFbbSK17aD5eKfHCrLmtK3i7YpIzYQxjZmmSAbeK0NoArNunVUINMzZz96fnwa566iGCw5xW&#10;teNmQBT2rHuZ/LQ8c0lqZtmYp2qS5BPtUBmJcBeT2FVZZckgdByRXxD+0P8AtP2vhq2uPBPw+mEu&#10;pS/JNcL0gHcKR1ataVNzdkc9aqoLmZY/ac/aNtvDttcfDrwXIs+pXKFLmdT8sAPBUHuxHX0r84Le&#10;LhZnO6Rj8xJzk+tUQ09zcvd3TNLLKxZ3Y5JJ6kmtaCIswxyM5wPSvVp01BWR4tSq6juybTwXadHX&#10;jaS3sM8Vh3Shzti6qa6bTldnu9+BuUKT3x6CsJwkcmBz8xGT6VqZNjmMasATxgfnS7Hax3HkF+Md&#10;6rrmZdrjOep9K0tMVxYs6EOFlAKkdAaQbDI41VAEODtYkn2p7kvb23ycn5gT3qaa1imRntWyysBs&#10;PBweOKtaiSXitwuwxfLgUCREJ5ZXAc9D2/lWgFLFeASvPBqvZwZkdmIwVwasqoyFi5J4NDRoitIX&#10;E4jPGRmtnTr23tnQzudknAOOhrPvFwiMnLKwz24qvcKVUJBnAGR3qLXLTO7+zKZ2UEsGH60jl9sZ&#10;28P3+nFN02Zbu3Qk/MPXvW9YW2Mxvho1z+BNZTOqmr7Hc6HeRWmgTW16gdZgGUZ6Y9a/TH9k3Tmt&#10;/gPpt8yL+7uZpgccgBv8DX5U2i7LhoX5Rom4HY4r9lv2ZIFk/Z50OQR7GCSpIDxnBJrlj8Q63wnv&#10;mnKlxpNhcQ9I2LDPbJzXoatvkR/UE4+tea+G51m0MFesUuMHt7V3UMm/IY4KrmtUcTEUedCsTD5R&#10;GxOfXPFXoJBJEp9BzVa0w0XmE9ePypsR2uefwp2EXTzUZbmgyYGBUBbnNCBIkLY5phfuagZjnioy&#10;3Y1Vx2LBf0NMMoPFVd+BgVFuouFi+JAOak356VnA8YqWOdI7q380gKZACapFU43aR0FvbRRYknBY&#10;5zgHFad8Y9Una7BETnA2t/jWdLcqoaechUHJY8AD1rzbxN8afhx4Zk+y3F39quEHMcIyB9Wq9Fuf&#10;RQy1ThaC1PQWDRuY3GCKnsrU31wIAdiDl2/uivmax+OfiS6upL3UNPiFjk+SOUYj+Fcnua7HQ/jf&#10;Jcgi50p4hJwAjDJ+uawnOy0OR5PWT2PcP+EV8P2c0mo2k07swAKORtJ7MPSmzQyIhaM5OOBXJ2vx&#10;A0a6iUzK8BPA3itGz8R3epRG90+za4tFJBkUjfkdcL1xXxOMhisRNuUWenQw3s1ZI//W/Jt2e5uA&#10;kuRg4wO31rZHhmSK1fWNcYRWKkeWp+/PJ2RR6dyelbY0bTPCkKXXiW4WUScqkf3nz657A8Vw+v6/&#10;qeuXyyX7b0iGyBBwqL7D+dcSPXuSXmpR+Z5TqFH8KD7qj0rDvdWu9nmIxAU/KqjANMwMFXHyL95h&#10;3rLur4zyhIkIRema0ijKXcpKwJZ/4mJye+aUKu4seOKiYq5KkcZyT70+BWcrtHHp7VaM2yzbKv3c&#10;Hn+I1FdXGxWjAO0fqarz3fWCA5UfeOKw7i93DaCSuKpRIcrIjubo52J19fasdyx+VfXFOkkQjaB0&#10;796ms03SZIyDVoztd2L1tYoJFkPPb866vTRf2N0t3YySQSRsCrIcYI7+9UbW3Mm114I6Cult4JlA&#10;Erfl/KsZs9fC4dI+qfhv8dImVNG8bFbedsKt1j92/b5x2NfUwtbYWyyxoAjg5QEEMOoZG96/L4wg&#10;5hflT1B5FeueAfjHq/gSNdI1FDqGk5GY2b95CO7RnuPavGxWBv79I6KuGdrwPs/WNH0nX9PfTtft&#10;xPZSrgOfvRn39q+AvjP8EdV+H91/bOi5utLm5JQcR56AY/hxX3joPiXRPFGnx614fuBdW79GHUY/&#10;hcdjWubWyvbeeyaASwSjMtpJzkeqe1cWGxU8NPT7jhqUVNWZ+OqtuYZOR60bs5yd1fS3xp+CEnhp&#10;5PFfhJWl0+RsyRqMmLucj0r5mQ7WBNfV4fEQrx54Hk1Kbg7SFHyDzEOK9K8L3y6kotSqpNGuTj+L&#10;3x615qcN15qxZX1zYXi3lsxSSM5BHt2rSceZBCVme5aBHdf21cRuR5SAbOOST2r1+ziEFuDL8xPU&#10;Y6V49oHiaVpYNf0eNDcBtrxycgZ4J/wr3LSlE8Imm+YNzu968msmnqezh2mtC/YxlUBbgV2WktIp&#10;QA/KDzWFFAZZTGRwOc1u6c0hYqmM5wK5bnoQR1S43ZNXI1UEdzVOHszcHpWggwM0tzRIuW7lWweR&#10;Uk1ukuOOvNRWzbcqauRtgonVT1pXHYx2g28fxCq00Z25IKmulkgEnIHPrWa0TZMcnPbJqbjuULW8&#10;kTKSdj1rp9P1AKNp5z0rmZ7YowY8joBUKOYXUE0XGlc9F+0jaP0pIrllwSODXM2d13JzWqrsQM00&#10;wR0EdyD3rRhn4zXHq7o3J/Cr1ten7hFCYzs47gYAq/bXQzg1ysM3OTWhDMM/SqQ0dnBPjkVswy5X&#10;FcXb3GPpWxa3HHWqTKOpV1PTirShe9YMcmeh5rRhnDAI/Wmh2NGJRknrUwFVYMKeDmri4PBpjJo8&#10;dMVMoG4VAOOKmQmkBejQACrcSc8dKqxggZzWrCVfk9x0pAy5Aq44FW1U4zUEZA4xwKkknjiGaDKT&#10;Jpplii56muYvbvPANJf6khQ81yd5qkcGZGYYHJo3MZMtXl2sK7mGSDjiuG1PVlRHuJpVigiBZ3Y4&#10;VQOpJ9q4zxh8R9E8N6a+s6/di1t4s5DHlsf3R1Nfl/8AHD9ojX/iTNLo+gu1looOAo4aT3b2ralQ&#10;lN2WxyVsRGmrvc9f+PP7VjajHN4M+G8pERyk16OCw7hP8a+FFOWMjklnOSWOST61XQbVCqBirEB+&#10;cGvVp04wVkeLUrSqSvIvWzNnBwRXQWZ2IAF+ZRnJPXvWJEI1VmbkjoPWrtrK4hM4XBVgOegz2qiR&#10;/wBsaFpGnO0u4YY64H9KpuHui1yiDJyCo4/ECrurxxmaOaPlj8rAegrJIeOYPExGzpVIlrUfGD0J&#10;xjrW74ft557e7sbcje6iQA+i8k/lWfa3Nvc7xMgBHUHoffNbehxQS6rJcRO9qkcDlz1BUDkfQ0mH&#10;mZ+jrFKzPL/ANwPrjP8AWq8buyMzne+7lvWlsI1isdqsGyx/KrFlDneq/wAR7dKaYImEixcrwWNS&#10;xl5l2jjy5A2faqUkqG7K7QQuV56VbPzqfMGSeAB0qS0aEkvJGcgjBNU2jYxRIPuhiue/NWAm6IBu&#10;OMU20XdbzRvy6ruT2wag1sa1hJ5cyacGxtP3vpzXfWbjzDHHzuH5mvNY9iyR3JB56e5FehafcbxH&#10;Ii5fisahvSfQ0WMsEkbTIUZ4yOeMk1+83wvC2HgSx0iSJYo4LCKVVHq8OCPrxX4O6tayyWE19K28&#10;wyIVB/h5B/Kv3i8DO5s7d4wBGumABc/3VCrgVzwV2ViOhu+FQlrYG2DFvOYyAnpg1280/kxPOgyX&#10;ix75ritIjK6Vp88AOzyireoYE10jTCZbdAOSQfwHWtUcrR0UIaG3jjPJCgVBu2ykeuKmyM8VVlJD&#10;59qZKLbEjpUe7jJqFZNyg0wtzzQMeW9KgL9aaz96gZyeKYx3mcUxpcDFVWl2HFUpbkqCw55oKSua&#10;onAGe9ed+P8A4haR4OtUacLPcEgpDux05y3cCsjx949i8IaQ0qANdTAiFSe/rXwvrviO81m+e7v5&#10;C0jjBZjzWNSqoaLc+oyLIJ4yXtai91fifUVv458b+N9B1HxPKSzyS/ZbSBOIkGPmY+oHqfSvDdZ1&#10;Hwv4SzFboNY1JuJGc4hjbv06kUtt8TLLR/CcfhW0DmFVOShxvJJLZ+pNeOXcn2qYyQjCZ6dua56t&#10;fTTc+9yzJZOcnVVo30Xc2dW8XeIdbnD6xdO4UYAQ7VHsAPSq0N5fxKrSSyhf4W3MMfTms9IVK/KO&#10;e59KuCKaaPE0jyBeg7CudNy3Po3h6UVyxikekeG/iL4j0QhYbszInO2T5s+2T0r13Rvi74mjnivN&#10;Kfy5OuEzjPfI6EV8rhJY3Dlcd/YiuisL2+iIkeVh244/Ct6c7aM5auV0Knvcquf/1/yo1aC51INq&#10;Oq/IVHBb+H2ArkVaBpQFJdR1IyD+FVb68vNRl2ysWUHOM8A+pqd9kISG2OM/eOOtcaVj1JMr3lwm&#10;3yLdsIO3rVCXhsITtH61dmYx/KcFQf8AJqkitKxA4A/kKtEMg8tncKzA56Ljp9agmuTGDFAc+pp8&#10;85KeVbgE55JrIe4SF3UYZugPatIq5jLQjubn7OnX5iOg71iF2lyz8dxUkjtITu796gRd7Bc+1apG&#10;LkMXzGIQY561vWduo25OAahislQrIx4q9aBo5dzfdzinYdOaTR0lhDJbghsMDzn2rrIYgwJxjHPF&#10;c5YSou0v8yMeo9a6xF3IJEPygZyP5Guapoz6fCWlG6K+xVJEiggjBHaqbK6gcZH6j61rhcOu8D6e&#10;tZ8qfNhc46k+n19qyOqSsa3hLxdrXgTVP7V0FwA+BPA3+qmX0Ydj6EV9y+C/HOgePtOF/pMhSa2A&#10;M0Z/1kDHuB/Ema/POdMxGRmHB6etWtI1nVfD2pxaxotw1tdQkMCvQ4/hYdwehBrkxOEVZXW5x1KK&#10;lqj9NJYXuImjljjfzBh4x9yVT/j6V8N/G74FNoEc3jfwWjSaezZuLbGWg9T/ALua+jfhz8UdJ8eQ&#10;LbbBa6hH/rYCcAn+9H7H07V6xGhkJDj7wKsrfcf/AGW9/SvKoVqmFqHn1qKmuWR+NgbePl6A1KoK&#10;n6V9m/Fv9nU301x4n8BKfNzunsjwQ3cof6V8aTRSW8zWsqlJIztZT1BHWvqcLioV43gzyKlJ03Zl&#10;vS9UudHuxfWp6cFTyCD7V9keA9YuNb8MWc1yEMcG5UdOp553D2r4lQdf1Fdf4O8ZX3g7UGng+e3n&#10;AjlU+nt6GliKHOtDbDV/Zuz2Pv2ziN0P3Pyr1J9627eMQdRyOtcN4O8SaZqmnxyWjh1cArj+tegx&#10;lZM8YDV5Eo20Z79OaaTRp28fG4itWGMKu7H1rPiACgKelbUKFhuHQ8VmzdEaBFbNWVClgOmKBGBy&#10;anijxy1SO5KsYjII6GkngRxnvVhCGPPBFPijIxmkIwWhZciTqOlUp7Tf84611klqkvIrOntjFx2p&#10;MpSOYCy27ZQ8VqWl2R36GpWhDcY6VSlt2Vtw4zQh3vubaSbwGb1oOQeOKw4ZHiI2npWnDdI4561V&#10;7iNa3u9uFY8VsQ3Y/hrmSVfGOKmjmdTladykztIbrgGtSG6OMDgVxEN42ArVqWt2W4NNMtHe290O&#10;BnmtiKcHgdK4S2uNpyBkVvW10pGFqrjOthnKsMd61o5gxwDXIRzjrV6O5Yd+Kq4rnWKyk4qzH04r&#10;mor0AfKeauQ6osWBJyDQO50YbA54xVqG4VOM9O9c7/atoWMYbn9KrSarAoKR5Zv0osJux2f9oove&#10;sm91ONUJJ4/rXD3WrlFwTz7V5N4/+LfhPwHp/wBv8SXYjdvux5BY+h20KN3ZHNUmkrs9Yv8AWjAr&#10;NcsFRcZb0zXyF8YP2lfDHgoTWWmsNQ1BfuxIfkU/7RHpXyL8Uv2nfFnj3zrDQHOnae/y8HMjgHr7&#10;Zr5oG6RneQkuxyzNySffNd9LC21kePXxt/dgdz428feJ/iLqP9qeJpdxH+riXhEHoBXCyIOVPOKs&#10;KCu3PPqKhnKlvmODngV2wVtDz5yctSEYdQrnAFWIVyQM4x2qJVMi7Tx71aUBELR4zT3IsSMSF4OK&#10;1bOLNtvbOScn8OlZbpmLcATkZzXSWQ8iwMjcgjBpIuJWnjPnKE43dPrWZchgUsFTEjuGY+1a0kbw&#10;JE7n5t3TuM1Wmi+yJ9pucmWTJQHqo9TRYJIy5hDbsbZDuPdu30q7YXlxb28rI2N6GMj1B6isREZ5&#10;tv8AezitO3dBGwTnYAOfU07kGjpojeyd8NlH/mK1LeQ20byH70/yoDxgeuKh8P28jaVdyY4T5ix7&#10;t2A9aptKZwLkn514JouUkQyIIZCDyF4OetXbbaYmQsR3AqjdqwdnkwQSCB7Gp7WQnIPTtmpbKvrY&#10;2rLZcRFBnepzz3FRW+9LzG3rkAH0qSwjX7VgN8xXnmluNkcu8huG61JqiUIYhsc52HIx711Og3Dv&#10;GsbAAg8etYnlfu8RjL5xtP8AOo7SfyMy5wcdfcVFR3RvT0Z7JrAf/hGdRCHnYhzjt3r9pPhdevqf&#10;gvw3rk7AS3GlpGT2YkDn9K/FzVbsXHg6WK2+ZmRHLeoxyK/Wf4E3CXPwe8ONtZvLgJQemRwPwrmh&#10;uaVldI+mrS3ZNOS3Tgo+cCn+H5ftqTzFcCFzDg+o5NPRvslrEBz+4LADqW9KyvB5uI7aSKbgTOZl&#10;9fm5rQ5GdqhG0E9f8KhlwWDDpmm7sOVJ61DI5EfHrQTYcpGCAOhxTXk5xULSfMR61E8m05NNIEPL&#10;nFVjL8vWoZJtowKybm84x0plJFqabvmsye9it42lnbCICWJ4AArPlvMKGBryD4l+NLay0O60m2YN&#10;cTREDnoM88d6mTSV2elgcFPFVFSpo+d/iN4xm8Q+IJ7wsQgJRUzlQBwCPrXkN1cOF3Z79/507Vbl&#10;mOdxYnk59a5m4nLrgtgZ7V49Wd3qftmXYSOHpxpxWxe+17D8hyTwK1LKYSZEnUCuN+1ybwV4A/Wr&#10;ljcGVyo781mpK56d2ekaNCl3qIh3YyMHivp74efBC+8aRtGoijK8k7sE/hXyXoOpSWd2s+/y2Q4B&#10;xknPavqbwR8Y7zQHggUqpjONwGPl9/Wu7D8j+I8fNZV+X/Z3qYPjj4UalomlXuoSRPHNpzjKNzvj&#10;BwzD2A5ryjTgk8y7T8v86+3fiD8btB8ZaI9hHabmu7eS3kLEAvuXGc9lFfCFtK9sggQYaP5Sx56V&#10;dWMVK8QynEVqlJrEKzR//9D8fhHHZwlEwz/xEVVZTEgz824dB61JLwm0jqfu1SP3nfPXsO1cZ6rX&#10;Ygbc5Ug4bPSq11OGlWOI/wC+e2PSmT3cduC8eTn+dYkt+7KUYY/ka1ijCTsPu7hI4vlBz6Csl1Y4&#10;c4A7A980efJIp3HB61saVp/2yGXU7s7kiB2J2JA6mtUjCUjnVBfjGKLdV8wK570+H5ssc5/lUlhG&#10;ftIG0yMx+VAMlj6AVrFdWYt9DoIYsLwcgfzq9DbGPO8Ehua98+HH7Mnxl+I88IstLbS7OTrcXYKj&#10;HqF6mvsrSv8AgnXG9mv9reJpRcgcmFF2Z9gRXDXzXDUpcsplwo1HrY/Mq0iYybY+Ap6HgV18Ik27&#10;idvoB90/WvtLxf8AsC/EXQLGW+8K6lHq0SciNk2SH6EcGvjrU9G13wjftpXiq1ksZ0bZslBGT7Ho&#10;amGMoYhXpSuezgKsoPlkDRZ+ZQcnqD1H0qoUlTlyPQEfyNXhHviO4nOchs4596ryeblkIAP/AI6a&#10;D3d0ZcqkEoqqAeWB6j3FVJI0ck4wegatCUDI2/me3tVIk+YwbBHoe9NGbsiO1eS1vEuLWRopYyCr&#10;KcEH1FfZvwh+LUHiyNfCniRhFqo4jc8JcqP4fZxXxlzt9weCOv40gk8t1mVzG6EMjDgqw6EEVy4j&#10;DKstTKpRU0fqcsay5LAjd8oJ65HGxvf0NfKHx2+CEWvJL4t8L24S/iGLiAHG7b6CvYPg38RLbx7o&#10;P2HUZQdWtFAuF6GRB91wPX1NerlJZ52WTBmA/dk9JU/un3FeJTq1MNUut0eTVo39yZ+K7RvFIYpV&#10;MbqcMpGCCOxqJkGMHp1xX25+0L8DdkcvxA8LxnGc3MY7FjzgD0r4oKpn5vp9K+twuKhiIKcTx6lJ&#10;03ZnVeB/GN14N1Rb1GY20pCzIOcLnllH97FfoF4N1zTtb0qHVbGZZYJgdvqD6H0P1r8zsDkHpXp/&#10;wq8fXXgvWksbx86bdNiQYzsY9GHvnrUYmgpLmW504TEODUXsfo0rBTkj8K3YGjXBB6VymnhbmFZF&#10;ferqCrDow+tblkoE2wdh09q8WWh78JXRuxRCVlL8Y5FT+Vnp9alhKMAe/Sr0SK3bkd6k0uUduOMZ&#10;xUqKc4HGasNEAM0Ip4PekIRQDSGJXHzCp0Vcn0p4UClcRhT2u0jbxmst4iMq3brXXMgfk9qz7iy3&#10;D5R70FJnLGEA7sUwRtng4ramtihwelRCHsOtMpMpxM4GWxVpXzjFL5IzyOKUQE9BzTKROripopGR&#10;sjrVMI68ZqRS4x3HpQmNM27e8ZRya2be7IIYHmuOWRhyeKsxXLoNpNVcdz0GG/TGQ3Jq3HqA4Ga8&#10;9+3NgBMgYqSPVGVelNSJuehDUNrABuKY2oyEDaa4BtaEYzjOKxtQ8Xi1RnVccceuaaYcx6t/aLbc&#10;H5uecda53xF8RfDXhS1km128jtii7tjEBtvrivk/4l/FjxNpuh3EltOIcoVQqOQfrX58+I/E+v8A&#10;iK7+36zdSXE2ACXYmuuhR9pqcGJxnstFufbnxL/bJkbztO8A25V1wFuJcMD64AP5H9K+H9f8Qa54&#10;x1aXW/Edy1zcSnJJPT2A6AewrBTBIAHPU1KqnkqcD0r0qdKMNkeJWxE6nxF61QBCMdOlWkySDjg1&#10;XtCeuOKtIrD5SMYGPwq3oYruKMKVwKhZB5g4qxt3EA9FqJo3Mhz14x9KEihV6bRzj9KmiUF8IBwa&#10;a6jerxjaD2+nrUludrDjufzoaBdi/sA2qF6npWoUciOy6kkcVJZxmTZI38BzzU0FsH1pcvgtlvp6&#10;U7W1GlqWIbRIj/a+pfJaxuNg/ieQHAUf1rlLxjdXkk1yfmZmJPbGa6HXmmkvLeIcxQ7doPQEtlj+&#10;NcvO/mXDoRj5zikxFQyx8RRfnVrToVkDGU4XIyaqtDtmUycCrTsVG1MBM/rSEjqI74tYEKpVEbgD&#10;sPf3NYqyRRLLGQSFIPPoa3bKDzvDmpTAD915Z/M81zlqFllY9eBx60XKuXrrf9pUHlQuM+3am25C&#10;sFYdelPfdIzIOq4x+FMdPm29MUmNdzbs8eauB8x4FWL1XkQ7m6qR7VFpUqSQhSPnU8fSr0hM1uBC&#10;OjEH6VJomSQysohZl5dRkj1qisEhLRqMiJ+fX5qsy7orOC4Jwqy7M/WtQxeV4hdRn9+icemBWcmd&#10;EUdvot4brw/Ppl0d0YgkAPQ5XnrX60fs5XE6/CHwtvba0iLHsx8xU9D/APXr8n/BtlHqH27SJIy4&#10;W3llUdwcda/Wn4JyJJ8OvA6REKUt1Z/chsVjFa3Nanwn1ndfJ5arg+UrcH9Ky7KP7FHCIjkxErn2&#10;9KvTyA2ZlX70nf2JxUBjSK4dB0c5H1q7HIa5dTtlBps8uMD1NZpnEPDHj+tUZb8uxzxgUJE2L0tz&#10;iUIO4/lVGW7b14rNnuvnB9KrSXBPGKtAi5NdHbhjXN3N3nJBqW4uCEwDxXOzvkHNUkFyO4vDGDkn&#10;Hevl3xnqcGqajLY6mSgt2PkSxD51DckNnqK9e8d+K7Xw1oM+pynd5eMjv9a+cpr1tVZdVYgrcgOC&#10;PesMVFqN0fbcESUsTOLetjkr7w5qV8T9jnjcHpv+U1zNz4T8TKxSO2MgUZPlkH/CvUURX+Vex61u&#10;Waso3gkAY715EoJ6n61FWR89v4f8S27YewmK+oGaW20zVy5VbSYL3wpr6ZhuJUIKyMwPXGTiuos7&#10;XWJvlggldQASVQ5GemfrWKcF9omdWMPjaPlCK01iA+a1pMdpz9wnBrrtNbV7wrDHbyyOOoVCDX1b&#10;p/hPxnLt/szTryQyNsH7s8sBkjnFdFb/AAu+KmoIHh0efDAkb9qcjqPrWiqRWzOSeNw32qkfvPBv&#10;DmgXU0rRXySWyKvGcdT6daoN4C1WQiRlUrkk4bk+hxX0ra/CP4lTgBtImRs7cnA+b3z2963rT4Jf&#10;EyRxv08qMc5YcVqsTDZszeZYOGrqr7z/0fx7uGAdpsbSeOe9c3eStGCY8KOwFeiaf4L8Ra3B9qnQ&#10;2yE4Bk6n3x6V2dl8MtFsI0lulknfHzbxxn1rhU0j6mnlVerrFWXmfNrMzv8AuQz54wBmuq8J/DPx&#10;t4/1JNK8NWmZSQpMzCNRn3b+lfUMfh/R7eNbezto1K8HaPSpxbRRMPLzE2eg4/IihV/5Udy4ZbV5&#10;zItK/YC+Ll5EJNb1GxsFIPIJk/X5a8i8f/AX4lfDO5TT75YNQtc7IpbVwc/VScg171NqviOeAWM+&#10;oztGmAFaRiPbvWT5YhfNyzMWOcsSRUUqtZO82mEeFoyfvz+7/gngfgr4Na34qvTJrV7a6FZRtiSa&#10;7OX99qLkk4r9DfhPb/skfBHy3tJZNe1VsE3ssDSbT/sArtXnpjmvnOSzTKkYYdf8mmuoSMKiBQDx&#10;xUYnnrx5G7I6aXDWHpvmu/wP0Nuf2s/hXbylLaO9uCOMiLav4fSvX/AXxu+E/jIxw2GpLDdMQPJm&#10;+Rs+wOM/hX5G/O0uz5kbH8XQ/jU5FuwEcoIb+E9CD6g15FTKISWjN55JRatFs/eyCIyRh7UiWPP3&#10;l7fhXmnxI+EPw/8AivpEmmeL7COY4IWYDDoexB65r8z/AIc/H74jfDy4gskuTqVhCwZreZv3ij/Z&#10;k6/gc1+jHwx+Pngb4ngQW84tdRxuMD/K4HoR0b6ivDxOBrYWSmjxcVl1XD6tXXdH5P8Ax3/Zf8Z/&#10;BaR9Xs3OpaAzYSZR80We0gHbHevml4mU5QZUjOe1f0lajp1jqtjLp2pxpc2tyDG6tgo4P8jX5Gft&#10;Pfsv3fwv3eOvAMMlxoMjf6RbgFntWPfv8le3l2ae0tTrblYXE3XJM+GyihQ5ycnBPpisZ4TEW+Um&#10;POevNdGAjR4DZU8g1n3EJOdp+hr3kdc4X2MnZySh/Gqrgg5U4wcitF12AMBVMDDbDwGPB9DVeRjJ&#10;aGjoWvar4a1m317QXMN1bsCpPAYd0b2Nfov4K8eaJ8QvD8GrW8nkMWAaPI3QTjqP909jX5poF8xj&#10;uPH3h2PvXY+AvGt/4A15dYgTzLaQhLqED78eeoH95eorhx2EVWPNHc5q1Pm16n6Yz4ullguVBWRf&#10;LuIj79HWvza+P3wlm8C68+saMmdOuSGYDpET3z6NX6LabqMOt2NrqOlypcxzxmW3lTlZox1T13L3&#10;FZut6BpHifRj4f1FA8d0p8ppBkA/3D/SvIwmLnhp3+88urSVRWZ+OY6AEZ96YUDnAr0b4m/D+++H&#10;viKTTLlSsUjFou+PbNedLxgtwRwa+xp1I1IqpDZnkyi4uzPsL4BfEh9QiTwdqTr5tuP3ZY43R+3u&#10;K+tLRxIpdcNjvX5HWN9d6ZfQ6jYOY5oWDK30r9HPhR8R4vHujBiy/arYATKvBHvivNxmH5ffiexg&#10;cTdcknqe8WeJI1eQYPbFbEZxx1I7VysMrCPehrftpDMu5/vV5tz1Ll/5iQPWk2hTkCmRn97/AFzV&#10;3G4cCi4yqsfO4cU8DAzUoGcgU7bkZpIREF4waTZ61ZAx1pVGBzQMzpbVJRhqzntTG2R0rpCnrUbx&#10;BuCKBo5xYi3X8qeIBke1bJtE4AqI2zA/LQUmZXkbh70CIA9K1RBxyMYoMS4oTFzGasMfTH40C3Tt&#10;19avCPBphRRkYPFUhXKXlBWwaiaNd+3B4q8+0DJrKuJGY7Ez81MTZnXkoVSyEHnpXn+psZGMkwxt&#10;HSu1u4sDL8muI1ueKztpLuRgFQd+lVGJk52Plf4yX4Omizj5ffnB7f8A1q+UyrEncOc9RXuXxJvZ&#10;7/UHkuSPmORjnHtXicsQB2Ka9rDq0TwsTPmkNAySw47UbSWJPYdqCQCYx0zS5JXyxXTc5Ei1YOrg&#10;5B3dqvE5wX61RtkwflPPrV3YeWYd+KktE6AFxg5JBoIy2ehPX8Kkj27ioIwByaT7pzgN9aVxjSwD&#10;AYzTlBEp2noMimQgGYZ4q4AsbNJnJPrQM29IVrgSKTjaua0LhFtJotq/NKgDP/IYqv4cQG4LsMgj&#10;bzXQ6xbK1nbuiYO/DH0ApjRieLYHiuYbkLt8yNMgf3gMGuPCMJGdu/QV6V4pcDTLU4x5yM/4bsZ/&#10;SvPU+aAk8jODSEyleqCsZBJKk5J9KbckGABT945pXXMPmA5AbFWb0uPs8TYDlP07VRPmb2mPtsri&#10;DnYVAb0PB4Nc5aSeTLujXljj8K2tJkP2S7il5zsI+oz/AI1jxQuWyh6EmlYaNqOExMctywyB3/Gm&#10;7gCWPIanM4PlOTncME1XXJUqeqHH4VJaNLR3CXQIOVP4YregiIWS3PJOcH1zzmuVg3LPG5/hYE+9&#10;dyXVXW4HA9Kls1plKWESaBKjhi0TLIB24rbsLfzEttRRS5Vse+Kr/KyyKwx5q7cdua1dG32lgkRP&#10;3DgH6VhJnXCNzoPC2pvpY1DUITtleJoQfRWOD+dfrj8IraS38A6VcXEXli2S3gQejPzn/PrX41hg&#10;zSQW33jLH9MlxX7eeG4/N8KyWCn5i0Tvt6boEU4H1NRHcKmyR9AblZI4HPzBTn8Kzb64KxJcqdwU&#10;j9aeboOYpmADGFd2OxPNc5eSySWUkYPQg8da0scyRduNSVogzghhwfT2qlBdLKpY55qNTmIOe45r&#10;Ls5iu6KQ/MrEGqSE1Y05H3nGarPLxkfSgvg89+lU2uUVTk4I600tTNlW5mz7Vz19MFjIVgD71avL&#10;uDeDvAFcH4o1VIIG8tS5xwADkn3rVGLZ89fGTxALnQbrSZG2+dhS30PQfXFfO+keK9c0eJI7IiW3&#10;yPll5wg4+X+lXviHrcuoa8ipuID8kg447EHvXJpKzluOPbjFfRZbh6dWi4TVzzK2ZV8FXjWw0+WS&#10;PXYviZoEVwsN9Z3KqeS6gYxXWWnxL+HRlVLy5kiiLpu4ydmRuOB7dutfOih2G5zkU17aJmA2ryet&#10;Krw1hpqyuj6On4n5jFctRJ/gfprbftcfBfSYfsvhnSLYpCojEk+1WZQPlYDB/Xmrcf7Y7TR77efR&#10;7IYG/A3E46Hp29K/LhreJ2KCNT74p8emW7HLRKfwrhXBdDpNmNPjmktalC79T9T5/wBrXXWd5Y/E&#10;9hGZMOFVQcDHQexrAuf2t9VLqP8AhK4QwydsaAnn8K/NKHwxZXMu0RBlPPSvR9A8OaTphWYQqJB3&#10;IzW1HgelJ3c9BVPELD0lphE36/8AAPttf2hPiDfhHt9ZvXjClVKxgbs85JqzZfFv4nvdNew6rdhn&#10;GDvwRjp0r5isNavLZQUlZR6DoK+ifDHjj7XolvbXVnGdhI3jgsfevdocE4BtRcW/meBX8S8TFPlo&#10;QXyP/9L4oSVCCIlJ8s4KHqKtJdSIxiJzG3VTwa+hPij+zF478DBrzQEOsWGM+ZFxMn+8vfFfMczS&#10;28/k3QJdOCp4cH3rwaGKp1lenI/W6FaFZXpu5sPOJUWKGMDBOd3BNUJpGmBWFQGB4DVAj+a45yep&#10;z1+lLHM0nypjb6Ec10m6VhjoyuEHDk4we59qqSSKXaKX5CD/ABdKu8yAbzx2z2qAwu6GGMAj+4/8&#10;waaYX6FOO4MZ2IdmOqnofpVlJ4F+aXKE9Aeh+lQC3QKQckdDG3f6GoZA6xmOVTj+FSen40JiLaTf&#10;J5QGN3IzzmnD92u1sEejdfwrOibIWOM7dp+6etPDsjMnMinnaeCv402OxaDcYbtyB3/OrdvPMtxH&#10;dwSPFPGcrIh2sD9RVG3IlO0fMO4P3h9KnSSWEfuwJAvDKeGHpilKKa1Cy2Ptf4S/tXal4cWHRfiA&#10;PtFuSF+1qMnb0AkXuPevvaC+0DxRo32rT2S8sryPDKCHRkYdD/hX4cxyM8RQgYyBz1r0z4c/Fvxl&#10;8M9QRtGmMtlnMloxzGw9vQ15GLytP36OjPEx2Txn+8w+j7Gd+1J8Bx8I/Eo13w6mdB1NyUHXyJDy&#10;VJ7A9q+UNq4IYV+4On6/8P8A9pLwJfeHiFPnR7ZIXxujkI+8B/snvX44ePfBmrfD3xdeeCtYjKSW&#10;UhRGYf6xezL6giujL8RJr2VTdHBh5yadOe6PN54G2ktwKy5FbqOexzXWGMeWTKDjoawZ4NjsIs7R&#10;616qY50zOG5X29QB+dRAMGzGeB0z3qZgR8qdSOD/AEpixqV2K2DnOT29qdzC3Q+hPgD8QDot8PA+&#10;pymK0upPNtHJ4im7r7B6+4JmVbkxsNsM/wDrFHWKX+Fl9jX5MEGLoxBUg5HUMO4r7r+CfxPk8YaU&#10;2m6qd2padGPNXvNbjgMP9od68XMMLZ+2j8zir0re8jovjL8OIfiJ4TngJU6nYrvOF++B0Yd8mvyx&#10;vrSfT7ySwvV2SRnaykYIPpX7VQrcKym0YNMPmic8B1P8DV8lftJfB628Q6ePHXhOHFyjfvo1GCSP&#10;vZqsrx3speyqbM8zE0eZcy3Pz/CHoOtdH4T8W6z4L1lNb0VipHyypniRO6n61gDjIUEHOGz1BHWo&#10;mBD4BzxzX1Mknozzoyad4n6g/Db4kaD4/wBIW/09xFMmFlhY/MrenvXr0XygEDtX46aDrmreGdTT&#10;VtClMFxGQcg/Kw7qw6EGv1G+FPxIsPiR4Zj1O2xHcRYjmi7ow/oe1eJi8N7P3o7HuYPF+092W56t&#10;CrKN3Wpw5Z8HioVBzgc49KuwoRwRz61wHoEka7RUu0VIi4GMc04pgYpDI8Uqr3PSnhCKlC44oAjV&#10;eOKcIueamC85qYKCaYyr5Q69aDGvGRxVwKval8sfhTEZrRjPtTfKQZ4q+yc/KKiKetAjPMKD7tRN&#10;EMe9aIjIyOlQsvfpQhXMx4AeKzp41UZHy4rXc8ZPWsW5OTukNUiWzmb1+orxzxxq0FvbyIxzGFyw&#10;9+1er6tdCFGmHp0r5a8b6q13K0UB2h2JI966KauzCb0PnnWnScyS9S5JGa8y4D479ea9M15GXc5I&#10;wO9cA8Slt/tXrUnpY8aqtTLCsBtIyc96dGMHpmnvH5Zz69qRflYHp2rZu5gXItsZwByauqxX5m6d&#10;qogEOO+2rBOcNnJBzzRcSLeBtLEc5xinsxC59Ov1p2MKOeWOc+9RZMikue9K1iwiG6Xcw7Zq20LS&#10;Ro6ckdRVaPJOwnpWnbANIhPYdu9K40aFp9ogaP7OdqoQzf1+teq69YRQaItyeHmIMYHfPSvMim2E&#10;SFSSGA49K9R1SzmOnabsJctIgVcfxbTij1LUexheI4S/hm0EyAG3UQ88Ng5JH1ry9ogbZREMLk19&#10;AfF6zvLG3sra6KhpETeB3cDlq8kFtDd+XbRn/j2hZiAOv1pks4+zsheRtbxHHljzWB4AVevNQSbp&#10;mF0TkJkD2z0rXsZUtbG5hwFe8Uqf9mMc/qRWJEp8h4sZHHPbigk0tGWS4eWFWxu9e1PvpYsrbW7Z&#10;ihUjPqT1NRaVK0EkgQDGM5qmw8lWJ6McYoGaiMGtAVHIAqeEoZi5HyOODRAUXTYmfjcSCfYU1Aq2&#10;4XHIbFIpEyCVLjcp4GMDFeixWxudJSRSN0ZO71x2rzqbcZBI2MEYP19a7/SG22ihDwy9/WolqbUd&#10;xjBJEYSnG2IuufVa2rIsmmlyOh3An0NUmj32twnA/csCauRHFosAHG0DBrnmd1NF+004wa/9jXEj&#10;+Zbyoo4B5B5r9w/DGi30Vn++lhhMsSyeWWyB5q8nP4V+MXgLSLrxD49tbSMgvKU+Y+kfOP0r9et8&#10;iaq0seCpgiUr6cdvpWHtYwdmzqWCq1o81ON0j2LTLNZkMk19GRtCggHsMdKgnsdPjjlP23cxXAwu&#10;OawtIeNbYop+ZT0qC9kH2hBn7xxj0reM01ocE6MoO0lY3rU6dHmK8aR1XuvBOaxYn0WPWZk8uR4j&#10;jbubFWHP70SeowayLpsSGQcncMVojKS0OklvNJyRHbgY6ZYmqTavBCxWK0gPuwJrMDL3HWqzsMkf&#10;lVo55Gm2vXcY2wxQR/7sYryf4ieKNdhtDGJwokUjhRxj04rvSea8p+JTJHp5aT0OPritEYM/NLxZ&#10;r1/qHiyVppsoZgSQMAnp0qyvllmEZJwa5LV7lX14Shf+W21j9Ca2I7lFwV9a+myZ+6z5/NfiizfB&#10;UjAB96eSM4Xg1RjulZC5PfFWhMOSox9a92J4spFiMoPlU/eq3EivhDxgZqlGHdNyLznpWzYwCQ4O&#10;RjnBrogjGU9LnSaWkCpuPGeK6K2mhIAfuegrnIFkT5MfL7VcjKp8ydQa7IaKxwVHd3OpiB2naARn&#10;vXqHgPbJYyQydd3H0rxaC5lQ7wfbFey/D5l8qRRwOp9c16GDfvo4MYvcP//T/R/+z5ki8yb97Eo/&#10;1kY5H+8teG/Ev9nHwR8R7Z7q4tlt7oKSl1bjac+rqK8F0f8A4KQfCq7nVvEGjahpwztaVQGGfcDP&#10;FfQvg39qj4AePQJND8SQW07EKI7nMLn6A9a/MXgcVh/fcGj3aOMUXzU5WZ+cvxC/Zh+JXgXzNQjg&#10;/tWyUEia2Hzj/eTrXz2kVysnkXAIKnBB4YH0Ir+heCSDUrdbqzdJonGRJEwYMPwrxfx/+zz8MviH&#10;I1xqVktvet0uIPkYH1IHBr0cNnko+7XR9Hhs8a92uvmj8VVhu34dd8afePoKsRxpkeUc5HGetfYf&#10;xC/Y48d+HmfUfCb/ANr2ykkKD5coH+0Dwa+UtQ0u+0+7ex1iBraeI7SrDa4I9j1r3qGLpVknTke5&#10;RxNOur05XMF1QqVZfMHcdxWfctGFKMDIP5VvNASTuKtjuvX8RWRdwKITKDjPQj2rrXmdFrGQA23Z&#10;1H60pkcx7XJPanJsBDTDcMcFf51aWMOuFw2OQe4piEDtIcv+8xx/dK/41bSPziPI+cp3PDD61CsB&#10;c5JIH97uKnAkQBpeQBgMv3vxpXBC+SBmVuc9COufcU0kKwjICZPXtUu5g/zncDwWUcke9OVlYbEx&#10;weP7oHufWh9yjR8N+Jdd8HauuteHpmguYz6/K49G9RX0j8Ro9A/ai8Af2/pEaweLtETd5Q+9Iq/e&#10;X3DdvSvlQon3G3cc8/0q34f17UvCetR+JdAlaO5hPA7MO6sO4Nc1Wim+dbnn43BKrarDSSPCp0lU&#10;MkwMcsbFXQ/wsDgg+4qhcqEHyKcHrX1F8RfA9j44tn+KngJAGm+bUbIdUk7so9+tfPBiWZWUjaQc&#10;MO4Nb059zzJRucfNBlPm6Z4qgzqCA34/h3rqZrZPukkgdqwZrba5THIroUjllTd7ogKqckHPGa0f&#10;C/iHWvCWvQa/orYngO5R2de6N7Gs3YUYK5OahaNWIWQkgfd56GhxUlyszlG+5+mPg3xbpfjfQ4NZ&#10;spAkMx+ZM/Nb3A6ofau1eXGbu5jyrYjuk9uzgV+dHwm+Ib+A9fMWp5fSr0LHdIOqN2kX3Hf2r9Db&#10;G+W+hWWyZbhtoZGU/JNCe31A7V83i8M6E9Njy6tPkduh+dH7RPwn1HwJ4nk8R2q+Zp9+Q6vGPlG7&#10;1x0JNfN5ReueT0r9mdf0DSfFfh+XwhqAzZ3asttJ1KPzmNs/oe1flF8Qvh5rnw119tG1eJxExPlS&#10;Hv7Z9RXvZTj1VSoz3R5OKo8r5kcAVUkgnmvWPgz8QG+HnjGC8vHb+zrp1jukHp0Vv+Ak15SQ2cN+&#10;dNYLIpV8mvXqQU04s5qVRwakj9uLOSO5gW4hYPHJyrL0IPI/StBU4GP/ANVfF/7LvxaN/Zr8PNbb&#10;dcQDMDsfvIP4fqK+4YoMnDDivna9J05crPo6FZTSkV0jYY/LNTBH/hHSr6R4OF4FOZXKHcuMVgb8&#10;xQ2k8CkEZzg1baNRyp5pmM0FJkaqfrUignjvTlUgg1ZCfnQAxIweTTgATgVKo46UgQjpTFchZBwB&#10;UTLirRA+tROBQFyky81VkGBg1cfj7tUZGwMtQhGdO/BHTHeuYupFMeE65rduXOwgc5rlryZYYyO/&#10;arSIbOI8SXS2tm9xIeUHHtXyFr91NdX7SJxk8j1r6H8aTSTRF5TjHOAcZ+tfPF+jvOzngoO3Oa66&#10;KOerscbqttE9rI0vIx+teZzqoU4HHpXr0vz2zNtz6g9K81vYdsrMo4PNehTZ5taJyE2M5ao1BcfN&#10;+dWJ15x39ah56DjNbnLYfGMEd8VeQfjWagdmBOOK1SPMIMeB/WmmItx/InznkVW3gjCjjNPUmSIo&#10;Oq96bIcRoF780iiWPOTt74rVtsxwqQPnZsfQVnQ7wiJjBJzW8CkUo7kDp9allR3N7SIP7TeSINsz&#10;KBmvoXwdo0Ws6vBFfRPJb2A80v0UMMBfr34ryvwFovl2Nx4gvUxb24YyHPGcZGPWvozwNDPaeHre&#10;9bKveKZWiP8AABkr9c9aE+hrsjxn4z3MWo+MPJjLOkTqFyOi46V5iHFsl65AjidRGX6cemfeup1G&#10;a71G8lu7wtNPI7HOPf09K4zxbB9h06PTZZN7T/OVH8H1ppkSR5s17Ld3RuHHL/LgdgOKsXCPExhJ&#10;+o6VmLC3IDYORj2rc1FNzpOPm3IM/WmZjoIJI4owMHzAT9MU27UG1hlbgscjHoOKt2qOzxKf7pGP&#10;rTp0ijhMceG8ggD6d/1oGiG1uN9mbPPCfMPxq7j98zNwZMHH0rLhyZsD+KtS0im35l6DhfepZcSW&#10;K3WRzmuz0skW0aP/AA8DHeuRgPlXG1CMDqK6nSnLW7sh4DCs5G9KOp0em+WJ5YJGAyOM9SK1bgRO&#10;QyDaMYAFYtirS3LugyWQj9OK3XhMVuHB3FVBYehrmlud0NEej/BEq/iqTV422Pp4yF9c8dK++7PU&#10;7mDUGCuQGQMSD1yMj9a+Ef2dFa58Q308GDkcZGcjvX2XHjzpi2fuhPyHFeDjm/aH6dwrTjLDOTPT&#10;dA8azQwi7vVSV24YDjp0rpYvH1jqbhzC0ZUgEdRXienWrmxhEnyg/wAXrWwZxbxERJzjg/1rnp4u&#10;pC1mfS1snwtdP2kE7n0FLrmjXBNpYzgs3CjrVWWYpGUHVR1968Ngu7q0YyxLkkAkjrXTQ+NbyF0j&#10;giByCCXOc5r0aWaP/l4j5nHcD0Zr/ZnZnp63KEKSRg89e9RPPGZSO9cBZ+KRHaC1u4QSCT5i9vwq&#10;/p+u2V2JJY5RgHGJPlOa76eY031PksVwPjYJuFmdb5ik9elePfEmZmsJSSAFRgM/T0rb8Tan4shX&#10;PhmOGUIuX5zJ9AOlePa3qmpazGV16N7V+jBxtGen612U8TCWzPjczwWJwN1Wpv7j85dcuVOqGRJA&#10;C0hJUHJBzyMVu29yN7IzFiuMnGQK+kLj4TeE45WvLPTYZpnYs7hixOe+D0pkmjW2n5ghgWJP7oHe&#10;vZwOYqhdNHxOPx0Zu3KfP32tY12Fs5IIxW7a3KXKgDv613F14N0W8Rmnh2vydynHNYo8DFGJs7nB&#10;H3VYdPqa9yjnFCTtJ2PLlWiwtsD5BwQetdHaSbJSpX5SOtZw0/W7Mf8AEyhBUdHj5B/DrUiyxSfK&#10;52nsp4P5V7tCrCor03c55yudKsiAYH5U7hyCOB3rFt58DA6D1rUjdiQegIrsgzA0UZXO3oe1ew/D&#10;tdtvIHzu3d68YR3GCO1eufDyV2j3nucHNd2El76OLFq8Gf/U/LjMpQgcp6n/AAqqbS2uWEBiXeBu&#10;3DjA7YNTuAZAz4XH3WzwfrSrPGVP8DA9PUe1ey9VaRzRR7B8O/jZ8TvhJeQ6l4P1WVgn3oJ2LxMP&#10;Qqc8fSv1q+Af7ZXgT4rxRaH4qCaNrgITy3OI5SRyUb69q/DSSdPl7IB1HUGngvJsldmjaI7socE8&#10;cEHqCK8PNOHsPjVeK5Zd0b0cXOk97o/qQ8qCePAO7PIA5GPX6V5X8Sfg14J+JWnmDxFaKLjqk6Db&#10;Kp/2XH8jX5g/s5/tr6v4Ga18IfE52vNLyEjvOssC9AH9R71+vmgeI9H8UabDqui3Ed1bXK7o5EIK&#10;sp9+zCvzPG5fiMvq8s1bsz3MNi+a06Tsz8ivi7+zr4m+GNxJfwZvNOblZ0++q9hIo9PWvmi/SKMJ&#10;KwDKcgMvIP1r+ha+0yz1OB7O/jEiSLtORnj/AGh6V8D/ABs/ZEtNVlfWfAEospm+9bH/AFLfT0zX&#10;qYDO9oYj7z6nA50naGI+8/MXy8/vDtCDoVqFowCJBxzwVrvfGXgjxD4F1Z9O1+0bTp+mGGY2/wB1&#10;ulcTLFLA43fKG4yOh+lfR06sZq8XdHvQmppSiSRytt2v68n2q4yliHiPbqKoKfLYi4XBxgHt/wDr&#10;pqMVjwMjnqP61fU1SL7rsI2bg3cg9fqKbhD057Ejp+VNinRWG4bmbuOg+tW4hFIuT8w/2ap9gGhB&#10;H98E+hzwf8Ki+z7/AN6o+Y8YrU+WRdpPA9P600RggSJx7UtxJGv4L8VzeB9Z+0zL5llPhbmL1X+9&#10;9RXpHxV+B+mavoq+P/hoomM6iVkTo6nJPHZq8acsylWQYavoj9nzxjLp+pt4M1SUCKVSbXzDwT3j&#10;/GuHFqUF7SB5WY4eUF9Yp9N/M+CpIJN7oymN0OGVhypHasK6tBJuYn5vWv0i+OfwCTxFBL4o8KII&#10;L+H78GMAj047+9fn1e2M9peyWt0pilhO2SM9Qf8ACtsJi41V5nnU5xrR5onFursCTwU7eoqm0e47&#10;yduK6i6s98bTAENntzxWM9tlju4x0rtTMpwMvyvMZShGRzj1r6h+AHxHhsbpPh/rkpTzG3WMxPR+&#10;8ZPoa+aDD5ZAxgio2aSKRZ4jsZDuVh1UjoRWVeiq0eSRzVaakrM/WMFGWYyLtR8LMv8Azzfs4rzD&#10;4r/DG3+J+ivp+oMYNQs13B1AO9QOCPrxmuZ+DXxNg8Z6Z9n1Ek6tZR7J4j/y8Qj+JfUjv3r3WMuk&#10;kMdnJ5kiL5lu5/jj7xn6dK+ctOhPs0eTUp/Zkfi9rOj3vh3VLjRL9SLi3bawx19D+VZuWcge9fcX&#10;7UHwmknB+KXh7/UuoS4hUcqR1/KvhxTuAxwPU+tfZ4PErEU1Nb9Tx6tPklYu6dqOoaFqMGs6VKYr&#10;m1cPG6+39K/XL4K/E6x+Jng2HXHYJdw/urqPuJB6D0PWvx/Usrc8ZFexfAv4jN8NvHMV3O5/s++I&#10;iul7AE8P9VP6VOLoe0j5m+Dr+zlZ7H7FggqCvGaeBk7fTrWfp17HeRrcRsJI5FDIy9COx/GtIYB3&#10;GvAas7Hvx2I1UdBULR4NX1UEdKQxggZoY0ymIsNuHSpVHPSpwnYU4qBxQh3Icc0pGeal28ZqNlxx&#10;QBAfSqzHHSrRwetV2XHFAFVzisy4baK0mHasycZNMVzDuWYqWIrk9RUJGWcnJrsbgEqRXIaj/qzn&#10;HHc1cUQzxHxZskWTIyMYx6V4wYArEYz2/CvdfFQCnjjPX0rx+a3JyB1HeuiBkzhr2FI43VecZxXl&#10;1/BKJA0g2g9q9e1K1MR5PWvM9SSaV2duxwM13QZx1UeeXAIkLEYGelVhhm3N17VqajE8cmCcBune&#10;s8jOCR0610pnBMrsBD8wqxD8siP6dKhcbn3EURBRhuadyDVj2mRlBxnrSyJhwiZIH6VFCQGBraki&#10;823/ALSjOdriORfQnofpQ2Ulcbp0C3FwFc47D8eldJa6exYRqp3ySBFHUnpWNpSsZyxGQvJ+or6H&#10;8HaHbWN4mo3Me64VCUHXYW6nFTzGsY3NpfDcCW+neDLNmeIOZbpj0CjnBPqT/Kus1nVLjT44dMhc&#10;brhsKT0WNOp+nataK1js9LluQVj3fvJ3b2/z0rzK9W81DS5vF9wGMeoSLZ2inqEU8lR23VNzSxzc&#10;9tNKZtTtuIS5VDXlPjvKXqyRg7mQYr3fxHGui6fb6V0eTGVPVQPWvmrxSJHvjJHPvUdB6AVUTOSO&#10;SClUXPBJrXmXdamYnCx4HvVJoS4Uryv3s+/pWvbWhvWe04AdN3PbFWZpXNi1QxWpf/loU+Ud+e9U&#10;tNtTO09mRkNGSfXcBmuj0+K3vNb+wISi/Zx5Yx1ZVyf5U23sHt78srAY5z/dxQNI5vT4reOSOe/V&#10;iAowgOGJ9D6CrV1eSXGrCWYeWDwFAwFHYCo71d+sTi3yedwJqOV980cjHOB3qWNGpHHmfMnAx296&#10;6zSFSWBoIwVKKX6dl61gXGBbROTyMBvw6V2eiRy/v7hAA3kMcHptbg/jzWM2ddLQu2eRCsqDBI6+&#10;x5q/DKyRsX+/jg9ePf2qG0h/cqoOOOPpVjUI/sdkZUOGMZHrXNLc7EtNT279nZ7Fby6ljPlykMAo&#10;+6Sa+r9HIuP9IkJ/eMwKnqCvFfInwGj8q/sICwBnDZB45NfXNs8cExtB1jY9envzXh45fvLn6Xwp&#10;JfV3E0dKjzpY3tkqxAz0610NpZi4jLzcY4ArBsI9lsVAAG7ity3vXWfypFynUsK4Ej7VSutB6Msa&#10;Jk9c59qyrrEQM0XRSOKtQllyh5OcAU0200kMkb/mafoaxaTMeS5upwywnZg5Oe/tWf5r524zjHSt&#10;uKPmKMD74y2e1N8qOSQuFwo4Bo5bnRGSXQrWS30FwuoeaY2Poev1ro/7WbUodt/Ckm3jcw5JrCkj&#10;jzszznpVfVLhrPTzPbEB1HQ96uMuXVGVbD069lOKfyKNz4V0a93PbO9rcHOxwflDdsj0rxbWtZ1P&#10;wrrUvhvxbbK86YfHZ0bowPoa9Q/tm5mt1MKEMxAyehJ7CvIv2otaitfFXhvTnh23kVk3ny55kQ9F&#10;I/2T0+telgcXJvlufjXiXwhg6eGeYUY8slvbqTLdeGr982s/ks/8L9Afr6VYufD9zauDOqvuGQYz&#10;uGPwr55LFsvbEj0YGtbR/EWp6PKRDM+0jnnnNeyqy6n4A8LpdM9lTTb2Nj5IJJPAParTaUr8XsYZ&#10;j6jmua074lXKfLewq44Ge+K7Cy8U6DfsrElGboTzXVTxLj/DlY5pUnHcym8J20xzboYSOc9Qail8&#10;O6lBESpEgGAAOtek2d7YSsPKdXGOgrp7bThPGtzDG2JOduM8CvawueYikknK/qc09D50ura9sJzE&#10;8bkDkcZ4r1X4dXSSSTOxwQF4r1/S/Beoa0WXSLSW4m25KKFwqjuxY8VftfhhrFpGddW2js4TgM87&#10;qik+3rXtYLimMKkfbQ+45qsXONkj/9X8tru0lsLqSylHynkIf51GnyoolwR0Rj2Ne9eKvBFtqkLN&#10;YHddWvyNKTxkdVrwqSKWK5ksblciI9fevQw1dVV5nXmuUzwFSz1i9mNEaSygNw/c9jUaB4gFwWBJ&#10;3Dvj2q4sJKBydoFOyUkw3GOhrr3PIK0sm0bJlViehHQ+zele9/Ar9pLxv8C7vy7f/TtFlb/SNPkb&#10;hRn78LdQQOcd68LWBJDuC5DfrURhy4DjI9B2x3Nc2MwVLFU3SrRuVTqOD5on9JHwq+KPhH4ueFoP&#10;Ffg2+W5tW4z0kibukq9RXobjAKsoBb+9yh+hr+bj4a/FPxr8HPEY8TeBLzyXfAntzxBcIP4XHY+9&#10;fr/8B/2zPh78WI49A1Qrous4XfaXTARyH/pi54Oa/L844frYOTnBXge3h8XGokpbn0X4z+H3hnxt&#10;Ytpmv2qShgQBIATz3Vq/Pn4nfsda5pMrX3w7k82BFJa2nOTx/dNfp62HUCAhu4R+o+h71nxsryPB&#10;uIZf+Wcg5z7GvIw2MqYd/u2erhsZVoO8Hofz5atoWp6BfSadrlvJZXQJ+SVTj8D3rKiikVPNc7QP&#10;xBr95vF/w98K+Mrd7XXbGOUsCPnUZB9mr4v8Y/sSaSsEtx4IvXtmJ4Sb5k9eD+lfQ4fPYS0qqx9H&#10;hs8pzVqysz86g7ElR0PHFX4MxHywck9MV6R4z+CvxC8CJ5muaa7RKf8AXw/OpH0FeYRqu/8AeDBA&#10;xh/lP617NPEU6vwSPapVYVFeDudHGmcIjhwBzjsadHbu4IRcnOM+vtUFrPDt8otzngf4VtxK6/Mc&#10;E1sma2MaSHcvkhsOfbiqgSaCZbiMmOWEhkYdQwOQRXRSW5MQKjGOaoFFyJc/gaNHox76M/QT4aeK&#10;YvHnhS31pjm6iXybhj3cdQR/WvB/2gvgTbeKdNfxV4StxHqUGd6L/wAtB6GvM/hl49m8B+LoLiRi&#10;bC7dYruP+HDcBx7g96/QfbC5Elq3mJKMoezqex96+br82FrXgfFYyjLB1rw2e3+R+GrxzxSPDKhj&#10;eIlHU9Qw61izWbGQuAMY5r9B/wBoj4Ei4jl8eeCojvTm4gUY3euB/eFfC0ARkZl65weOR7GvdwuK&#10;jWjzI7aUo1o80TjprdyoKHPrWZIJSAO6nn3rsbiFUUtEv1rImTBB28muxMznTK+ga9q3hbWrfxFo&#10;x2XFs4Zf9od1PsRX6X+BfFmkeM/D8Wr6K2yOXkDvFOPvRn0ya/Ma4RFy3IyRx716d8GPiBJ4D8S/&#10;YtVcnStQcJOO0Tk4Eo+neuPHYf2seeO6PPxNDmV1ufoRc21pcQyRauA1jegwzJjIjkIxnHoa/LP4&#10;2/C6++GniVoEhb7HMxaOTqhB5wDX6rs6sfMUBtqgSgdJYXGBIvuOua4vx34DtPH/AIQufBV6d0iL&#10;vs7hud3pz2Iz0rzcBjHhql+j3PHr0lOPmfjzt7npTWAZfm7dRW3rugXfhvWrnQL0EzWkjRliMBtp&#10;6gVkN15FfYqXMlJbHktWP0G/ZP8Ai6uo2g+HOtTfv7YFrV3PzOp/hz7V92Q7HTPavwWsL2+0nUId&#10;U02Qw3MDB0ZTg5Ffr98Dvinp/wATvDUN5CwjvIVCXMJPIcD730NeTjMNyvnjsezgsTzLklue5rjO&#10;D07U7ZxmoI367+1Woz3FefY9FEWzZ15FJg8CpyO9M560MZDggc1E+V5qZh3zVWQmpGRE9qhYgcCp&#10;G4quxHWgRA5x0FZkuNxzWk1UJeAc1SAxrrOOelcveECMqeQRXU3Iz0rmb/p+laRJaPIvEUDzuQo+&#10;Udq85vLCOJvNjB3DmvXtSjJYg1w+pxFPlQdq1izOR45qcAMhQHcB6157q0C5IbIwOa9e1S0jhjYh&#10;eTyK87volnleIjk/5xXVTkctaJ47qXmZMMgGRkg1z5GAY1PHWuy1sFJ5Ito27uDnkiuRdRJIUA2n&#10;tXZDY86aKrHHPY0sTKOtSBRgoecHH/16lFq6SEjG3sT3qjOxLDsHzYzjtWrpsnlyMrqzCc4Kj9DT&#10;tN02NzunyVHYd/xrr7S3jjJFsAhbjPcUmzaEbmp4X0qWzvs3cYdhnanY/WvetDt7G3jl1SZ91wV+&#10;WEH7p9T7V4zYMYUKk4fGFeiV7+/kXS9JL7n4lYHBI7n6VFzVLodkus6p4y1JNCiZgkjhGC8qfVj7&#10;CvY/7H0nT4INZ1SYrp+mALBBn7zLxu57k81yHgXR7fSn+y2asu1fnlPXB61ueOfEaxaMtjPbq80v&#10;yp6IvZj/ALRoGzyvx94i/tu/vtYtCDbwx7I8jBJbqa+a9TZRNszltoyK9b8QP/on2cYRQw3D1Iry&#10;p7b7ZrSwenf0HWrj3MZvoLHs8oRkd+K3bICLWLS3jG4McNjvntWYyRBxEmSFPzGtfRYm/tVdUgHy&#10;2xWXn0U8/pVGcexuaSj/APCX26gYYFlz7BGyKdqDRnV72KIFFSFVx25Ocj3rofDCx3ninUJwD8qS&#10;Swk+kjAjP4E1g6pEgvru8gcYlmUAdeFHP60MpHNvZTW5F8f9WykBqpeWCyjqCOK7SGK4vfDt1byB&#10;ttvKNpA+X5+P0rB8iKKJgBl4iRx3A71JUTSWNLrSfJfO4MrE/Suz06YT28kA4crgY747VxmlJIYS&#10;iDO8g/hiuotdtud56ggZFYTOukdVpuwWaKOcrz7e1R+J0ij8OJLk/MSn1PpU1qvAMYwDVjxWkA8M&#10;aTZOpMstwzNngYBxXM9zs6HZeHbe50Oy06+tjsuLdUKnqA39a+xLn4jW09jaLrWmeW2zLSRHnd71&#10;8waeEnt4kcdAQfYjpXslhKLrToM84j259SK468U90cGY8QYrKYwq4Z7s9ctPE3w81CFIotV+xueN&#10;soOM13cPhW/ntftuj3lrfxAZBjkG7/vnrXzLHZW7oFdAc9cimWuk21rei9scwyqQQyEryPpXH9Wi&#10;zKj4w4um0q1JNH0A7C3nCXaNG/XJ4H51CzfaWItnynXg96w/D/xG8SlmHiDyr2OPoNgXI9DXf23i&#10;f4c+JzHZXET6XclgoOfkJP06DNYvCyWx+oZN4jZbj1FKfLJ9GclAHjJzjcpPBp7srIC58sL29a9J&#10;1LwbDGI47aeMkA8qwO/3rjb3QtRgXDwnk4X3rJ02tGfd4fMaVbWEjmhJG7eYvNZOqKbhAsn3R096&#10;7S48Jy6FALiaXf533h2U+grlLyEtiMjJyMGoaa3PTp1YyacWWvDVj9qvIVvEHkwsJDnoQtfG/wC1&#10;FqJ1j4xxXW7ISzUIOypu4H5195S28Oh+GbiRmHmuAFDds9a/Nz43Nc3XxQRpGwFtI1z24JrtwKtU&#10;SPzfxJlzZZOfnb8jCsLlgm2T7rVoIq7dydzzmsvSkmnXy0xn3robe3RGEDHLdzXsH81PQng+5uc1&#10;o20z2zZA5xxUKQBBuIyKuiLpvHOKTWlzGWpp2eosJVnd9rryMHvX0boOqazcaFbPczt+8TOM4x/9&#10;avmOOKN2KlcDp+dfTvgbTf7S06yt5X2pHEA3rgVPtHFXOf6nPE1IUKCvKTsjXhvNSQkJcyqCMHa5&#10;GfripbjzJFSKWR3UDOGYkdfQ110WieF4mYh5ce5reutN0UNFEqb9yjGfSsljYvc+wfhXnMYuVSCS&#10;R//W+a7az2i38Pu+ySPNzcnsQ3PJ9a8f8VaA10k2r2UCxW+5snPLgHqBXrDr9osZ3jB+1am4gG7q&#10;UTv+VGoWttcTSxRqDaadEsfXgv3+tclGq6clKJ+t5hgKeMpOlUPmv7FGsYWPLZHzUjxKcY5I6Cum&#10;1mzXTNVmhCFUb50z7jkfhWLLEskgIIzjIx6V9LTmpxUkfj2KoSoVZUp7oyntJoEBiGR/d74qKNTG&#10;FWRSiO2AD1rWBA2snDDvmpJFRrbzH5I4+hqjHUwpIlYiJT05welVJLOza5Vm3LKmGRlOCCO6kcgi&#10;tRdynDr97vUZjHl7yO+R/hUzgmtRq6PqL4Qftm/FH4VRxaP4kDeIdFiYALK3+kovojnr+Nfpn8MP&#10;2uPg58WLeGDTNQFrfM2z7Ff/ALuUH/ZY8H+Vfg/cb2h27cN2H9ayJ7eMhUI+deQw4IPsRXy+YcL4&#10;fEe/S92X4HZRxk4aPU/qEFxFIuYZdobkBvmX8GFW4o40jHmKU75HzKfwr+dn4d/tFfGj4ZKkWh6z&#10;Jc2ynP2a6/eIR6c8197fDT/goh4SvZYtI+IWnzaPcH788Z8yEn6dRXx+N4ZxeHTdrryPRp4ynPQ/&#10;SW90q0u4mDxrIh7YyD+Brx/xJ8CPh14z/wCQzp0PmEHDRgIw/Kug8E/GHwH8RLJLvwxqdtdecNyr&#10;G4WTHupOa9GidywCgOp7PwfwNeBJVKLs7pnbTqta05H5z+N/2N9V0xWvPBM32iFckQTff47Ke9fK&#10;N5pmoaReyaRqFs9tcwth45Bhhj+lfu9ZsZWMDKcg8xyf+ynvXjPxr+AWg/E7SpNT0yIQazCp8qTo&#10;WI/hf1Fe3l2czhJQxGqPocvzuUZKnidV3Px/lidoyFGB0NYjeTbjZLznoK7DWLa60XULnRtTj8q5&#10;tHMcsZ4ww6/WuMvkdkEioGwc819WpKSUo7H1SfNqtiBcyo5kHykgYHXHrX178Efixa3SReBPFLhL&#10;gDFrMx4kUfwn0YV8Xx3H7wISQDwx9jVx4pLnNsjGOVAHilH3kYdCPxrHE4WNeHK9zhx+CjiIcst+&#10;h+rN3Zxy7o2XerD519ff6ivzu/aK+B7eE7ubxtokeLO5bdcRRj7jE/fH1/i969+/Zy+OK+OYW8D+&#10;LXEOvWfyqWOPtCD+Ie9fSWrabbX0T2+rIHtZflZWGdp6fka+chOphKup8ZSqTwtVp9N0fh0CkgBj&#10;5U96z7i3VOdvHrXvvxy+EF38Ltea5s/m028k+XHSNm5A+h7V4vsGPJK5HfNfT0K0aseeJ70WqkVO&#10;Oxx80J3Fj0PSsmeFMfMD81d1cWiqS2MqB09KwfsirGWbJzxiuiLMpUz6c/Z++KM11Zr4D12fN5bc&#10;2Mr/AMad4iT+lfVsdspjRIcx7n8yM5+5L/d+hr8qY5JbWaO7s3MU0DB43HVWHQ1+h3wj+JWn/EPw&#10;+BcHbqFsgW+jHUdllX2NeLmGF5X7SOx4uMw7g+eOx5t+0R8ILXxpokvj7R4fL1OzUiWJB97HUkf1&#10;r81DvDESDaVzkH2r90czQyNJtEkqLtlTtLGehHvjrX53ftL/AAXi8M3g8deGIS9jevh0jHERxznH&#10;vXXlGP5X7Co9Oh4mIo3XMj4/HBzxu7H1r0L4W/EfVvhb4th8S2JJhchLmMfxxZ5wPUV52ExwM7eo&#10;pmDGQw5r6RxUlyvY4ozcWpI/dXQ/EWm+JtIt/EGiOJrS7QSRMD2YdCOxHcV0cLkqAa/ML9lf4v8A&#10;/CJeID4G8Qz40rUWzA79Ip+30Vu9fptAc/K3GBx6GvBr0XTlY+hw9ZVY8yNBGB4pSaiUYIzTmOOK&#10;5mdIjY5qpIvH0q02QOaqtzx61IynIGCe/WqoYnirkjsvAHFUnGDleKYCMeMCqEp4q0x4wKoSPg+1&#10;MLGZcsSCBXM3iLnd61uXDsjBPUVhXBG/aTVxFY4/VIEQeaOPauC1CATg44Ir0y+QTL5Y6V59qtvI&#10;kgKcL0P1rRMmSPMNXXJGWKKD37+1efahCIpd8fDHrXqms2iSjA5Irz3UrBpGLITuHX0remzCpG6P&#10;HdasguZJcZHc1xQA+0B0TaOeT716zqNkbrNuyhs5GT0FeWSq4J2KNqnHPWu+D0PMqR1Id1upwQCc&#10;9avQvBK+2OPcyHqaqQWaNIS/atlUEagRjOepqmRGJpxT7iQ8YjGO1WYJN3KYUEfyrJeRt+0HIHSp&#10;rRhK/lk/dGeKg2RrT6k4dYYe3X3Nel+A309ZVtb6F3lmOWkU42D/APVXlFpGPtSp1kJ49M+9eveF&#10;4/7MIZSWnl+9nkD2oKSPX4ta0ywkZbBSIBhQG+859a851/UHub179UCww54PIL/3j9Kqz6iTeTWe&#10;SZV+8fTPSuW1+9naBLCF9qOeR6j1P1pol9zh9VuY3uHuJCWBXcPQkmuWtJD9tluCu1goC479q1dc&#10;JBW16mPnI9+grPgjkhtWGATncDnnNWYNakSx581UHGQoI966GBRFppsmO0yL5OfZqyY2eO1Qrgcl&#10;mx+lXpC94I053khiaaJsesaNpsNhHd6pB8+LWMHHbyRhj+PFeTtdxjTTcsDvLbj/AMCPWvaLK5gt&#10;/ANzqLgZuibSID7wIHzE+xryOygjIDTr8jNyPYUFpHa+G0a3tZtPRsieMysDzuKjIridPka2svt8&#10;WJJFXLA9Du6iu00OSW21X7VCflxsAx0B4rkbyz/s67vtPtmysDEH35/pms2zVKxd03bC7XeCsUij&#10;Z6A+n4VuQOr2QePgGTOfp2rnI5hbQ21koLI4DH2Y+ldj5bR2SRgAjJYADHJ9aymbUzoLBsQeVyNw&#10;zg1u6tbpqGraDYQx+aYQPNB6H5gR/Wq1pa28/wDZ8keUM0a7gf7ynGK67RLeS88TyzQKM2ilj/ui&#10;uWR2paHRTTSR39xEoxgs6AV6b4bvfPtAFUKFGfzrzXVoHhvGkHyySqSCP7rV0/giX9x/ZxYOQMFv&#10;5ZrCpqjwOI6PPhXLsdzaliSjc7TjNW2iOSwpLaGRGdn6LxU2PmIHTGawR+SVviHWkhQbB3qvJIdx&#10;kcE561ZtihmUn3/SlYH7inNUiabas4mescyyLc2M8sDxHKfMTz9K7nRvix4606ZU16GLUrZRjC/J&#10;IPfPeuTJCkgjGKz3lI6H8RUuKaPewXFOY4GSlQrPvrqewap4z0zxosK2k5sBG4V45Rnn14rqLTRL&#10;lCJYJYrhQOqkH8SK+cUDlw4HfOa0Le5miuPtcLvHKp6g/wBKweGTd0fp+U+M9alGNLHUrruj1bxZ&#10;NdXGy1mUKm7OPXHoelfnd8XjdXfxNubhmBiSNEGeBjntX034s+Mni/w1FLeyxW+o2sDKvlSgKxJ6&#10;4PrXyt8Q/E2leNfGEviHSrZ7KKWNN8D9FcfewfQ9q6cJhpQnzvY9HivjnCZzgFQwt07lSxVLWMxW&#10;zAsepzW3CCyhmPzDPNcnaSI74jbpW1DM0O4y+leg0flEnZnT2upkxiFh8ucH1reX5zvQcY4zXGxx&#10;JgbG3Buciuw0Oyu9Xl+zRMsUSjMkz8Iijuf6VPkYyZIPNjQLIMkYPFfVnw2RCm3HAgzj618t3E9j&#10;cXRl0wMsEfyKW6tjgtj3PNfU3w1wk7pzj7MMZ4NcuI+Fns8Ma5phl/eR1yKdzAjgGt1wt1fW/lkb&#10;Qg/AisLJGcn3rUs1Q3O5PlHl5OPUV5K3P7AzL/dqj/uv8j//1/mZL2Tz59S+VBaRLHFn++RgkVIt&#10;paw/ZtBDkCFDc3LerHkZrD0eSJ4Yo7n5ljzLL7+graiMswZHz9ovZPMfjJCDp+GK859z9pvY868c&#10;WFzcWkWpXX+uky0SjjC+/wBa81SQHBPyMwCkehNe8a7A2oWMl7w5Mn2e3j+g6/ia8Ju4SrbJBtbJ&#10;RvZxXuZbUTi4H5xxfheSvGuloyYRqJRFJgMnBPp6fnVeVFuIwQdvdxT4pX+z/a5U+aJhHID1Kn+K&#10;pxEd7QZz/Ep/vKf8K9Kx8lfoZ0UTsvlKmQ2SBnkVSwdy4zuXOa2ZIgSk0f3ouv0qGSeKQLDMT19K&#10;VrgnoYUqTFmnIznjFVZBkYxgnp/hWxNbzWsphmUhT90jmqjIMiRc5Xr9Kl9hmFIhZDJIAhHTnIqk&#10;5WQYPzD3rZaJIyyFfl656iswgMN4PB7Dqaz5RpEmnXN5pt4mpaRcS2VxGfleFypB/Cvtf4UftufF&#10;LwSsOkeM8a9p2dpL8TL7hvavhwBxGc/NtI4A5rXtmLr5keRkcBhg1wYrK8PilatC/maRrTg7xZ/Q&#10;p8Ff2kfhz8XiLPQb8fa4gPMtLj5ZFJ7KT1r6ptCxHmMeegPf6Gv5Y9KuL7R9Si1fSJpLa+gIZJIz&#10;tYFenTrX7VfsfftV/wDCzVTwJ44eNNbhQbZM8ToOM/71fAZ3w5LB/vqGsfyPTw2NVT3Z7nDfto/D&#10;m20LWrX4jWafu7//AEecAcKwHyt9a+C72J13PztxwDX7b/tIeE08X/CHVdLjj3zRxmaL2ZOcj8q/&#10;E+Vw0W/OTjp6EV15NWc6XJJ6o/QsjxTq0OR7x/I5rHl5kYAhBnaByfarCbkLHJGeVxzlfT8KLxZg&#10;FuIuucjjr60pwSBDkqACp7f7Qr2T2rdTgfHFpqWk3Nt4+8MySxX1m4Yuh6Y6dOx71+pH7P3xl0v4&#10;5+CReooTVrJRHewN/ex94DuD1r8+/sUV/YTWMrHyZwRgdRXgPhHxn4r+C/j/APt3w9I8NxaSBZYc&#10;/LNHn7reuRXPi8AsXB8vxI+H4ioewqrEJaS3P2r8deBNG8ZaMfC2sRgo67YnbnoPX+8O1flP8R/h&#10;zrPw18Svod/l7djm3m7Mv90n1FfrJ8NPiH4f+M/gq38XaEcLJxLFxuikXrx25rJ+Knwu0r4l+Hpb&#10;HVogbiFdyMvDHHRl/rXzeExMsLU5J7GGAxns2k9mfj2Io5Uw569axpLMH5Old/rfhbUPCevTaDq6&#10;bZojw2Pvp2NZc9rE/A4PrX1VOoprmjsfR8qkro88uIN4DqOhxirPh7xXrPgjxBD4l0JiksJxJH/D&#10;LH/EjfXt6Gta6sUj4K9a5y7snDH0q2lJcstjkrUrrlZ+nfg7xhonjjRLfXtBlDRSAFA2A0T/AMUc&#10;npz0rTu9JsLu2l0nUk8zT7sFZY2/5Zuep+hr83Pht4+v/hnr5vo1M1jc/LdQDowHRh7iv0m0LXtL&#10;8T6VBrmjuJobhML/ALQ7q3uK+exeGdCWmx8/Xw7pPyPyu+PPwk1H4Y+KJpbeMyaRcPmCVegB7H0r&#10;wrIxlBuFftj4t8FaJ420CTwzrEYkikBMLtztYfwmvyL+IvgHVvht4im0LV4jHGzM0D9mTPFe/lWY&#10;e2XsanxI8XE0OR862OB2+ZgDKnsR2PrX6cfsx/GZvHGhL4Q16bOsaYAF3HmWEDAYepHevzI4Kbs4&#10;OcYrf8K+JtS8F+IrTxZorbbuyfcuejDoVb2I4r08RRVSNupOGr+ylfofupA7Mm/rTwcV5t8M/H+l&#10;fEPwlbeJ9Lbi4XEsY6xyD7yn8a9IX7vFeDKLTsz6OLTV0RTOVqDcCOetWJEyoB5IquQSSazaGQOf&#10;xqi7ZbD81acMMkGqsvPPegCoeDkmqcpVeD3q1JxgGqE3JoAyLshSGrm7hxtJ/KujvYw4649RXL3K&#10;4GD2q0UZMxJB2d65bUreeWPyhznkZrqigk+ccjpVG7QMMLVJktHllzbIwZX5I715zq8n2cuQpUdQ&#10;fWvU9bmjtj8pAyMV4/r77+54rogYyR5neSytFOsyvh0IXHqe/wCFeakxxMoJya9C1/UXtI/synl1&#10;249M153hYs7uvpXfDY82puTqAjDzD1qTzN6gHIA6CqUc6DPmjJNWFfI3gY7VRmidQxwQcE1r6fEQ&#10;3y4Bdl/IVShQiNmIz05NbEEN1qN0unacuGxlm/uj1PtUtlJG9bxQLq0lvACzK33j/Su0mmkittkH&#10;yyKOMdSRVK1txaKJiFYqOT7jvSpcvKwmi+bcdoPb8Km5fSxqwx2OmWo1Kd/PZFMk5/vMRwi/SuAk&#10;maSNtRvRtK/NjPr0Fa2sXQm8rSrdNqwsXkI7yHjH4VLqehSHUdP0+I7xnz5PVWHRW9h1q4kyWh5t&#10;qO03MkzfeBGRWa5LIDzlz09qu6kVbVJlAHDspIPB5qkgy7Of4RxmrMWXreDzSUjHT5a0N6W8hkQ5&#10;IAGOvX/CpdLA2NdycbR196s6bYO1lvuFKiSTILcEhefypthY7hJUvPDH/CLQjDWpF2ZexPIYflXB&#10;ifBCQL8nJyeprc0XUWlvbKWUbEuPPVlHQ4OBmq2qWD/bPs6jYsY+Ujvmp9ClE1IXum09ZLE+Wxwx&#10;z3xUvii2ht9ZnFkcrKkTljzksg3f+PZq/YeXLAv8ItgQ9Z2qJJe2Nreodqqzqw78fd/OpNbXOcRZ&#10;J7hUHRO9duxDrDB0wOT71xsKrcagkT/KMZOO9dMJVEixkfcHGazndm1NWPVdBhJ0qyYIHe2MhBPv&#10;yBXU/DaI6gJ4S+w3TkFz1Ga41LuS28L/ALoYBcsW79MYFei+AvDzmKIbtu9BIcnGCegB965JHWtj&#10;a8cWpg8SJZRH5IoVUH1x1qXwYQlxFA4Cs7Y47gc1Y8WJJ/wkhs1jANtGseR3yN2ax/DhjtbsM2We&#10;N8jHYHispq5w5rQdfCTppdD2EFJHkmhOQ0hX8aXiT7xxg9aZahWsT5Z6S7s/UVOIw20n7oIz+dcu&#10;x+L1aLdVU1u9DuvDOjWKaeb+8G9pz8uf4cen1pmp6VoOmwzXl1vSOPbynXLHHSu0uo0thFDbKBH5&#10;YIx2JFcrrEsU9xaWEmCJpCzf9sxkZHua5ZVWtj+psm4ByyeAo0cRRTfLq+pzGqaBMIHubHLohBcg&#10;fdB7tXLvZuhJDAj17V63p3iS58OamutW0a3CA7ZYHGVlj7qf6VW+KelfDe3jsPEPw9vS51Pc9xYs&#10;P+PVgOQD6Z7V105qcbrc/HOPeBHkj+tYXWk+/Q8nhT++3Q0l1cQRQsqdR0NG9dmMYOax9Wj/ANG2&#10;g8txim32PzA+bfjNqLPDYaPI/wA8spmfHXCcA/nXnEN9OgCPhj9Ooq14+vJL3x1Pahj/AKNGkZB5&#10;56n+dZduPJf5OVr06UbQR9Xh6fLRin6nTrJBLw6Dp24q7aizJYyqwRMZ5rItD81biIXg2ds5pMUt&#10;NC/G1jCR5EZ55yTWzBezywi2LfL3A4B+vrWAke8bG5q6qszKijGOaLaWMmdLp88izBemOa+uvhw/&#10;+kSF+n2bOe9fG1q7faY2VsHP6Zr6u8Kas2jv50I8zdFsIPpXPVhzJpHbk+Pp4DH0cXW+GLuz0kfv&#10;EbaOxratVxAGIwfKJNcanjC9A+SCJsfyrWuPEd/c2ZhhhiUshwQDnHpXnwws7o/c8d4uZZWw86VJ&#10;Su00f//Q+LdEug7rEDzLN09ET1rtLOadIZtQhJDXJ8qI99nqPrXmenukDZZtm9dit6Fq7+K8tYXR&#10;pjxaRhEH+2K8yLP2iSN2zW3SeV7iPEOmwkkHvIR1HvXgXiCzew1JWujxdpvI7qzcivdYbY3FtHp9&#10;yxIkfz52/wBn0+lcl4j8PTeJ0vbqBceSheI46LGOMfWuzCVfZ1EzxOIMH9Zwkkt1r939M8a3S20y&#10;3DRHBG1wfT1qzAvlDyCSzZ3J7p3FVzdh2W9lYmJk8t4z2b1xSQR4dSCTJCCU9xX025+SJFnfGXOw&#10;7Qenv9aqzwG4HmgZ5wfYetL5mznYNkoyD3DVLEwRMuTheHA/nSLK8xaRgpJO3pVSWJwpc9OhNajK&#10;spKI+VXuO4rOlIYkAE5OevFTZILaGcY1kGwHG4daxLqLyjiQFiOm3rW9Py3mHjacVlz+YJST1J4N&#10;ZyRSM+KPzTnoWPPY1q28LxyF0JboAGqsin95/ESM/jWhFFcFhtG9duSB97NNIl6GikjAZKkA9x1X&#10;3ro9D1e98J6paeKdEZre7spFlDRnBfByR9CKxNNESqDI3Geh6j2NXkcb/JIO0ng/zolSVSLhJaMS&#10;0aaP6OPB3jrS/it8K7DxVp7B1v7Xa6jsxXDZ981+JXiLSn0jXr3SZBsNvdSrjuQHJA/Kvtr/AIJ4&#10;eK5tR+G+t+Drlt50m6yuT/C/IArwP9ovw+nh34xXybCsN+i3Ck+p4bH5V+b4Wl9XxU6B+i8L1ryl&#10;HuvyPCFO1sv3OVHYe1UAERsZLK7ZjAHAPerPms8m9B8p5X6UsgSYCFfkB5UDsR/jXteh9kRxvJBO&#10;RbpuWQ5x/dbuBXk3xh8PmK4t/F1uu2KQLBL6+Z1Br1qJi7tImIzL0zzhxUmtWD+I/D1zozkLJcRk&#10;KW/hYDt71pRnyyTPOzTBrFYedJ9jyb4C/GbWvgj41h1WEtLpd0wS8g7FScbwPUdTX7haNqum+KNE&#10;tvE/hmZbi0u13wyjkDPb6HvX87CxtDM9rcDDREow9xxX3J+xx8ex4B8Rj4c+K5W/sfUmCW5Y/LDJ&#10;+PQGuTP8q9rD6zS3W5+YYas4P2cj7P8Ajn8Erb4h6O/iPTl8jUbaMkYHQjsR3U/pX5eyW9xbTyW1&#10;2hS4iYq6t1DDr+FfvBNHLCVltSHyPl/uyIe35V8ZftH/AAKttcsV8a+DIAt2nytGgxuUclT7+lfP&#10;ZZj/AGT9lPY+qy3G8j9lVeh+c13b/aocABWUc1xl9AVO1efWu9ZZgzJKpSRTtZWGCCOorL1CBHX9&#10;2uTnp6V9QpX1R7tSndHmtzC5RRnA/nXqXwh+KU3w51tbG/LtpV2f3qjnym/vr/WuHu4XZSiLyP51&#10;z/lgMd4wRwaJ041I8sjz61BTXLI/W2zurfUrMXtq/m2txGJMpyCO0i/1Feb/ABj+GGlfFPww2nXY&#10;C38CbopB1I7EH09a+ZPgT8ZG8F3K+DvE0rNpd04WGXOfszscd/4CevpX3i3zooj28HdGynIOfQ/3&#10;TXzlWnPDVbr5Hz2IoOm+SWx+GWvaBqvhTV5tC1iMpcW7FeRgMPUeorI+4wA5Gea/U/8AaJ+C0fxA&#10;8PPrmixJHrFoN20D74H8P0NfltLbz200lteI0MkTbHUjBUjjpX12AxqxML9UeFWo+zl5Hvf7OvxU&#10;b4beNY7G+kP9l6mwilXsjk4V/wA+tfrRFKQMZzj06HPcfhX4LbEcbSeMHp6+tfqL+y/8WU8ceDU8&#10;MatJ/wATXSEEZyctLEOFf+hrPG0P+XiPSwGI/wCXUj6rEmTn1qORAfmPP0qIklAw/CmLK5XnqK8t&#10;nq7laYFVyfX9KgYgjPWp7mTIDmqrAK27t6VI15kEq5HrWbL021pSMNuejVTKlh0oQzCnUhuuQa5n&#10;UEY5Gen611dwCo6cZxWLdwZyMfeFWhpHMtyAErOvZBDGdw3A81ovlcowOQf0rMvEWUbn4wKaEzyL&#10;xF/pb7RwTXA3sYjRpWyQoORXpuqAfaMquePyrxvx1fStaGKLK7Tlj6+1b0zGbsjw/Ubtry8kmmPO&#10;T1rJe2mmkBj5AGTita/lilQPEO3zexNVprSSJFmBOSM4FehF2PNqamQkc7n51I2H0rZgtXYbuuaW&#10;J2Uhwc7T+dacH2qcncw9PpTb6GcUMs9Pv7+YWVsp56k8KAPU16Xp9nb6RafZ1/iwZW6ljjt7Vytr&#10;cyWmIS2E746tWyszTwIOVDDOKTNIx6lnz/tzeWx2RA8+49KtQSi2l2xKAcbYgfuqfWs+CJpCUt0J&#10;C9TXZaF4V+23kIvXaNHIY465zgAD371KHFajPCfhI318bm7YhYUeU5/iZRkH8a5b+3fsEuqa+qkv&#10;DAEXPeR+MfTFe5+LPJ0vwLql/pUR81D9jQ99zYyR9Aa+YvE82bW105CQYsGQkY3HGAfeqi+hMmcp&#10;LbweWZYWwzEFoz1GepB+tV1G8iPB+nr7UbGVi+TnsRWlYlZp445TliQ2e/FaXMUjrYp9J0yFf7Rh&#10;86QJmKM5CeZ23+uKluZNTvYUl1BxuVdpPRQOvArnJ5Vv9TWWP58PkA9OK1b+4nM0kbHKqgUf7x60&#10;NjSJdHmBiljhO7Eqshx90dDj610FwI7meWBIh5ttIBu7sp/SsXwhbtPraWWMpIhU4/vjpXZ/ZJxc&#10;RDaN6khz7ClvqXES1sxL4f1G/EZUF0h9gwwfx4NYMlyJtIvrBBh4tkiH6cGu91ULH4WtLANzNLJI&#10;cd9uOf5V53MEssAHe0rE59qm5Zj6erRXoa4/jXg+lbLSD5mc5CjOajt7VZb3dwSicfjUiRbpZVk6&#10;YAFTI0h2PTLdJrzQrWwb77Pke6k/4V7porxHVLaxtSF+ZMj2XrXj/hK3a51KyRvnVWycduK9H0lH&#10;XWpL+I8Qt8pHQ1yNdTrWmh6b4jNlq11JrFlEVZ7iSBiO5jXiuM0OzMe7dgvKu457AV3vhu6h1jQI&#10;fsm1ZrW7nuHDdWBGOn1NcHpU8smpGVyASGHHoT0rKR0U43XKeiaK6G1NrECAAAcnJrcsdOmvL+Cw&#10;tvm85sce3NJBpsVuiy4x5qjcO5NUn1m60jVbe9QrGLd1YHsAOufwrlno2j8wxGAjg81gsQvd5k/l&#10;c9S1HSpbcfaXkaLYAGGc5x7Vwtvcan/bM+9RNHAMZxyN/OR7+teraxq/hnxE4fS7yF5pwG8tW6kD&#10;OBXG+HY2Ng9zdriWWRifYA4H6V5s1Z2Z/WeAxlOtSvSadkjMn1K38+KMqyr0yR3rC8UiE6t5Vqqq&#10;kahvl9WHNd00MZ1OFHTKcsfqK8nuGZ5pJAeGkYj6ZOBXRh+7PxjxkzRQoUsuhvJ3foipg9e1c1q9&#10;99kV7mcfLGCc/SunbAUn9K8j+K+qJp3hK4IbDTgRqTxgsccV2QV2kfz7Rpuc4xXU+PpLqe71e41S&#10;YndczO3PPBPH5CuzTBRUXjArFFtAI18tvuY4Fa8NvOIBJIAp7fSvWlpofXT6IlR2C4xxnFbVjcbj&#10;5chIArKSNSQuOBU0WI1Lvlfp6VncwkrnZRKrqWX5s9q1Y40AQIM+vtXLWk0kcIVOB1rdtL7CfvDg&#10;+tI52rGjBatLOsMYx8wwa+ktPLGJQp5KgH8q+eNLb/TkLPuG4YHrX0JphDIYwfugZrKW5w4l6o1r&#10;eQqGVetdCXxaRSnghcGueBIBAFWJLkmCK29OSaEtTkiz/9H4WtoTbzb5MFCd4z6DpXV2DCZ4Y59p&#10;VSbiRj+gNZd5aCSbeMBRhQP9kU+1jaeIxx/eu32Z9I19K8pH7W1c7uSd4oEaLDSak3lx+yd6+xf2&#10;e/g9D4r8NeJ9e1eP/RmtDYWpx1k5LEfjXx94WgvPEHia3s9IXzPO22tsOoDngkf41+4Pw+8GW/gf&#10;w7pngmIBVsYvtF0/YyEfN+teJnWP9jFU4PU8HOcR7OmqS3f5H82OuWE2katd6ZqQ2NHK8Lr3DoSM&#10;1nCWXZvBw0BwT3K19XftkeBZvCnxrvNTtYBBZ6wPOTjAJ7sK+UIvNjDzIheSH7y9cg+3evvcqxqx&#10;OHhV7o/LMTS5KjQ6X/VpFuOyT5s+jDtTVnYSR3HRlyJR2YVWxwI2yyv93Hr3p8SPC32kqDs4dD1I&#10;+ld7MUy/bzxYQL9x/ufSkEcc0ZZGwc4x6VSg8h4/s2/Cg74/b2q5GryRl0XDqSGz3FLcfQozweUM&#10;ON244A9KzJF25jb5iDwK6GOLzFUA9TwfpTl8uOFrgqAAdrHGSDQwOdFuY+W646CrVvbTsVkR9ox1&#10;PUVpCNl3hxkIc49fcVJG4RvnxuA4Pt6fWkgZPBbxx5lHzk/e96WVwh/kB2pY2EeRGDg/MKSaVgAI&#10;8ZxnB5q7hax9uf8ABO3W3tfi34g8PzEhL2zSUD1ZeCfyr6L/AG0vC/nw6P4pi48stbyEDs3Kn86+&#10;L/2G9WbTv2lLCKRgFvbKeNs9SVII/nX6v/H3wR/wmvwu1PR4gGuIF86Nh1DJzxX5rnU/Y5hzdz6v&#10;IcQqU4S8z8cckLgjlumPbrVYwMtwgT7pXev+8Ooq1mVCkhHKsW57dmFSygPaxtbDkEuG+vUV7Cl2&#10;P0xlLASdY1XAm6E/360bCaR5FfquMEejL1qpv88bEwDMMoT/AAsvWrFrvebdF8277xHZl/xqovUF&#10;5nzj8SNNGleMpZPL8uO9USxgenQ/jmuYxHKNqdABhhxgjv8AWvoD4s6K2v8Ahcanbxg3Vgd+70i6&#10;sK+bNPmYw7icK4yK9nCyU4crPyziLBPC4pyXwy1X6n62fsgftDnxjYp8LfHU4XU7VB9kcnmeNegH&#10;+0K+5WXYxnILAjbJH2ZfX6+tfzk2V7qek6hb65o0zW19aOskMqHBUj+lft/+zh8dNM+OXhEG4cQ6&#10;7pwC3kX944x5ijuD3r4vP8oWHft6S91/gcuExHP7stz58/aV/Z8ezaX4h+DwXikOZEHT3P1r4Xhk&#10;Ut5o5PQj0x61+7t1aW5tpba5j82zk4mibnbn+JfrX5n/ALQfwMvPB2oTeK/DMTPp0vzuijJX3GK5&#10;sszD/l1VZ9dluOulRqv0Pj/U7YH99ANqelcpc22P3gGT0r0XzV8vY5DK1c/fW3lqSo+U19EmerOB&#10;wU8SNxIOK+vf2ffi8LlIfhz4okxNF8tjM38af88mPqO1fK13bqvqfYVjgSx3PnQuY5EIaN14KMvR&#10;gfUVniKCrR5XuedicOqkeVn7BAMGUxHJPytu/wDQTXw1+1H8B2vopPiP4NiPmqP9JiQdQvXj1r2/&#10;4JfFR/HOmDR9YZP7XslCzD/n4jHSRR6jvXvLxIfMjlXzRIuXQ9HX/EV4NKrPCVeZbo+ar0L3pzPw&#10;PQBQUPGOuf5V1fgfxlrHgDxLbeLNEOJrZsuoPEiH7yn619EftP8AwTn8CeID410KLOkX5DOFHETn&#10;19MmvlMIYyCeeK+yo1oYimqkdmeO1KlK3U/bPwd4u0nxx4bs/FGiPvt7td3ur/xKfcGurZWxx171&#10;+Xf7LvxWl8FeKP8AhDdYlP8AZWqNiPd0inPQj0DdDX6h/MoC5yR1x3rycRR9nKx72GrqpG4kiKF6&#10;Z71nFU+8TWgTngGqUkahsdTiuc6olCRHzTBG23nirZT+LsaaEDfd9aRaRhyRE5Vu1ZFzE5bIHauw&#10;e3+bkVl3FuQ24jp2qkB59c2js3y9e2awrqJoTiYfiK9EntVGZMfMa5LVMqDGF5bvVIR5drdtHuZ4&#10;e68/0r5+8Y26S2siM4BGC30r6O1u2jZCV4ZeuK8C8dRxw6DPOiAOXFb090ZVNj55aOPa5HSujv1j&#10;isoQo5ZFJ+hFUbaza485gQRHjcPrVjUpjKILWAD5FAJxXcmebIx4w8snkxjnufStWIIBt547+tPh&#10;jjt4DGMknkn1NPhjLTqx4CDOKb1ISNG3tmuGwdq7B1PWtkxs7Fk7DHsKybJQ82yP7x55/Ktu1SQh&#10;0IyyH5gOtK5odloWlTzWcMNoyyTyNjj3PT617bpvhrT7XWTIZWYW0Pyq3XeOrfga8y8CpDZeIILq&#10;5YLbwDzH9ien5Vsv4subCa+1C6ZTFMxESj72Cev40/MhmP491BGVdFtZGBVwQAflJfkt9a8J8cX8&#10;SeLpbeNtyQRxpn1OOTXpviG4s31GQI+5mYvER2U14lrPm3OqSXMo/eFtrAeg704q5M2R3EH2MJIh&#10;3RyDKt79x+FJoyFpZp/7kbbT702K8EiSaXIvyZ/dEdm759jRaIViliiO3gVaRlE09ILYE6j5cce5&#10;qS+mEdw8RHzg8ntz/WplNvGttaq3ER3nPt2qCF3u5Xlkxl3zQaI7PwFK2na5batKhaO1JlZfXjAF&#10;djf6deQtJqk7furgmSMA84Y5I/CuZ0l1sbcBzwx69f0r0AX9ncaDNdXKl/shUL6fOcUh2s7mTeFr&#10;3SrXT1wGtixXsSsnXP4gV5+Sv9qm3YFjHAxHoCTxXeLCI/FosTkIikc+hXNed3hmsNfv1UHbFhCT&#10;6dqRdi3bNtQuG5xg/Wmw3bXsUkoHzR8Z9QMVXsiw0qW5jH7xZNxHqKXRbkJpzq45ZixA7EnNSyor&#10;U+hvhRZxGyvdUkb5o3VV9sjmurhdLUSSoc8nAFU/h3LZWmi3MCjh8P065FTxQs1vhBhjkr6YzWMj&#10;rhc6rwpcbG1GVl+9Eh47Dd1/Go7KCOC9CDL7TkEVc8LTwWWoT2t0m4MERgfQcj9TWhc6d/YviFtP&#10;V94wW3fXmuecep3YVc0+U6OO9uZkWYtgKQSv6Veu4Ib6zcOvmA57dVrEcsqhsYHU1vabKkWxDnEg&#10;I2+oNY1Yacx5nGmTe1wyxdNfDv6HKWGgadYz/arX5JI1+TbwQTxXoDePfEUMccNjb2+yNQvzgknH&#10;GTWHc2ZtCQedzHHsPSqvGzJrmcVLc/LsJxDmGXNrDVWvxR0E3jK+vrd4bm3WKdkOHj6A1ykfEYU5&#10;NKqtuLZyO2O9Oic45OSe1OMUtEeXm2c4nNKirYyd2lYdJbrHgBs8Zr5n+Ot3EIrPSZJM/vPMZV5I&#10;x0Jr6XwrR7QOc18S/FDWLTUviBfRxnIt9sfHqByK6sNG80yMqpOVXm7HI27+WWSBeuOTXQQ75Itr&#10;nmsqzgJYO2CD0ro4rdVTcoyM4rvn3PdqNXIohIxKJ1Hr7UYYERvyRya00hDtiP5WHGalfTj5RbOS&#10;RyR1rP0MHIhh3HqeDV5Y8KCnOKzLaNguFzx61qwEPgOdq9zQZs63w78l9ArkMpYALX0RYxrHuEdf&#10;OPhgfaNXhVTxvGD3FfTcMCqAASSP1qGrs83FL3iRDzhutSooVw45XrilEJwN3yt6VYjhzwTtX+dN&#10;ROax/9L5GuY0lQ7OCfkT6VWhAsne6hO9lUQxDtk9a37iMSq7xpt/5Zxj+tZ1rpz3Wow2NmMvF8oA&#10;/ilfgfrXkSko+8z9qk0ldn2z+xV8O4b/AF2fx/qyZsdFTEIx1mPUiv0viN41nHC5zdarIHf/AGIf&#10;T8q8i+EvgS3+H/gvTPBcY25jFzev/tEZOfxr1W01D93Pr45Nwfs9qnfHTNfneYYh160p3Pgsdifb&#10;1nU6dD86P+CifhOe8t9I8dWIDW1tK1rIO4UDgj8a/KN3lsrkTxNh8YPupr9lf2/FuJvB+g+AdBQz&#10;6hPcF1iXq21S7/kAa/HB/lkZT2JHPXjqD9K/SeEZuWEUZPZnyuPS9pcofZQJJEflSC0Z9DVPdljc&#10;FSj4w+e/0q4ilmKgnZ1HsfSnwx3M03nMuJbfjaf4lNfX9DhXmZaqnMf8LDKP6VZSSRF5LNJF973B&#10;q7dbbm5Fu6hRjjHGD6VnpJO1u7SJsng4K/3h2NSUX3aMBWEg2SdMdqCUUFDwQdrA/wAQ9aq26yLH&#10;uQAxTDn1VvanuGEYDnMqdfcUCTRZjmIypH3Pun1HvU5YvAAxDBuVAHINZDBiAc8pgqfX2qyHYCTZ&#10;hvNXK+x9KBtX1LZk8veWblgABVL7QwJJXpxioZJkYqcbc8gDnnpVSSRuGk4B6Ck2I9t/Zq1ZdD/a&#10;D8J3UjYE1w8DE+jr0/Sv6HJraGdJYQnyyKRz3BFfzC6DrbaF4p0bxGAUGn6hbSk/7IkAb8wa/p40&#10;2++02NrqJORNGkn4MM1+b8YQcMRCouqPZy5+60fih8WfCMngn4i6toohxDHMZI17eW/ORXmKo0cM&#10;lvH1T54z6D0r74/bP8HvaXtl44TLKz/Y5sDjDcoxr4IUuhxIf9WcH3Broy2v7WjGTP1DL6/tqEZv&#10;crxBXt/JHLt+8U+mOSKvcShp0ITzefl7MKo3EZjY7OApDJjqV7irEKoHEMKjyZcurHs3pXpRZ3WN&#10;K0ht9RtJbC9bbFdKUYDrk8V8RPZz+HNXvfDN+XD287BAw58s/dP4ivs62lk84uRtDfIoP94dDXi3&#10;x/0h7TUtL8boPMSQC3uiB0I+6Sfzr0MFUUZJM+Z4qwPtsN7WO8f6f9eR5jbzsdscfUevpXceAPiD&#10;4l+FPjC28deEJis8LASx5+WWP+JT+FefxE43RN8p7juKtoC2I1HTk5r1K1CFaDp1FdM/MITcWmj+&#10;gr4UfFjwx8aPB8PjHww4Ulds0BPzwyfxIw9K6e90K01GwuNM1Ab7WcEFW52E/wBDX4XfAb4yax8C&#10;PHCeIbbdNpV4RHfW3UbeBvA9Vr91NB8RaL4u0S18TeHpVubK8QPGynIZT1H1FfmOcZXLA1dPhezP&#10;oMLiVVXmflD8dvhJcfDLxA9xaoRp103yf7BPb6E9K8EbZImGGQK/aj4keD9N8c+F7vQb+NZn8stC&#10;T6fX1Ffjf4k8P3fhLXLrw1eD97aMVz/eXsRXoZVjfax5Jbo+wy/Fe3hyy3Rxl3aBGLL0PNYdxbqI&#10;SFHJ5rs5R5iBZOSBWTcWyEGTHC8mvaR1Tjc5bTNT1jQdTg1fR5DBdWzBkcHGfVT6g9K/Tb4W/EjT&#10;fiXoA1Oy/c3EGBcQnkxv0yP9lq/Na5t8ruUfjW/4C8Wa38PNfj8SaKx4OJou0qHqCPX0rkxmGVaN&#10;4rU8rF4P2ivHc/T7WvDuk+KNGn0LW1329xlGVuikjofY9j2r8c/i78LdV+E3iybQr5S9rIxa1lwc&#10;FTzsz6qPzr9kvCOv6L430CDxHoUgkguVw47r6o3oQa5T4vfCrT/iv4PbQLwhJY13Qy4ywZfu815m&#10;X414apafwvc+ZxFHm06o/ERXMbfuyRIvKn0I6Ee9fqd+zb8UG+Ivg1rK9bdqml7Y7gHqydFce3Ff&#10;mb4h8Pat4Y1m50DX4zHc2khQ5GNwHcexrc+G/wAQNV+GPjG28XaSTsQiO5j7SQk/MCPUdR719XXp&#10;qtDmj8jhw1b2M9T9oNu1fnHIqMx7jlBj1rL8O69pXiTSLfXNGlE1reIJI3+vb6iugjibPPGO9eE0&#10;07H0cZJq6IBEFUDuaYLUoeO5rZit8jd6VZjiPVxzTSKMLySy4bqKo3FtkFumO9dQLUe9U5rVHjYN&#10;0FOwkcNdpt+Y9K5C7twykv8AWvRLiBCgDjiuL1ZEUfuzjnj3pxGfPfim7ubZJZT8vzfoK8S8X3pu&#10;dCuS3cKcfjXt/j5Gy8y85IUj2NfOGvzyPY3FtjGE5/Ot6W5nU2Zw+jLv027Xjn8+BVGApvzJ8xUA&#10;Ej0qGxzEJAo2mQbc0xANqlPlVRj64rvR50i/JP5bABMYPAq/YWsnmFEBeR+WJ6BaoRRY/fTtnPSi&#10;71N7ayNrbN88h6+lFjO3Unu9Wi0iGRNLIkumwiueQuTyfSt7QbiexQSzfPcTjZIzHse9cPp8CyMR&#10;NyF59811FjcCVxEinJ/SnYE9T0fSLxrHS52l+/JIFjz3H+Fc9rN+VDR3J2lOhqzc3iOsE4H+oAjb&#10;3561wPiC8N4ZbhDlVcoCO4NEUEpGzJdpt0/UZCWiMLj8VY1ws0zi6lmVsh84Ppmt6wa4m8GXDRsC&#10;tpNnaeuH7CuOaREPmk8Dt71aRm3fcVowjDbn2NbVqpZGOQCcA1QtzHdRrHt+aMlgR3B7fhV23nC7&#10;iwwQP/1UXJRHOWnmNuP4DjIrYhi8qPcQdqnk/SqFjH5gO8c9fxrTvrmV4haWwGWwOO1MpHfeHpkb&#10;RJ9YnAWJQUQnu3pWtokqzT2WhXbhIbhlEhPU89v0rkdRWS0sNM8Po37rBnlHYk9KnhlCXRnkXJjU&#10;LGf7pznI96ks71Nkut6tfXC5NvHIq5/2TtB+uBXljGbU9Jub+ZyZZJAjH+8F6V6FBL5Xh6R7ht01&#10;1Gxk55Vifk/+vXm9s8sNoLMH5BnI/wBo0Ma01NHSt66W1xJ93BA/pWPZCaOJlbgGTOK2lQjRGTB2&#10;8n+v9K53w+J7q/jtX+7KRkfj1qS47n1d4CQyeD5ncZfdlW9FI6V3en6QrCO5dmKbcAdua5jQGtIr&#10;h9PsziKTansSB0r0WOOfba6bCdqswRB7k1kzrjoVLry7OOS6hxhW+YdzjvWu0Fw9xYareyCT7RGX&#10;IHVc8YNY+vW7LPPpducjG0t6+prrdI0qO9kgC58uKHkf7orCq9DvwllNMWezV4fOdsL6+tXvDukn&#10;W7s2ByJViLRAHHzJzio40/tPTWtV4cEOo9lNJpF6+m+IrK7UmNoLiMOfYtgiom/dZ9VWoKvQnRn1&#10;TJxdy+X5rLkEbCG9R/Ws6d4SwWHjPUHtXqfxe8Kz+D/FrXEaqNP1PMtsV6bgMsK8iCkM0jfxVw05&#10;cyufzFnVGWHrypMlVirAJSkqXD45PWmKpXB7d6FwQDV2PEbKuqXo0uwn1F+EgRnOfQDNfl1PfSX+&#10;o3OrMSXupnlJP+0Tj9K++/jZ4nk8MfDy+ljAL3eLdf8AgfGfwr8+lRIURUOdo/CvSwcbRuz7rhLD&#10;RdKdaa30N2y1q6s1Dl8opwM9q9R8Ma9ZaugtC672OcE968NnJ/s1io48zmqkDSo4MBMZHcdc12Om&#10;pI9/FZTTxCvD3WfVyCNJjFkHAwfWtPT4DdhjH91fXvivmfTPE+t2UiOsokwcHd/dr2XQfiDpD7La&#10;5DQOozu7Gs5UZLbU+exuTV8PHnWq8jrrrR5ojvjXJIzx6VnIo+63HrXoGm3dvqtn51q4cNnGKxb7&#10;Q7jIktV3L/FisOtjxlLoy34StnbWLfyznLivp6dF06GS9vHWOGIFmZj2+lfNfg14bbxFBDESX3bj&#10;npxXaeOtXfVvE9hoZibyjvknYHh8DKgj0BpxjzGuDy6WYYunhIu3M7HtxW4tj5ZtyAI1kzN8hKt0&#10;IB601l2hHfDK3905x9a4fXvFOua5Jb6jrTPcS8RRkADao6DjtW3oIkS2uoxwflb179q66tGKhddD&#10;9N4h4AwuDy2WJoN80Ff1P//T+Z2kxAbkDBf5Ih3Pvivp/wDZW+FUWveKJPF2vRlrDSsSAt0ebsPf&#10;FeG+FPC+q+PfE1vpuiqTLM3lQLjgA9Xr9f8Awb8PdN8B+GbHwDaH5bZfOvJR/E3Ug/jXxee45U4+&#10;wpvVn6lnWMVKHsYvV/kboivJYlsQSbjVHOT02Qg/4VuWs1hBN/adxj7Fpi7Y+2WFY6Xk7NLfxjE9&#10;+xitUPVUHBPsK+aP2r/jBZ/Cv4fr4Y0eTOoSo2M92HWvlcJhZYmrGjBas+LqzUIuTPir4q/HeTWv&#10;2s/D2ryMZtN07UBGFHODMGiI/Miqf7Y/wJ/4QDxWvj7QLfZo+sHfIsY+WGU8nPoDXxRb6pJY6tae&#10;IpmaS4/tCC8fdzhY5Vc1/R94t8MeG/i18P30nU4w1lrNqv8A2zkK5Uj8a+6xcnlNSj7N6dTyI/vk&#10;2z+bSNWDyoflB4dR1GehoU3QJSR8yRHhwPvCu6+Ivg+/+HvjS78LapC0U9g7RnP/AC0jJ+V/euLb&#10;yig25+XlD3+lfdUa0asI1YPRnntcrsylIglcsrDa49MEGqbifm4J+eNcMPUVpMihuARHKcE+jVQL&#10;PGxkUcocEewrYRGFXaIoyVS4wR7GkGI5hNOCfIO1vcetWUjCIturBhId6D0NQsBI5kZjhvkde1Av&#10;UXlOvIHI+lV3DL9w5KHcPoanMjeZH5o3lPkb3B6E0wZ3iIgKMkMfbtSBA4wwUcAZyfrVOQcfMeRT&#10;wC6DaxyowT61BM8fytzipZVjPummMDcltmG/FTmv6VfhD4gTxX8NtA13eSJ7KBiB0zsCkfgRX817&#10;gMSshyCpGPrX7kfsB+LYvE3wHs9KZ91xpksltIG6qM5QflXw3GdBypQrLoz0stnaTifRPxd8FW/j&#10;3wFeaDd8GaMxhv7rryjfXivxPu4ZtMvntrtCr2ztBKG4OVOAcV+/UiLdI1rnAuB8uezpX5M/tS/D&#10;2bwr4+bxBbxk2GsA7uOEmHB/OvmshxPLJ0ZdT7rIsTaToS67HzJHEXtjAP8AWxncCehX0qONuFii&#10;Xh+Uz2PpUYeWONFJJe34b3FWZkSePMGVC/vEA659K+wS0Pq7E4PmKr/xH5WHoRTtY0ePxf4O1Lwv&#10;cqC9xEfK9RInII/Knp5exriH5RcqAVPUPVqxnlsbmORcb1IHtkVrB2dyZ0lUg4S2Z8L6LNIsRtJc&#10;hoiUbPYrxiuhCsELE47Vq/FDw1P4S8fPcQNm11MecoxxuJ+YD6GseM7AQ/evoqM+eCZ+L5hhXhq8&#10;qL6Cq/mOCoP3c4P1r7u/Yc+Nx8M+JJfhH4inIstQ/eWBc/LHKOqD0zXwhKo3KQccc1XS4vNPubfV&#10;dNJS6tZBNC44IZTkGuTM8CsXQdKW/QwoVHTkpI/o6vxJFIU/jT95EB/48nvmvhD9rD4aC68v4kaR&#10;hNgHnKB1THPTupr6X+CXxOtfjF8MNO8WWcga7RRFcDus0f3vzrr9d0ix8Q6TPoF4gaC+RiM9m6On&#10;41+V05TwtbXdM+swmI9nJVYn4nJtJJJ68ikl2sxccgDGPWuo8deEbvwP4ru9DuEZIwxeHPdCeK5W&#10;IENuB4xnHrX2kJqaU11ProtSipRKs0ageYF444rIubc+Z5kYxu7dq6byl4YDj0qhNCN4ZBkHt6Vf&#10;MZzjc7T4QfFK/wDhdr4lkJk0m6YLcw/3Sf8Aloo9R3r9ONK1Kx1rTo9U0+cS20oDxunOff6etfkJ&#10;LCq/IRxivfPgD8X/APhXWoDw74gkJ0i8fCSNz9nc8f8AfB7ivMzDB869rTWp4+PwPMva01qen/tV&#10;fAr/AITrw+/jjw3B/wATbTV/eIo5lXrj/A1+VZtJGEsM6FHU4ZG4ZSOCCK/ostik0CvGQyuAfUEH&#10;+YPavz5/a0/ZvkWFvij4Et8yIP8AT4EHLr2ZQOrDv7VWT5lyP6tW26HymJw/N78Twn9l34tr4J18&#10;eBPEMmdN1BgIHY5EUp7ewNfpqkRVtknFfhA2ZQHt2KMhBVh1Vh0P1Br9Z/2Z/i3H8U/CZ0vXHH9s&#10;aSBHN6yxgYVx7+tevjKFvfidOBr3/dyPoqCFwc9qvxwv0K81ct7dcZXp2rQiXZjPUVwHpJmG0QHG&#10;Kz5Yd/zdF9PeuknjkdsKMButUprZVUBenpSDc4y4tGZDurg9b05vKeTHC9a9euICqEkV5/rUbOGQ&#10;HGaErDTPmfxzZCTTWeIZ2YY/hXyhr5cJLB0MpGQevFfcHifTN2i3CgfvCNor5G8ZW9uLU24T96X3&#10;CTpgDgr9DW1N6ky2PDpSIvunp8ufQmoFdMAZ3bMCrOpqIFx/CTx9axV+d8JyAea7oHmz0epprKSS&#10;+c47CqAjd5GfHToPSog4UkNkE8cVq2enX8xBSEhEIyx44/HrVk3uSQW8yzGKIZBA5963LdF0y03y&#10;viaQnA9KzbbEDNNJyVJGBT2dpm+0P0/hB7UEdTYg1D7M62d9IBFcfIzH+Hd3/CuTurW4sb+60y5/&#10;5Y8tjoe4P4jmqOq3huJ44FbI/iFdBNONZ0ePVXwk9kvlzEdHjX7pPuOhq0jNvoZFndvFbG0Q4W5w&#10;zD1xWRLC63JjAyGPyirkE5kuIyy43849qc7NHJJA7j5T8vHamiRkGIXXadrdP8auBfMVXiPGeapl&#10;pEAY43Y/KtK2iHlqT6jNJrqWjQVFjIEfG/FTWzWsd4xZ8Fup7Cqt2QN8hbGCAo96oy4hhEa8mU5f&#10;PYe1Fi/Q6p7qO8SG4jzhSYlzV+KSG4vmss4WMKWPuetZejQpLZSWsoPyYmQjtinaXBPA63F026SY&#10;gtjoAO1SgVztb26t00O5slXmRgVbuNtcBdu8NtFdD7oI3e4rQ1ySSHECMfnOQB3FUr6YyQLY4BOB&#10;j8KGVc3dQZk0iWOLoRwfTIrP8PsbdkcL+9JEanvzV292jS8yMACoJA9qh8PS5tWuJlwUfKE+3TFQ&#10;y47ntnhe5uBaSQgZ+zXKuTn196980fUF/tU3UwASFN4z6t0r5m+GhlvLvUtLkcs9xEJU9ihyf0r6&#10;P0O3tb7SBHF8qqf3h77sVidsNUbVnaecsl1K27zGyPf1r3P9njQLXxT4qubaYbooraUAD+9g/ezX&#10;jDXZW3jjiUBVXAxXvf7MULHxn/ZaZWa9hkVMcdOWz+ArkxTcYNxNG7RbR47qWnX+l6ncQyfLNZzP&#10;E4H1/wAKr3caYPlDc5+Y+x7V6n8bdIk0L4o3+nuNqTrHKD6/KAf5V5cLJ1R5kJ2xsOvUg0qcuaCZ&#10;9thqnPSjPuj7Elsj8X/2fZ4o4c3ulRLPaMOWMsX3x68gdK+HdOu49U02PVE4Dj5k7qw6g+hzX3F+&#10;yT4htI9X1Dw1McMxSWJWPDL0YAV8pftB+EX+Dfx6u9FgiMekeIWN5bN0RC33lz0zuzxXm0Hy1ZUj&#10;8d44ydSlOtFax/I5HzicEipQOMrUbptkAHApyEntg5rtPyVrofJX7UOrxbdM8NoSHDG5YeoHGP1r&#10;578NaPDfq9xdcpHj5fUn/CvZ/jh4duNX8ZT69cIzQqqwqUydu329815DbXkuljZHwjdRXp0ZJRUY&#10;n7JkmVTwmDpqrGzav95neKkjj4tgAmedtc2u4feNdBr9zFdoGi6CubDdAeMDFdcHoely2ZbSQRlm&#10;A57VbglYqjt1FZoYqcLz6Zq6su3lR9a7MNbmOTGP3TttMv8AUbErNZzshByMHj8q9c0Tx9qW1Yrt&#10;fMTbg44P1968Us8Sw8nng11OlPtmRO5rrxtCLpSmlqjy8DgaGLxMKGIjpJ200Z9KeA9OOv8AiGC4&#10;0zG5PmkGcHbXR/ETQ9U0S80/xEAP3M5WSPPJjcEE49K8E0c3VtfRz2sjRSBuChwf/wBVb95qF5es&#10;ZL2aSWUNyWYkD6e1eRl2H+sc0k7WO3HcLvJMZRxdGd1e6vvofSNvr+h3tis8EyoiDG08EVJoXiSz&#10;e6a3gjeQNwT0B+lfNkZM86leAG6V7r4CtW+xsi8yK2efQ+9edWx8m/Zs/eaOU0swpOhiFeEtz//U&#10;+xf2Z/hAvw68Mjx74jhzq+pALbQkf6qM/d49e9fR9xZlCNIEm55T5l0/t6ZrS+2Bx/bU/wB4fu7W&#10;EflnFQ/Z3mC6USDPN887+g9K/Gq+IlWqOpPdn1NatKtN1Z7s5W+vbHw/HdeNtUxHBboYrRT646/j&#10;X4D/ABw+Jd58VPiHcX8lwZLe2Ztu7gLjg1+gv7cfx7XRrWT4d+HpdzPCY8p/CTxmvyUiRbeKOyTk&#10;uCznufrX6HwllfJH65UW+x4GYV7v2cSneub6wvZI2/eyRlIvcV/Sj8E9Z0zxJ8G/C+t2h/0e9sIl&#10;bvtkVQOffIr+bKadIbOW6Vf9WrBAO5xX9BP7IBsU/Zs8JW0Lbo7q0Ib/AGZwSSPrVcYq0KcjPBbt&#10;HzV/wUA+EUup6Fb/ABZ0aANcad+5vAB8zx/3j9K/I7cTP5KEEhfMUf7PpX9PXizRtN8SaHc6ZrCb&#10;7e8iNtMp6biMA1/OJ8TvAV/8L/HmpeDdUTyzZzMYWx96Fj8uDVcIZnzp4Oo/NE46lZqaPPxuJMgH&#10;EnIz2aoAjllmIww4ce1WDE2XhRshwHjYe1I0ghliuPvK3yOvofWvuzgTKiRSpJt6o3zRnuPapGiQ&#10;llbkPyfrVhoZYwRMRiP5lx/dqlMxOABj+IH1FQ2Mg8x3iEm4L5vBX3HSo7iMFgztgnkge1Eu1HYx&#10;jkMGH9aY5UF5FXcQwPPoaQxDLtDMrfITmqr5PzKcgcgmrJUKMYAA681RkADlc9BxSATnscAj86/R&#10;n/gm/wCM10vxj4j8C3Mmft8KXlup/wCekXDD8sV+dKANgKcketen/BTx03w0+LeheNARtgnEcw7G&#10;OX5Wz9K8bPMJ9Zws6fXc3w9TkqKR/SPMPPVhDwxAniI9R94V4l8efAFv8Q/Bc9vCP3txEZrf/ZmQ&#10;dPxr2CC9hk0+K4sG3rDi4QryGik6ioLmNH8zSYGwso+0QN9OSor8gpzdOalHdH01Kq6clUj0PwUm&#10;hura5/0tDHLC5hnU+o4NEG52awQ7XjJdT6rmvpH9pvwFD4U8bR6/ZxsllrAO/A4E/f8AOvmQP5SC&#10;5OfNtzscY6qelfoODxKrU4zR+i4Wuq9KNSPUvq2GkxjEuNnswq2v+mIkkB5f5Tnsw/xqmiIZnQ8/&#10;xxirRdv3bEbDJwQOxFdlze9jzz4waYfEPg86xAp87SGDFR3RsBvy618+W9x9ogRz82RxivtnT7e3&#10;upp7O7wY71DEQeQSwxXxRPpd14V1++8M3JDPaSlQfY9P0r1svrfYZ+f8X4G01iobbMkTk5HzY4zT&#10;Xi2nGc9h7Cp2QQruHJ9KjZ8HCgjv9RXqXPhr32Pr/wDYo+Ktz4H+In/CvtRl26XrIPlhjwk/Yg+9&#10;frNf2r+e1qvymQ70bssq/wBDX86SS3drPHf6e5juLdlkjYHBDKc9a/cj4A/FW2+M/wAMINWR9l9b&#10;bbe6XusiDAb8a/PeKMucKn1qC0e57WX11Jezkec/tN/Dy28UeGx4t0+Mi8tsq2O2OvFfmxE2G2MM&#10;Enb9DX7hXdrBqAe1vceVcLslU/wv2b8a/Jf42+AZ/BHjKe3aNobe4YtG3YnPWuLJ8VvRk/Q+vyrE&#10;3Toy+R5WhwOOccH61CwH3jxTIXbJLD2P1qVtv3QM55FfQo9hopSqucjpiqstruBjkUEcgitIhAAD&#10;yKYVAY4I+b+lUZ2Pr/8AZw+M0sUifDrxZLkEYs7hz2H/ACzY/wAq+7Vt47iA29wN0bDBU85BFfib&#10;JlowYyUdecjgg+uR0r9Df2bfjTL4qtR8P/FUoOqQAfZpW4M8Xf8A4Ev614OYYNp+1po8DMcDZ+2p&#10;7dT4o/at+A1x8NfE58XeHrfOj6gSz7B8sT/0Br5y8E+NNW+HHiy08W6K7KYWXzVU8SRZ+ZT9RX7/&#10;AHjHwppPjXw3c+E9dRZbW6QqeM89iPoa/Cz4t/DLWvhF4zm8Ja2hMBy1tNjh07DPqK9XJ8f7eP1e&#10;q9VsfM1oOm+eB+z3gvxFpPjLw7aeJtCkElreRiRcclSeqt7iuqNvhgOlflX+yD8aYPh54pfwB4ml&#10;K6TrDjyHc8Q3B4A9lb+dfrVJbhTsPPofWtK9NwlZnq4esqkUzNCKG2KPxqjcQbpBjpXSLAFXFVJI&#10;V3HIrI3OWuoPkPqK861SCVrwBxx1r197YKxZxkVwuo2bNc7wOgpWBaHjeqWcSW1zvGduW59a+PPi&#10;1BpsWg6fFC/+mxyvvHrG/IzX2r4mgmSG5h6Myj8QeK+EPivLb3WtzfYf9VgYPfcowf1rSBDXU+aN&#10;ZkkNz5LDgdKy1wMKOTVzUZd0mX6MCR+FZsSqiqoOTjrXpQ2PNqP3iwLicShBwF61ute3tyVimlPl&#10;9OvAFc0haQ/uhyTgZrZWOOMiAnIGCzVVjOLNOPoZM/KvAFZ+qXbMDbw9e9E2rpYwbwA2DgA+tZq3&#10;MtwTcyKN8maqMSJPsZts0s9yY4V3ySMET611d1fWmmRjw7aj5cZnc87nP3vwHasqO5t9Ptg0Knz+&#10;cn+79KxpJi7Z6jrmrsZ3OhtU2XKRH7ysAv8Au03ZHdmbPBiY7T3J9KitpXMEVzGR5iNg+u31qXCe&#10;cSB1OT7+9IpalmyEG/8AfruVscmteOOB50jbKoDkntgViQkGRg+AoGT9aQX7Rfu2G5X4x6UrlXsa&#10;Pk20rtJJcgoTwMVnSi2EzRoWk7Ailn8oQKIT0PGapq7QqzHhj0NDDmO2024mt/LmjHAXBHqPStBI&#10;ZTEGIIDjcD2wf8K5+O5eGwDAktxx9a6SyuPLsPs1w25XbKnuvHSoNYkd+ttPFF5h/fY2Aj070w6l&#10;ZWl0BZQguRs3Pyfwqg7F9TNiwCiIbtxPf2qtHD5k6ynhwefbFFwua16nmRbXHUjI9KisZUbdbRZK&#10;pggVLNM8kX+0D1qnaho5/l445pdC09VY9I8CanLo/iqzvEGVdvIf/dkG0/zr6a0rzNLuns4iAqOQ&#10;wPQn1r5ShIt7FZFOGLDp1zX05pkzXekRatK2WZVD47Eda5pM74I9AGWYQoMj7xI/lXpfwv8AFo8K&#10;/EfQdcVti29wBIB1dH+VlH515fp3kn5xk7xgN6H3qtdyXun6v9qX5fJKtE3YkcnFZVIOcXEvc+uv&#10;2k7S+bW9P1y4hPlSCSISY4zu3AE180RyywHzWzJkcqTwK+1fiFqNp8S/gfb+JdL3M8EUU7q3cDCs&#10;314zXxgERwxtRuVlGSO2a5cI24cr6H1WT1efDqPbQveHdbufDHiS08Y6PIx+xyh2GOg/iH5V+gf7&#10;SHwjsPjl8Hk1fRSJ7+2hF5ZzDksjDcy/p+dfnFaXkmniRrcB0HyuG6OCOa/QD9kv4lR3uiSfDm4f&#10;Mtr+8tS55aE8lcexrjzKEo2xEehxcQ4T2tP2tttH6H5neFNSuNV0gG9VkurVjBMrdmXiuhfKo7Mc&#10;ADJNfQP7T3wo/wCFXePv+Ev0lNuj66csFHyxznt7Zr5u1xpl0acRkAkqoz3BODXRCsqkFUifg88j&#10;lLM4YRLSclb0Z59J9mnmeSUBkZvunnINeWeJPhboGqfv9JJt5Dk7eoya9XstOuLrFvbKzMTgEAkc&#10;V1sHgfXbpdot/L93O2uaNeUXeLP61qZZSqUY0JwukrHwXrHw78T6cDutzIg7rzXGx6E0ybgfLf8A&#10;usK/Tqy+HeoMGm1CaOBV42j5iarXXwj8FXxRr2385hxnpx+FdkM0aVpI+bq8FqUr0X95+WM8dxZy&#10;lJ0I54NWYU3ghelffHi34N+GbdmfTIQ0L9YiOn4181fEf4e2fhewj1nTVMMW8RtETn73cGvbyzM6&#10;U5KD0Z8dn/DOKwcHUdmkcFpfERU8g846muq0jL3se1sYNcdo8gMxRBjA5Ndx4fCf2imBwx4NfRYp&#10;f7PP0Pk8p/32j/iR6jbQxxpgDn1qMxSb4Y0G5ixz9KtxRlAd3Jq7CjFgwHFfFYTMqmEk5Q2fQ/bM&#10;xySjmUFCto1s10LWl2JMzEjnPFfQ3guNv7Mwoxls49hXiulx4+pr3rwzH5ekiWLkqdp/GvMjPnnz&#10;M+7y+kqdNQif/9X9T2uxEZNfePLEeVaRdifXFeVfHT4p6f8ABLwM95eyr/aN4pJJPOTXqV7rml6L&#10;p03jHV2EVlYofJVvVfT61+Cvx9+M+vfFnxq91dyMqAuEjPKiPPB/SvzHIMolj6yv8K3PaxWIVKPm&#10;eWeOfEt34t8R3Hi/XZN8krEhfTHTFecs121mUtf+Py5wRn+BCeTWlcILi6WaTPlxL8qjoW96rb51&#10;iExASe4JAX0Wv2GjRjSgqcNkfOTk5PmY+3dCjSxr+6gU4z/E2K/cn9g7WLG/+AWneGo5B9piaR9v&#10;dHLlv5Yr8MImjDm3JxDb8v8A7Rr73/YK+IKaB4zk8P3beUl4WlhLH5Qw6CvnOKcJ7XC8/Y9HK4c8&#10;5Lyv9x+0rpHMC5PyzfKR/wBNFr8tP+CgXw0M0GnfFq1i/eWhFneADqrdGP09a/VFRFcw7oFG2ZfN&#10;Qj++OTXmPxW8G2XxC8Faj4Yuk8xNUtXRQf4ZQPl/WvzzLcQ8PiIVV0Z11Yc8Gj+a5yzI6Bdslsdy&#10;gHqlL524x7VAhuV4Y9Q3vW1rOj33h7U59IvYSLmxmNnPu4I2HGfx4rBl8tZJLJQcJ8yDtX7TSqqc&#10;VJPc8Jxs7EDOAnlH5miyrE96psxAEan/AFfH4Gp95YefJx5gwfwqszr96M8kZqr6jQqsOJE5AyGz&#10;VRZGRQwGSTjaaaWUxSTOflbBAHqKCQHLZx0OTQ9hjmAkUuq8k5K+tVJyDkn5QKsyMuQyH8fpUMpG&#10;5hu3Z60RQiJfnwVHA5qeSDzrWREXazfLu9M9CKYrqVWNRgEVZCH5VJzkYxTsnuJn7m/sd/FP/hNf&#10;g/pr6g/mXuhgaddrnJK9EY/hX1NdwNaRvao2Z9Obzoj3MJ6j3r8T/wBiv4of8IT8Vf8AhFdUbZpf&#10;iRRbuzHAWdfuH8elftV9sc2cN4/M2nv9muQerRN0J+lfj2e4B4XFThbR6o9/B1eeCPFPj54FtPiJ&#10;4Ju7JBl5Y/tFoQOVkUZx+NfkFHcyrNsuU2PkwTA9mTjmv3YMO5J9NOP9HfzIvdDX5NftHeBovCPx&#10;IuZLWPy7HWF86Jv4RJ/EK6cjxHK/ZM+x4exdm8PL1R4rayR2lpNHN/rI3BQ9yprTggQq6hs+dhgT&#10;2I9K5+KRRHbXZG4wOUmHt2JrpIFCu8OfmT50+hr6pan1LLMDRKFuV5y2QfQr1r57+OemR6Z4rsPF&#10;UK711RdkgA4DJxk/hXvjFnQMvy7huUfTrXNfEvSv+Ej8EyW9rEDcWxE0fsB97FdGHqck1I8jPMG8&#10;VhZ04rU+YZHB+70zxUTNxl+cZAqpYuskQOSQatuVwNx5Bwfevot0mfjzVnZFQ7o2XK43cV9Cfsyf&#10;GGT4Q/EmGTU3I0XVCILteyE8LJj2NeC7S3Q8g9/SqElur27xSnIY8muTG4aOJoyoy6l0qjhJTR/R&#10;vMtq0wvI28y3uVUOw6FTyjivDvj/APDVfH3gyeZE332nqSqj+MDoc15Z+xf8ZYfHfgl/h3r8hbUt&#10;FXC7zlpbc9Meu2vsiYLGhFx82xcY/vxt0/KvyirSnhK3LLdM+ow9d6VYH4Tvb3NpcGC6QxyJlZEP&#10;BBHrUmRtLMcHHQV9KftM/DI+DPGTarYIRZXgBZyc5Y96+Z0bljj2PuO1fX4Wuq0FUR9hRqqrBTXU&#10;hZxwCODTlICkEc+tJLE4JKnGOn1pgO5QWHJrouXYk2jnaeo5osrm+027i1TTpmgubZg8UiHBVh/T&#10;1pgYMufWnO3duM+lDSasxNX0Z+s/wI+Ktj8UPB6vcsqapaAJcx/7X94exrK/aL+Cdh8a/BD6WFCa&#10;pZgy2kuPmBH8OfQ1+cvw48ean8NPGNv4j00kIvyXEfaSM9c+47V+xPh3XtM8WaDaeJdCk8y2uVDK&#10;R1H/ANcV81i6UsJVVSmz5fMMF7KVl8LP50dR0m/0i6m0fWomgu7ZikikYZXXof6iv1l/ZF+ObfEj&#10;wqvg7xTMDrmlKFGes0K8Kw9T61zf7an7P0ur2B+Lfgu33XFop+3RIOXTu4A6kYr82PCfiXWvBes2&#10;nivwzKYbuAhlYfxA9VPsa+poVoY6ipx+LqeDTlLD1LdD+hVUBPFNMZLjPavEPgR8ZLT4teE11pwI&#10;p4RtnHYMOte6RyxTIJI2DKwyCOhFcjVnZntxkmrooXESL82OTXCajEJrvdH3616NdR+YML0rlby0&#10;WMMw61NhNnjXjXT5I4Bcq4+TLP8A7i1+YHim5e71G9kLfelcj6ZOK/UfxjqOlWSXR1pylt9kkyQP&#10;48fKPxNflv4jtZIvMllXEkgMjAdAW5wKqm/eD7J896gxM+G6KSKowe3P+FaV2gmuFkjPyk9KZ9nW&#10;zGwtyT+VenDY8me4KSmMcEnqO1SNMluCG56VAi7Tj3pdRgUbJF43DAz61olqRtqUVY3lz+9XCk8C&#10;r0sjRfIfuqOPrTLN0QCXPKcn6VkPdSXLE5+UH+dWZtl7zxNbgdPU1EyN8qR9NuPxqCFJACp6EcVc&#10;gMcS/OeBzmncSNOwVYQA3frV64zCgxwSduazo5GuH8zoCOBV2Q+eQS2AeOexFSWvIjwEBiU8KMsa&#10;qMAzcU7cZYJEc8kjp6D/ABqpNNvcEMVxwKLCZpDa0Syfw8jPvSxby2z7w7g1DbzobQWrfd3ZP1qx&#10;ADGSud2OM+tJotG1aMst6pmOEA6Vo5LAhT9zLflWdDF5W0tyxp99ON37ro3WoNFoT6U7TLLPP8wf&#10;oTWusAmgW4iOCeCormnkkht/Jj4Xqfqa3tOmlit4xGfmFFhxsTwjYZYm/hP5VBp+2Tzps5Cjg+ta&#10;8SRP5g/iydw9yKyYolgVhGMAdBSexpbZo07acny2f+Ig496+kfA149vby6c+Cso4z296+dLmOGBY&#10;FTkvGGPtXunhJzJ5UncoA2Onsa5p7ndT2seweFTPG9xbA5iY7gT3ZfSvRtRsIbnwvaXb4AlkZdx4&#10;CMD0P1FeZWl99iltZ4YcpE4+0AdMHvXtFn9i13wprOgwLvWzkS6JJ/gbA49OKhdhzdtT6k+BSJqX&#10;wT1TwbdJmW2jmgYeqP8APGR7Cvj1lfTw1lDhNhMcuepx6V9Kfsz+LJ5PGGoaLdKDE9knydchTjNe&#10;T/FTw+fDfje/tYB+4uT50LY6qf8AA1wUbwrSge1kdb35U311PJXUQWweQHKEgqe47GtHwZ4tvPAX&#10;iyz8YWYcy2rjKqcBoyfmB/CqV5cpuRFIJYYPfBrmXk3qbZPmPUn+ld06anFwl1Pq/YqpFwnsz9nf&#10;Fui+G/jv8J5NLgIkg1KES28nXy5scHPbB61+TWl6VfaDq154S8Y2vmXuks0TAj5WHGGx/Kvqb9j7&#10;4rPpVw/w21u4CW1yd1kXP3ZO6Z9+1ei/tSfCyRpLX4t6ImbizZYNQRR9+Enhz/u18rGUsLOVBvRn&#10;xmFwFDC5nTliY35Xoz4yt7nVHC2unWyQA8ggYrRg06/mPm6jIdwHT2rrYreFF8yIghgGB9qryLK0&#10;ZkGOOvrW6j1Z+1xnFpciMc20axYP3fWsyW1ZRutx8xNab3VrDKYZTu9qik1O2EbMoC+3fFOxSTWp&#10;w+u2zXVq8DjDdBjua+afG+lnVvD11omoR7vL+cEdQVr6jmuPOmMg9eK8k8ZaWh+0XNrx5sZAx6kU&#10;6c3GalE5czw0K+HnCoujPjTTvhzd6hEbzw/Lu2KN8bcMc+lFtperaNqtvb6payW5z8oIyCPXI4r2&#10;n4aXltIzpvXzFIRlzggivevs1vdqI5o1cnj5hnANe5UzyvTTpz1TPw6OVUaVaNWCs07nzvalZOTW&#10;pAnGPQ19A3fwY0S7Pm6bI1q+AfVc/SuH1D4X+LdGywh+1RHnfFz+YrxHioy0ufp2BzTD1WlzWfno&#10;ctZoVGBXvfgyVToL5X5gQAa8Qt7d4ZVguFKPnowwf1r2jwovlaYE/gBxk+oq6L94+2wtnHQ//9bu&#10;v24vj5Z2Fmnwl0B1AnXD7T8yqO5x0zX5UB5RHKXP76ZsHvhT0+lXNX8UXfjLVpNa1dzLdZ3PI3PX&#10;sPYVkSSPJG9xtImkIUfQU8myuOBoKmt+oYqr7SVwLpJ+6J2wwjlv7x9KpsbjDXakCWTCRZ7Ke9W5&#10;ot5EEaYgUbmY9z3rNCOCbuTJydsSnsPWvYSOSxdYI0gt2O5IxmRh3Ir1T4cajdWGjx+JbIeVc21z&#10;5qeu1eg+leSW6rFMNMH3UBmnk7HHUV6n4BQy6IuoJ/qZJSCPRa4MzinSsz6ThaN8Xr2Z+/fwg8YJ&#10;4t+Hmm6ysgaVolmZR/Dn7w/CvRZ1Z4p4bXquJoq/P39inxvJBNfeALv/AJYOJk3d4n4OK+/lzYxo&#10;c/8AHrIVk90NfkGOo+wrSgdmOw3sK8oH44ftzfDaHwz48h8d2Efl2Oux/vNvQXK9SfqK+App8QLy&#10;d69c+lfvp+1H8Om+Ifwo13QIYgbiyjN7YtjkEDPFfz83Leddh4ssJYsMP7rLwwPvX6Dwrj/b4f2U&#10;nrE+exdLllcimljDuFyVUbhVXcOd3GcH8GpuCdig9Rt/KgN8jx9d3GT7V9Yl1OIkRVjKB+EVtp/G&#10;o8qzs3JUcflSO5JBYZBXcfwpPmYELwrEEZ9DRuMbx5gRgcNwBS9GA24welOAYNsQ7sHGRSbT5m3d&#10;uyaYEyBcs0rZXIAA75pUYOu9jtwcZqGIoG2EnAOfxpH2u2wdM5xQhFyG4ntLtbzT3KSQss0TDtIh&#10;yP1r+gn4DfEvT/ih4A07xqGDyanbLZ3qA8R3KDBz71/PY7SxkeWMbRvUeor9Av8Agn/8SYNM8X6t&#10;8J9Tl8qPW1W8sAx4+0Rg71H1AzXyvFmB9rQVeO8TqwVTkny9z9Wi9xbR7vvS2j+XJ/1z9TXgH7Tn&#10;gCDxv4BuraxiH2zTQLy2I6sB94D6ivo6/ZZtQgu1wIbuP7PcdsP61zEav9le1uVLNYuY23D70TdK&#10;/OaFR05qaPo8NWdKpGpHdH4cw3MDTQNJ8kd4hVz0w6itSwuXaNDITuiOwn1Hau7+N3gWTwZ8QdS8&#10;MW6Zt52+2WhHYPyVH0NebW7xh4ZycrcJtPoGHBr7ujWVWCqR6n6NSqxqwjUjszr28yPMUQDbMMG7&#10;YPUVN9mWWR7V/uzgqB/stxWPDcylFR+BA2H9wa19pj+dSMr93HXaf8K6V3LtfQ+JJ9MuvDeu3fh+&#10;6JzBKwwewzxUreWwIZc816X8bNMj0zX7LxFHzBdr5cpH/PQev1rzJkBlPPynjPrX0OHqc9NM/Hc4&#10;wn1XFTpdP8wbJBKj0qN0RF2U8bQMAdD+dJIiE7h1Nas806r4eePdV+GXjXT/ABxo5IltZB5oH8cJ&#10;4dT9RX75+FfE2heP/Cdn4y8MyCazvIxIhHPy/wASH3BzX87hJQnzOV6Yr72/YP8Ai9NoWuXPwh1y&#10;UJBfk3FiS3CSL95B7MOcV8pxNlqqw+s01qtz0MBX5X7Nn3v8U/AmnfETwde6Lcx+ZPbxl7c/3h1x&#10;+dfj/qmlXWi6jPpV+uye3bY4r91LiNoZPMtwP3R3L9D95a/PD9rj4appWo2/xE0lB9lvAUkCjoe5&#10;NfMZRi+SfspbM+vyrE8svYvZnxXL8qnAyQeT6ioQr8n2q/GdvA5A5B9qrz/IcjnNfUI+gKyEqwHY&#10;ninKJPOLKeT0HpTGUkdDx1oifAO/jHBx+lMzZO6hWJLZ75r60/Zc+Mh8Fa2ngDxBLnSdQb9yT/yy&#10;mPQD0Br5JyGBA/GiNykqFchkOVI6gjoaxxOHjWhySMa9GNaDhI/eYQpIklvcoslvMDG6EZBU/eUj&#10;3FfiZ+1T8CLn4OeOJNX0iM/2Bqkhe22j5YWPJj/wr9If2YfjEnxE8NjQNZcHVtNUK4J5khHAk9z6&#10;17J8UPhponxV8E3fg/XQCsynyXP8EnZhXzmDxUsvxFpbdT4zF4WSbpy3R+J3wG+K7fDHxIbe+ydJ&#10;1M+VcLn/AFZbjeP61+tGm6jf6Pb240lBc2QhynOSc8gj1r8U/HfgPWvh74tvvA/iNCJ7ViFY9JI8&#10;/K4r7/8A2N/i9F4otZPhL4rmC6jZoXsJWPMsQ6p7lf5V9diaSnFVqb0Zjg67i/ZSPuqw1WC/tYjM&#10;RDNNH5hjPG0dKdcwDaAefQ+tcxe6MkxZ9S3JIAV3LwcHtXDfEL4h6J8J/Cw1PUHkmiihZQANxDfw&#10;E+2a4V5noX6HH/Ey9SK3m0pUWSeedNpPZRyw/KviPx5oRt7tyoJXnOea+2fCF74J+J37PNzqd+rQ&#10;eLZmN3DMfugRHdtX6rxXzt4g07+3NJh1KIZWZFk/Mc0J6pj7o/P/AFuyl0+7YFflByD9a5KecPL5&#10;kmN3YV9EeN/DEtvcSMI94VcYFfO+oWoguCQDxwQeoNenSmmjzq0GncrJIXcKSRz19q39WkWSyiIX&#10;JDcZ9Mc1y7F1faxyM1uvefaLZV2/NGAM+4rZdznTM5/liMijHHSsl3ROYhg8ZArfmXEAmkGCwOK5&#10;+FMkkDpWiZMkX48BVd+g6fjToiGuFDgYx+dRMTjBxirtrGxAkcACgVi+pAbHSoEmE0htc4yCR+FQ&#10;PN5imXJGOBiq8DhJVlxnbSQjbsUiljmW4OCB8uOwFZl1aTAK8P7we3J/KlmnkiuWWFtoZfu+orNt&#10;jNHMZIGKk0DuXbXzVlCyZ6c1vWiN5YkX5snOKz45SxZ/Xj8a2bZPJiEIGSP0qWUi8GRv3mcHp7il&#10;tNq78dAeprMnnVYndhgqcYHc1OzfY4YYWbLnk/4VNi0Kdzgv1JPFbEEg8xzjHlAFfcmsy1DI5kb8&#10;BV+GQxp5+0nceB7ii5aZuWsjPaC4P+skY5q9Yw3l0DbeUGU9O3SqqXc0doPKUDGTVa21G7lhW4Zi&#10;pVtwA46VLNoOxvz2kQudsp+YYDAdOO1ex+H70WxjfAClQo/CvD9KJly5GTI2fWvXbWW3jtY2vWCg&#10;YGewNc012Oymz0yz1HbI90kmBja69sV9FfCQabaeLL/TtXJktNWsEidjwFPJB/pXyRHAwl3QuGDd&#10;QOlek+CvGA03xFaWmszbIvMRWLdDHgj9Disb2sXUu0fQ3w2v38K/FvTpXkMbCZ7ecr/EnQfga9t/&#10;aa0drVLHxfEn7vcYm4+6p6Z/Gvnnx1cWvhvxrDqemsZQyxzLIOnOOnuBX3L43Ww8ZfDaeZj5trqF&#10;qgH+xIBkMPfNeZip+zqqojXBV3Sqwqn5qzIBvd3CkHOfrVKTy5JVkVsE9TjGavSEqSJD80RKPn1H&#10;H9KypbpJj+7JIHc17Cd7M/RUW9Lln0/Ud1o/lOh8yJx1SReVP0r9hfg/4+0r4y/DOO/v4hJLJEbP&#10;UITjh8YY4/2h8w96/GeBWt7mOePksRx2weor6G/Zm+KH/CtviP8AZb+Q/wBm6w32afJ4STP7t/6G&#10;vJzXCe0h7SO6PKzjB+2p+0j8Uf6Zv+PtC1nwH4kvPCSJtWByIWbndCfunP0riWkvNyoXBbHPpX2x&#10;+054cjv7C08UWibpYcQOy9CjcgmvjltNvGBIjO3sR0rycNzVI6H1uQZjHEYOM6j1Wj+RheQg3Lnq&#10;Oc+tZklsqBd/UnFdC+n3KQiZwGC5DEGs5TppcpLKysp4G3PFe3hsjxmJ/hUm/kPG8U5bgkniMRFf&#10;MzCqnJ6YrC1bTYZPszNzmQLj6966W7vbaEqtvDkdyTzWNqN3JJGrRHy3U5HoPoK+gocB5lOzcUvV&#10;nx2L8WcjhGUVUcn5I/OXXI5tE8a6pFEzRGO4bG04OM1654O+JGp6fewNqZNzbjGf72P61g/G60ht&#10;vG8WqAZa/iy7dMsvHQVzWgr+8DjjHFceaZTLCSeHxC1R4mUY+jmi9vQ+GV/kfpT4O8UeGPFoH9h3&#10;au2P9W3yvwOeDivTbKCWBwUByT0r8z9PMttKs9q5jZTlWU4Ir3Dwl8YfGHhgrDJKL62ByVl5b8G6&#10;18nWy2Vm6bPbqZHNrmoyv5M+09Q8F+GvFYFvrlqruCCsifK4+hFemeCv2ZfAdxYLO91c7GbcEDcV&#10;4P4N+NXgrW5F+2sdPn6bZfukn0Nfd/gLVtKfSYjHdQspAwQ4r5fMamJoe7C6OX2+Nwa9mpSj82f/&#10;1/yp0vVlmICj5FHzH1rpJtTUQ+ev3nYIi+me9eTaBqK7DbD5sNuJxXcwSpIonP3ycRg9j617FOV0&#10;c9RWZ0qtJK/2ZmO2Nd7n+lVTM02bmUbFb5Y1Pp61FAG3G2mfAQbpm9gKRpd8K3CrvBO2P6etXYhF&#10;mAtj7DvBEg/eH29K9L8CvOdMlZMLazMyRr6Fe9eWeW5nj05MI0jb5HPZR2r13wXt/sqSzkUq8Uhk&#10;UHoVNcGYO1M+l4V1xi9GfRfwR8S3OgfEfSL3zPLW7b7NK3Tjt+uK/a1Li0uY4boAsL2MRt7Mo6mv&#10;5+XvZrFlvrcEPbOsqY9Qc1+2Hwr8Sf8ACa/Dm01GF90k8CXCkdmXh1/MV+bcQ0WnGqj6fiChZwrL&#10;0O7nMf8AZ4kvRvMZMEo/2W45r+eP9oTwC/w1+LGveEbVcRRzC7hPrHOSePxzX9EUqQXEzRJ92+i4&#10;9Ay1+R//AAUR8GpDq/h/4hw/JLdI9jOAPvFeVyfwqOGMU6OLUL6S0Pj8ZDmhc/NaOREZy6nCngD3&#10;po2xuol4ByBj3pofCj5do2knNNbOAQCMAHd7V+qo8W3YfGT5sYT7j5Uj2puWFvt6Y4zTixUtjqrZ&#10;H0NKNgUh24UjOPeqsP1DBRxIec4wB71ZAjZgNvIqusLFwD0U8EGrESKN24H73H0p20BoSSJ8Fiu7&#10;HpT1RhEVX5Sxzz1wakkYRyDZkDPNQzbWUuhJA+T8+lNAyGR9qq3aM459K0tK1/U/BmvWfjXQmIvN&#10;FmS7iwcEqD8y59CMis3y1OA5wCuMepqPzAqLLM33Dtdf9ms61JVYOE9mJOzuf0h+BvEukfEbwlFq&#10;2muHh1q2S5t2z0kwCR+dbX2t2MGp3OEhmH2e5X0YcAmvzu/YB+IMlx4Wv/hpeNm60CcXlnk8vbTE&#10;kgf7p4r9Iru2iuJ5LRVxb6inmxsOgkHNfjePwrw1eVF9GfQ0J88FI+G/2tPAV1P4Wh8Y2Hz3Ph+Y&#10;iYKMloJeM/Retfn1bW8EEktqg3LLh4B9OTX7f6zpVp4hsxHfKJba+jexuwezYIUkV+L3jbwxeeB/&#10;E11oE7ZuNIuWi+sZPB/I17OSYi8XSZ9tkGJ54Og91/X9eomnOl0I5Y1GLgFXJ9RWjbRpASSdzIPL&#10;Ymuet5i11NppAKkedH7e1b1tOkyxselyNp/3vevoUz6C5zHxD0a28QeCry3PL2n79Rjn5euPwr5U&#10;tkzBG4OQRkV9uxRC7V7eXG2dWgcHuDxXxVJp1zour3mgynP2eZgpP90dK9bLqm8GfA8ZYZ80K8fR&#10;kYOI2Rh759BTskDLU9gxRiOD3Hr7VGX8vEZzz09q9LyPh0RvtPK9B1p+l317omq22uaY5S7tJVlj&#10;K8cqc4/Go2KknA5FKvJDjg5/L3qZQU4uEtmUtNUfvj8GPiTb/Fr4b2PjDTwFnlXZKn9ydOGU/Wun&#10;8X+FNO8beGrrwpqK4iulJQH+F8cqK/K/9iv4rSeCfH0vw81ebZpXiFt0JJ/1d2B8uPQMOvv9a/X2&#10;ZWVysvLcZPdZB0P41+U5pg3gsQ4LbofRYWtzxUlufiT408L3vgrxJc+GNRjMZhJMZPdQa5V493yu&#10;PQrj1r9Lf2ofhLJ4v0VfHGjoourBSJ1A546k1+bSNnAcFSOvrmvdwGLVamtdUfaYPEKvTUuvUzJE&#10;dXIB+72/pUDZGSgz2rTMKyMzgkHPH1qgyNHnGcnOK9GOp0NWK8bZXaDkY604JliM9BTEj8pAiDjr&#10;xUqqTKMckD9KshRZ1ngTxnq/gPxNa+KtEJFxZyAsg48yP+JD9RX7V+DfFWjeOvDlt4k0OTzLa7Xe&#10;MdVP8Sn3U1+GICx5deCepr62/ZT+Kh8I+Jx4D1aTGn6s/wC5JPEU+P0Dfzrxc3wXtY+1gtUeZmWE&#10;9pH2kN1+R7p+1/8AAhfiT4QPivw9CP7Z0sbgF+9LGOSvvX476Xq2reH9WtfEOiObbUdOmEkRPDI6&#10;HlW9jyCK/pX2h1DDDEcEdj6ivxo/bL+CB+Hni9viHo0e3R9XYtKqDiKbuT6A/wA6fD2Os/qlV6dD&#10;4/EU7e/E/Q/4KfFHQPjp8P4fFFuAt4F8u+gHWKUcHjsD1FUvH/w/stV0ub7TD9pUxtG8bchkP+Ff&#10;kp+z78ZLz4JfEKDxCjM2k3xEOoQ9QUJ4kA9V/lX7pW9xp/iLRY9W0SVZ7W7jDxOvIKsK9mvQ5HY2&#10;oVnJXPhf4Qac/gfSrnw7qJNzZWLMYZlXjZLkBG9wTiqt9oiabpsWnY2+WNuPQdQK9pWHT/D7ar4d&#10;uY8Ld3EUisfVT0/Osn4l+H9T8O+IpdN1ZPKlIWUA/wASMOGrj5WkdDndnyd4i8ORXEbyBT5hOSa+&#10;TfHvgW5W4kubXGQcN2z71983VoDE03rnivI9e0VbnzI2TJJBzTp1XBlOCkrM/Pe5057WUR3Snmmw&#10;RytIYc4HAFfTnjH4eKyG62/IVOGHYjnFeKaloD6ftvAeOhHpXp06ykcM6Li7o5DVlZZY4U6RjFZ8&#10;P7wc8Y6e9Xr27+1xlHXBQ8Ed6z7aMiPeeMHiulbHM3qSyRhgQOxwTVljmIFMdKrvuLBT0zk00yDc&#10;qt2/WmSNkbYgi/WkZXSLzs7kPFVWDvKX9TxU4k8tRHnIOMigktD99bhwMyL1Pt2qyAJCrgc96p24&#10;aEkE/K/YVfhBaXYnapZcfMuW0TIF4yS1ashCOzHgg1TtpkiuEJ+ZEPPvUUkjvuZzyTmkWiZJCJ89&#10;QDnGKkVftc4B++TmqIuXClNo9q1bGMri4lGGYd/Sky4mhHG+4RBSecD3NW4FDO0Iyu0UlnGoAdmx&#10;znNSQkFDu++xqS0NdjHB5THJzhadFJCuIVPWoCN9w6gZjj6H3qeOF5ZVkPQdKHsM7PR7Yw7WbnBz&#10;+NdpfxAafcyyt+7EROOxNcvaFUjhbcQZCGrotXlWPwlJcoQxkm8vB6fL1rntdnWnaOhR0fW5LCK0&#10;a2JKleQfeuk1LU11bTFe0bbewvkj2HcV5lpV87WpRlG6I8fSuhsriJXS4LFPX8aiULlxme/6T8Q7&#10;LWdJtPth8u6H7ko3QEcbs+hr9N/ghrdp4t+D9hpmC1xokjG4HXeoJwB68V+JczFrM3SEDJwQOuR0&#10;Ir7W/ZU+LjaPrFvbGTbCrql4GP8AyybgsV9vWvLzDDuULroU2uh1PxS0SPQfGt/FaAeTcSC4hx91&#10;kkGT+R4ryeYR2021+N/KhemK93+OXkXeoxa7pMqTWrs6RFTkbc8gfQ14JEWnnKHD7BhCf5V14KTd&#10;KPNufd5XVc8PGUn/AEiW3RprhYITkkbue2Oaghnt523Mfm4fjjgcgirsTNbRyGQgZXafqe+a5q+k&#10;eK5h05FBkm4wP4VHeuiXZnbKV9D9XPhBrknxY/Z41Ozu2M99ZI0bk9T5Yynv0FfGK+KtbNoCZNm/&#10;5No/hx1ruf2T/HqeCviNFod05Ww1mM2sik8eZjCtXm/i6wfR/GeuabtKrBeyqqn+HJ3Afka+t8P8&#10;JTjWrUpwT6o/FfED6xgpxVGbjF9nYzLy5kchQ7YOd/uaoPIysHU8gUSkPJv9sVSkdQ2wHkdRX6zG&#10;Kjsfkk5Oe+oNc4UNIevSsue7D7lJ4OQKnuo5WKW+Co6qT0OKgMW1P3oyR0PvVpp6oxaa0Z8o/HOO&#10;NNc0uTGAkbDn1zXCaG+6R1J4UjGPevRP2gt8l7pbk8bWGMVwPhny57bK4LhjuHfGK/MuMaEZc9S2&#10;qsfsPhziZxrU6N/dkn+B6NpiFITu7eveupsYEfTIkxyTk46muZtYpI4gFNd3pcCmyRTzs6mvA4Xo&#10;U6s6kKqurH3XHmMxGEp4arhpOLTe3y3Ke0CXyJPbGa978LC6HhuC7+0OikldiuQcjv1rwm7tnW6Z&#10;eAK9n8KESaDG2PuflXy2aYeEMTOlbRM/WeHqjxeCo1qyTbSb0P/Q/FGwuDDcBc7WGVYelek6deo/&#10;l3DAfIMKPeuo+K3wf1D4eaPba/eAhrh+VIwdp6E15ZpN4scwkJyoxgGurA4qNaPNB6GuNoOnJxZ6&#10;ZGksTqiMGe4yZif7p7VbijLfv1wkUTYQdsisS1naTfEhG5juz6e1XDJGGW5mBMMZxtXua776nAWD&#10;byzJNCh2zXTZYn+ED09K9p8LND/wjdveWzZJkeJyfRTivE906QtPgl5eP90GvbfDunx6RpaaVv8A&#10;MidAyEd2PJNefmT9xI+s4Qp3xEqnZHU2z7ZVL8quVb8fWvuz9ijxrepeXnhPVJv3Vgd6DtslOMGv&#10;gniSJvJP3wCR9K9X+BPiAaF8U7B2ci21D93LjoWX7mfxr5TMaPtKLR9zmNL2uHlH5/cfs75Ulrbs&#10;r/KbWfOf9lj/ACr4z/bu8LyeIPgVqktiimbTZ47tCeyggtg19lLL9skjkmIxdw4OOm4CvDvj7pa+&#10;IPg14g06fJaTT5CR6eXzXxOCk6deEl0Z+e1I3i0z+dtpIy3mu25mxwOnSmKofAZscEbaqgPjY2ML&#10;g59atYBy4GNnJNftdJ3VzwJKzJQ8pbBPysoGPpSrsf5m/iGD+FRqUIPl9VI/WiUnO1uADWrfYViW&#10;Nmj2+Y3y9h71bQ5XHtVFJMHcQcAHj3qaOUdB8u4fpUp9wa6lkygnDcjHeqDERgxnpww+opHmVUAz&#10;kjvVAySE5HUMD+FWgsXTmQtsByACKc4tJRi3O5J1w2ezDrRCzJl2OcN+hqa4Rl3ocbhhlx6UWBbH&#10;qHwT+J0/wq+K2heMUz5Hm/YLxexhmwuT9Dg1/QZpssd7orx2Z8z7HieAg9Ubmv5np4Uu45bQD5bm&#10;PhvRxyDX7a/sWfFWTx78K9LmunMt/pP/ABL79SeSV4DH6jmvg+L8C1y4qK8mejl9SzcGfWPlLLdS&#10;QRkKupx+ZEPSVa/O79rPwIYtSsPiHAgCX6/ZLw/9Nk4U/lX6FXtrLbxT2VsczWMonhY/88+pFed/&#10;F3wfB478Gar4ft1VvtsH2u09pkGePx/nXyOAxDoVVM+ky7E+wrRqdOvofjZbKUQtn95avh8/3a6W&#10;OOFVYQLkMfNQ+9ZTRvp+oqL1ceYDDOp6eYvBzV3T5HhtZI5OPs+WHuvsK+6g00mj9AunqjZh/dyl&#10;x827DjHZu9fM3xhshpnjmLVl4ivohkAcbh1r6OBJkVIzsThx75HSvPvjDo32nwQs0ah202fzGcjn&#10;Y/YV2YWfJNM8TiDCLEYOUVutT56dgcFe9UtxBO4ZPSniRXtht5yM5FR7gpZMYwK98/JNgTDN5YHB&#10;6UowRk8EdfpUZyPmU85/KpFDFQ3agYoe8t3jutPkMdzA6yROOqspyDX7hfs3fGG0+MHgWG+uWA1W&#10;wQQX8ZPLbRxIPY1+Hi7s/LzXpnwf+Kur/B3x7a+LdPJa23CO7hHSSInnj1FeBnuVrF0eaPxI7MJi&#10;PZy12Z+/UkduA63K+ZHIhSZDyGRuA3+Nflp+0T8KJ/AXiuTUdPB/s+6O5D0Az2/Cv038J+JNH8Ya&#10;BY+JPD8gntb1BNAeoZWHKH3FY/jvwJpnj7w1N4a1NRJuBeB27H+7n2r8+wld4erd/M+owWK9hNS6&#10;M/FPG9ih7c1VnhlC7u3Umu48Z+ENR8EeJLnw9qiGN4j8n+0vYiuUmQmLY/3TX2dKamlOLPrk1OKl&#10;HYxU9VHWmIjOcLx/F/8AWq7gxyED7jD9arFHKbxwAf8AJrQizROcY2HnPb+lM3TK6yxuY3TDI69V&#10;IPBB9qiYgfz/ABpgOQR/d7UPVWZL8z9ef2cfievxG8EQC8kH9pWAENyM/Mcfdk9wa9M+JPgPSviR&#10;4RvfBetRq0N6hXnoG9j1Ffkd8HviNcfDLx1aa6STZSYhukB4aNuM49Vr9ldL1C21eyS8tpBJHKqs&#10;rj+6eVI/rXyOPw8sLV5oHyuY4T2U9NmfzpeM/B2t+AfFmo+B/EURjuNPkK5xw8ZJ2MPYivt79iT9&#10;oGXQtcPwb8YzAWN382nSueI37x5PY9q9t/bY+CJ8WeF2+JnhuHdqemDFwoHLw9/y6ivyHE0oMU9m&#10;5jlVg0cg6oynIP4V9pgMVHHUE38S3PnZJ0Z3P388U6FYSfEHTY9RO2Cd/wB4O3AyPwzXAfEXWL/x&#10;X4gvr3VArTWe2HcpyDEo+Qg+wrzX9mv9o7wb8R9c0TSvihI8N9YW8sLlRnzyF+Vvoe9ezalP4Q1G&#10;203TYpF+y6jqUttdyLwY41OYwT2yK56tJwumdsJ81mjwafT2nh2AfKeK5u60mLLxSr1GAa1PBGvX&#10;2seOde8Hzpm0sZXNhL/eiRivJ79Otd5e6KJMCQZIPBrk31OxaaM8Z1HwxHcFbfy/kPUnpkV8teIv&#10;Ad1JPqVgqZaFWn2t1KE4GPfNfot/YkZg/eAk8fSvEte8Mw2njrUrefP7/TmMZ9SDkCqUnCzDR3TP&#10;yokhlgkktJfvgkH2xVWL7hC9RXQa/btDr93bycSpKwb61h/6ti3Z+3uK9um7xTPKqRtIjkjYTFR0&#10;B49hSygSTZI5VaiunwY3H8YPPuKnhfzW2d8cGrMbmfnA3DtSRQjfvfnNPwQ5jbtVuNN5UEYGaAIA&#10;8u4EdjxW1bqYySR1HFVUSMnK8Bf1qwXJHy1LLXckD5+Venc+9AAYZb7o647mq6qRkE8L1qyihgNn&#10;yqe1JAhbe3MuJGJx0+lbwcyIFPG3gVjq8twQsXyhfT+tbMA2naTnFJm0DSYi3jhSBgQThs9qbLJs&#10;iPPzPwPaoSf4yMYPA9arrISrepOB7VLRS1L+7ZttIG59PeuotLAW6fvBwfx61m6XpyRSpMfmI6mu&#10;hjG5zuOVz0qG0awiup0mhWGmXl0sWqSmODGTs5YAelaHiG40bTYbfw7psb3CNIXDOeVLeoFZ1rYL&#10;a6EurX+RnJBHXr8orkxd3CulypJkJLMx9PSlbqaGb5wnDtE4KK5X5fb1qvJqbeV5SHLevvVK1tJI&#10;GlEAx5rlj+dULkOJSICGXrn0PoaaRDkb0eqSxJ5fQH71dl4C8Ux+HfE9prSMfJz5cxXqY24YYrzW&#10;GYzwecfvL8pHrXS2/hzUhD5cCbZMb19OazqpcpSuz9JvhXfab8V/CV54P06N9+lebeW59fNJ2r+l&#10;eeTWpit/ImXbJC5DDoQw6ivcv2epdK+H/gGPxdNELbT7hkWa7bjKKOfwzmvA/jF8RfB9v4v1G48I&#10;Si4ivGEsDfw5PUV49Co4S5UtD6LKcY6bdPoUNRmS4RoWbYU5A7vWBo9pI5l1C4Yl8bfcCuX0eXWP&#10;FV+2o3pMcURBXtyOuK9PbYyqqgAnhiK9CPve8fVUlzK5saNcy6VNaatasfNspkmVv905r6X+MOmL&#10;d+J08fPIPsmvxxzxKnVn2DeTXy9ahtrW7vkn1r1ZtWN/pFlb3Lsy2SGOIHoq12YfM62Xt18O7Nqx&#10;GK4ZwudTpxxqvGOtjG1nULHS7QS6dbPJOxwoc5HuT7U9dTMipPbhGDAbsL0PcVjTyvdRyXrAgDAU&#10;H0p4t7qz2yWWDEeWQ9ifSuXF8U5jiLc1Vr0PbwHA2TYG7o4eN331/Mt3qmXypGJzuIHoPWseYbpi&#10;3pxitiS/t57SOFQd8crbh6cdazZcl2QAY9a/ZOEa8quW0qlR3bP5f8T6EKOe16dKNkraL0Pmv482&#10;xnXSxtHmIX59q8g8MwfZ5pHK4bcOfbFe1/G+FFi0+7bJO8oceuK8l0CJod8bdzkD2NeHxd/Bqv0/&#10;M9fw71xVD/t78md/ZTIyHHU81tWd/PbtiMkBuMf1rmLNwj7B3rcgwHwa/MKVadN81N2Z/RSo068O&#10;StFNdmro3jK08pkkOS3Wva/Cp8zRod2Aec/hXhcbMMNjvXtvhR2h0hWXkyA9e1clWpKUuaTu2fUZ&#10;dCMIqFNWS2R//9Gb9qHwNa3+l3Gt3Nv5sTgxQxgfd7AgV+LF3bTWGpS2UqFWjkZSCMYxX9NHxs8L&#10;DUPDl/PbqDIkYhhXGQGPev51PjJZ/wBi/Ey90yNvMaHaJT/tY+b9a+V4WxTk3RZ6+Zx91TMmwuSi&#10;pCAWLcMR6V1MElsqKmdsUfOT615xZXkkBKIfmkGPpXU2s4ciMHKx8k9mNffQlc8KR1EBncBVyXk6&#10;j2r3mwlt202CKAEPbEAgjsRivBtOKsFkkLGWboB1Cg8mveAYZfLMJ2pJEOe+QOM15+aO6ij7Pg2G&#10;tSfoX94id0zyh5A96gtp5dNubfUIX2fZpVcEHHeqXmlyH2jMikMfXbRFGl6rwSKS0sZKAdMivEqK&#10;6aZ9yl0Z+53gbXotb8FWOp2g3LD5Umc5+/ya0/EdsNW0690kru+0RTw/9/EOK+eP2VNUfVfhNBDM&#10;/wC8hhMDL/tIcg/gK+kI5Q0qSTH5Y2RyRxnsa/PsRD2dZxXc/PsTR5KkodmfzP6npzaVq1/pbnc1&#10;tPJHg9trEYrOHzs0h/5aJtxXsf7RHhpfCvxt8R6IE8tBfPIvoVl+YEV49Gi237vG7aep7Cv2PLqi&#10;q4enNdj5atdSaAr8qtKOHQ/mKb5u8R7eMDn6ilXy3U7juWI5U/Wo8nqV+6cV3Mi90Gd4IL5z+lVy&#10;rcI55wMYNWcExBRxg8mopAjy4i4AyCagaRXlIDDZzgYNLEjSElT8xXAFRBV2HaAfrVyHKgCMAYGT&#10;60R7BfSxLCjSlA/ykgqfqKtBlQQ3AG5Q3lsaGi2q2zqmJR754qVVAJtS4jjuOeOoatEQVis2JbUN&#10;l4pN0f8AuHnFfYX7Enj0eE/i9N4VuHEdp4kgxnOAtxH0/Fh/Kvj3e0YjumXLqxV+fwBplrd3vh+9&#10;i1bS3KXOnTpdQsDySh3EfiOK4sywixWHnRZdKbhNSP6bJZY2Sy1kEkxk21wOzIeMmst4HsoZrSNc&#10;vpj+fH7wucn8BXJ/C3xnF468H6R4itwDZ6/Zq+7+5MByPzrvZJHjW21KYb/IzaXOOpRhgE/Svxip&#10;Bwk4PofRwldJo/J39o7wNH4R+JN0lspFnrC/brduwdvvKPxrxOGfa0V2vIK+U4/rX6X/ALUngAa3&#10;8MnvYUzeeHJvNVh1aBj0+gzX5mwKJ5fsajasw3Ifc19hlOJ9tSSe6PvspxXt6CvutDYjh2HDnLRn&#10;P4Gr82n22tadcaLqBIjuImRgOvTg1n2pjltldTkHMTsfVatRSyRy74+vCk/SvYg7O56Moe0i4Pqf&#10;Extp9NeTTmQg20jKN3XAPFJuJ/euOD616V8WtMbS/Gf2oDEeoRiRCOm4ferzNidmxuNpz9a+ipS5&#10;oJn4zmOF+rYidHsxSyrzjJpdxJ2cgL39qiXaCAxxmpQHYhT0Hb1961RxoRHz9w4pSjn7oznin4CA&#10;lRnJoXcPlPQ0n5gfbn7Gvx9fwH4lj+FPiyVjpOpOBYyn/l2nOcqT/db+dfsCUWVGhXA2njHZvX6G&#10;v5o3jLRbQ205BDDggg5BB7YNfsh+yP8AtDD4o+HF8IeKJB/b+lIFc9PtEI4Vh6kDrXwfEmU8kvrV&#10;JadT1cFiLr2cjpf2nvhOvjXwufFmkRH+0rL7yqOWA61+YRjLMUcEbSQw7gjqK/ehQsjtHIN4dcMP&#10;VDX5aftMfCn/AIQLxcdf02EjTdSPDL0WT/69eXlGN5X7GXyPsMnxn/MPP5Hy1JCJAVYYUdPWqigD&#10;7wzjj/69aksL4wMkioBbggSE4BHNfSpnvNGTKmZCEGarEKrdOR/MVqTrsXKcAcY9RVRF+clRlsdP&#10;T3qiGuhXVfNGCuQeg9a/R39kP4mrqeit4D1OXN3pwLwhjy8B6qPda/N6KUhCBxk8Z7HvXTeEfFep&#10;eB/Ell4s0V8XNrIGA/vKfvqfYiuHHYf21NrqcWNw3tqTj16H7iX6W9xZyQXiB4JVKSA8go3ANfhh&#10;+0x8Fpfg18QpLe1U/wBk6lma2b+6x5Zf8K/bLwb4k0zxZ4as/EGkOJbW8iEsfsD99D7qc15x8f8A&#10;4N2Pxp+HV3osg2X1svnWsvcMoyB+PSvCyrHPB11zbPRnxWJpc0bW1R+GXgvxZqPgfxdYeLtGAkns&#10;ZA+xujr3U/UV9v2Xxu8JeK9OuItPL26XciXd5FtO6F1PzbT6Y9K+CLvTtQ0i+m03VYzFdW0hjlRh&#10;g5U4z9DXd/DLXNK0TxlZp4jA/su9lSG7PdUY8H6Z6+1feYqkqsOeDPPw9VwlZn6o/C6x8PeKdRu/&#10;Gnhy2lg01oFtbN5QQZVXmR8Hnliea7e60spM0ZAHPyivWbLSNMtNGtbbQwgtEjXydn3SuOMYrE1P&#10;TvNcORyOhFePyW0PXjK+pyFpY4AV0zxXifxYt/J8R6dqEahEeNoWb/aPQV9OQ6fJ5LbDg/1rxz41&#10;aOJfAT6jEpL2ciycdfrWdSPusqO6Pxx+MOh/2P8AEG8gCMPM/eZI7nrXlKTBxx0Pr619vfHnRbbX&#10;fDln4wtxsdl2Me5+tfDchO7gdOPyr0cHV5qaXY5MVT5XckU5jyRkJ/WmTW5jIljOUPRh/Knlm8ra&#10;MLnqKZbzxxOsDqWRzzXacVjXhsTqUam1GZFBJHcgdaqICVyny47Vde3fTnE1u/H8LD+VaUVtFqcQ&#10;uY8JNjLp647ikNIwA7Nx79qeqnp0B4qz9mPJ6egpux0AAXOKkpRAIEUIRwal2sflBx6GmRqSwyM1&#10;oRQIzZbOBQWojol2fd6nGcVZeTyVwn3uh/Co0R9xEa8etP8AKCHB+cg5NJoYsbHhpCSOx9K6CwtF&#10;x5nXJzUWnvE486aIfL0TtWkkke7bbgD2HQfSpZrFdTorO0a5dY1wiE4Ndno+iRzTXM8qebFaIrt2&#10;5z603w4uk2Wn3V3qQ8yTytsIH8LnoTVy5vLi10WCO0yFIPmE8bn+npiszWJl63eR6xMqRvshX+Ho&#10;Aa5K5jkZcfdA6YrWlZNhzjPBI9M1QkPmMG2HaB270Ipo5yRkhjeUk5UHaPU1yeWnnVnTZjkgdzXe&#10;3EKvxKNvHA71R0+0glu2gkj3BhgmqRnys4tJJ7AM8fz7j09K9J0bWdYMUFxIH8pBhm2kqfbPSvSP&#10;CPhnTrNTfTWaXHYq/Qj/ABr9MPBvhT4a+KP2YL+ygght7+3SXOFG5ZIzuUfiK4sTXUNDoVFxips/&#10;OrwloHxU+J8LeBvCbXF3ZLgvAzlYowx4OPSvqvVP2JNQ8HfD1/EuuXX2m8sMSG2jxt29+evFWv2Y&#10;PESeG/ixp9ndOFt9TU28oxgBh92v1Zm0fT9atbvR54i0Mqsjn1VhjOfY18/mGKnh6iUdjehiHCSk&#10;j8TEjitwDAuEK9PY1M3lumI2w2ORXRePPCl/4J8Y6l4cvVaMWsx8oHvGxypHt2rj1IWdXfnt9K9+&#10;jUVSCnHqfo+HtKClHZmtp0hZAXTleCTxmu1VLq7hiMBCDNcLvl+0ESt7ADpivQ9MbFmsi/NkYp14&#10;OULLc9bAVFCquYo6nb3aWLky5OVHA4xU0Wl26upd5GBxnnitO7iLWbqCFYjIyOtRS3UVrDbrNhmf&#10;AIU9PrXNRyTGV3+6ot/I6sXxNl2DTWIxMU15oS5jtraGNYExuYnce/FY1xKBliMZ44rQv7q2uEWG&#10;DdhCev8AOsO4fcyKRx6+9fufC2Cq4TAU6GIVpK5/JfiJmOHzDOauKwk+aLS1+R5F8VNN/tGz02ON&#10;/LK3YBbr94YH61zWofDXxRpYj1TyxcQyuQfLHzADuw96674nvLFo9rPDgMt3GTn9K+j/AA7hrOFF&#10;yUKhj9e9fnfiFmVbDYpUIP3ZLVHv8BzVKEcSldxb/E+J4rfy7n98MEdiMfpWuPlICDqa+4tU8C+G&#10;PEEXk6parubnzEG1q801v4BNK3m+F7kKBzsm/kDX57DMqb+LQ/bsFxBh52jV938j54GTgHtXunhj&#10;e2jQSE84x7cV5hrPhPxB4aumtNZtZEVTgSAEofcN0r0vwoUfRIo0y204xgk1pKrFu9z7vLK0Jrnj&#10;JWP/0v0o2W2taRDA5Uy3GZ3U8kDGRX8svx28y3+MfiJpMqDeSAD2B4r9ffF/7TB+D/gprebMut6k&#10;m2HOflRhwfpivyM+JlvL4knk8SyOXuZpMsV77uTXy/DWBqUZyqSWmx62aWi/Z32POLO7V4iBw2O9&#10;dTpl0m5EdsrEMjHT3rgrK4bHlyckHHFbcX3txIVfSvtYS6nirU9g8LSCXXrIS4cS5QEdFU+te1/L&#10;Cz26/wDLJ9oPsa8N+Hai5t5rkMFuI2UrnsBXs8szLdFGcM0ihuPWvLx0+adux+jcL0VTw3N3dy8p&#10;Cqpn+XY+38DUsW6K4XacYfy/wNZxdC7JJ8wOM1Y3ly0meVIZR/WuKx9Ife37EXiAiTVfC07kvDIz&#10;IPRT1r71WPMTJjqh49Spr8rf2RdTNp8W7i3kbHnWwYD15r9UbaZjPGHOQHKn8a+IzemoYh26nxub&#10;wtiG11Px3/4KAeHGsfi/a6/CNsWr6bGx9PMiJBx7+tfEALMDgdQPxNfq/wD8FAPDhvfA+h+LxFzp&#10;d61tKfSOUYH64r8noz9mH3s7W/Q1+g8MV/aYOKfTQ+OxsOWox6IrABT8rr+oqNnIUqScADApxGxi&#10;gbGGzn2NDPuLb+3GRX0VzkW5XypJCHn71MVWK4fjNKduz5AN3TPtUTM0ihUONtSyrCwxnAZqvwMA&#10;V80ZJOOKpRIHTyj9QRWw4d5AYsAAAjHqKIiI0MvlKZh9xypPfFKBGIn8tfngIcE+lMkLSL5mPv8A&#10;X6im+ajBZujDh8VTZLHbFkfnj7Qu72z1qFp1KRSMOFBjYex7/WnBlVHi/ijwy/T2qFl8z5U4E/Kj&#10;3FaLYR+nv/BPz4nveeGtX+EGpyFp9ImF5YZ6+SeoH0r9NYAlzqTwMP8AR9Vh4/66Cv54/gJ4/f4a&#10;fGTQfGe7bAZhY3np5Upxk/Q1/QYpSXSpV0yUM1s4uYT/ALB54r8p4mwP1bEucdpantYCrzQs+gl7&#10;b2+pWK2uqrmK5jawuVPPqATX4y+OvDV34O8XX3hyeMiTTLltueMxk/Kfpiv20u4I72dgh+XUofOQ&#10;ekyDkCvzw/ay8NEalpfxCt1IS+Q2t0cdHTgfnXJk+I9nV5Hsz6vIcT7Or7N7P8z5GsljPm24GRIC&#10;6D/aqezeSVQuNvmrnHoV61jW3nxfu1Hz2z7s+qmtlmMbMijhfnU/XqK+xiz7Vdjzf4uWEd94Xg1d&#10;ic2b7VI/26+cZFJIcEc19mX9nHqekXmkygMk0RCg9M9Qfwr4yVZcbHG1kJHPtxXs5dO8XFn53xlh&#10;lCtCsl8S/IYIiXV2HIqzHHkE55Ip6BnIIOQMjFJGDtCYr0LHxiIVlJOw5wetOwwwx6CrKJsl8tRg&#10;01owT5hPI4NFu47CEZBxjOAfpXU+CvGWrfD3xZZ+NfDr+XdWLgkdpE/iQ/UVy+f4zyygjHrThFyv&#10;HUcisq1KNWLpzWjHGTi9D+h/4VfETRPil4KsvG3h4jZOvzp3ST+JSO1XPiH4H034ieC73wndICZ1&#10;LwM3VJB2r8df2T/jtcfCDxz/AGNqzMdC1ZlSb+7FIeA+P51+39tJBeQLNE4aNsOrrzkdiPavyvM8&#10;BPA17dOh7+FxDklOO6Pwu1rRNQ8M6vc+H9ZRorm2coQR1A6GsYrh+eQePxr9Mf2qvgu/i/T28feH&#10;Y9uo2ygzxoPvqO/4ivzUaPdLiMEbfvKeCD6V9BgMVGvBPqfdYPExxFNS69TMZRGcN1AqBlEJ3L3q&#10;+6FucbcetQMFb5XHJ6Z7Gu86mY1zDujyOoPJqoqSq20HOeR7VtzW7glVOB3rPkgyhHO4GkzNo+xf&#10;2RvisdE1dvhlrEm2C8JksXbosw+9H/wPqPxr9KkncDzrcfc52n9RX4Fw3F1Z3C3VjIY57aVJY2HG&#10;2RDlSK/Yn4MfFO2+K/geDWE/dX8eI7pOhWZRg/g1fL5thHTl7aGzPm81wnJL20dnufFH7cnwXgtb&#10;iP4weHIwIZflvVUdCfutxX5wFopIdk3O/jFf0e+J/DumeMPDdx4O1SNTb38TKQRkAkc/jX8+3xB8&#10;D3vw48aah4L1JCrWUrLE5/jj/hYZ68cV9Dw5j/bU3hp7o+UxlLlfMup+iv7E3x8i1vTE+DPi+f8A&#10;06zH/Evlc/62IfwknqRX3bqNo0cpHvyPSv52NKvdQ02/ttW0mVre8tZFkhlU4Ksp4r9wP2dfjZaf&#10;HTwSLu62prOnYivYu7EDhwPQ16GLw/K+eOxrhK11ySPaIYNyApzmuK8daQLrwxf2ydGiJwfUV6cL&#10;J4xkce1cz4gt5ZbCWHaCGQj9K4mro7k7H5paJpNl428Nan4Lu2AkhDOi/wAXHpX5reJdLm0PWbjS&#10;blDE8bkbW64Br9GtPlOg/EowoAgmnMJJ64J6V86ftReCovD/AIyW/VW23EZIY9yMcfgDWWAqclTk&#10;fU0xcOaOh8pxv8yqTnNTZ2SHI5FI0SkZA6DgUn3sBjyvWvdR40tNDoLOVHgETneG5I9Kp7Gt5xJG&#10;xBB4IrMSWSI7x/8AqqT7eyE7xkHtRYL3N5LhJm3XBwfUVPgxkMrZHWufinjcgZ61qRNsG1TUtWKU&#10;rmhHceWuQvPTIq7DLA52kEHuBWWjHgdMmrUZUOGzjcaVyrsvtFGkZUA4Jzn2qYGOKEiMc44NY91f&#10;JbSeUhJORmqd1rRVWjgHQj8fWm1camk9TdS7SLPnk49BVyzvIiiCEkKM5J6nNcK9xcTN5ynk1uWp&#10;UBDJkqfvAdalotTuz6C+GLW2oan5MkYuM4whPBx3/Cu9+IRttRvHbSkw0S4wOASPQV5p4Je0tDJe&#10;wMEZlVFVOWJPT8a9X0/S7zSCkuuwtJfzIWWFefL3dC56ZxWb7HTDXU8isPD+rXCLNq58svk7O5x0&#10;rVksfKgN7dfu+PkQ+1ei22mLaRSa/qzsTCCfL6ZPYD2rzq4Gs69eG8uFx5hxhfuqB6CoRqkjmZYV&#10;kJuJQBjv6n0p2ny29qou5AruT8oz0NVdSg893lY4gB4B6/l61Vsoo5du1Plz0qmKO57H4d19LgtZ&#10;y/Iw/LJ7V9xfswXKXt3qXhC4+dLvZIkZ555DV8B+G9D8wtJbg5QAmvrb4Da1b+H/AB3peoyyGMpL&#10;5e89BvGOfxrycbqnY9uNByoM4/xzo+r/AA9+I+oaJGDFNp1wJoT0wM7l/Sv2O+FXjK28e+BtM8Tw&#10;uP8AS4dsyr1Ei8MD+PNfn5+274Pv4PGOk/EOBfLi1KAW0vYGROQfqa6/9hHxiDLrHw71WTMpxd2i&#10;k9l4cD8Oa8vM6Pt8JHELdHiRetjq/wBsbwNCtpYfES0zvQ/Z7hR6ep/Svgfa/wB2P55M5J7Yr9vP&#10;HPhOz8deGr7wxfxBkvYjsPXEqjj86/FHVtNutC1O60G8PlzWUrRN+BxTyDE80HSl0PuOHsV7Sk6E&#10;t1+RJbTKUMmznoTXaaVDE5VUY7SrNwe4FcbYOsiGJ/lArqLB57TR7uWxUeYsLyLv6ZAr67B1FCrC&#10;cujPTzGEqmHqU6e7TS+41p7omNS53ccZrA+aWUuRhu2PavD9M+MOpXEiQ6tZqqjgmNs8flXpWieL&#10;NB10bLKQpKP4H4NfsmFzXC1ko0pa/cfyfjcrxVGTlWi357nXRsC3PH1qrIMAH0/WmgqcpJTjLGI9&#10;p428CvUueVY8R+OslzF4Kje0fZL9qjbd6YrsPhz8dLK3sYLHxnAVaJAomgGQSO5HvXH/ABkeU+A7&#10;qaTBZHjyPbcK8W8OSRzQq4+7gYFflHiFgo1atOcl0P2Pw1pUsRQqUKm9z9VfD2v6B4ihW90e8juE&#10;OMgH5hn1FdmIjbuiP0cZBxX5XafdXem3Xn6bM0BBByhxz+Fe6eGvjn420KKKPUCNRtgcfvPvAexr&#10;8nrZPUavSdz9ErZFOOtKV/XQ+6pY4Lu2FvcKsi5HysAR+VfS3gPwT4Pg0mK7j02AOy5JCivz98Kf&#10;HbwVr/8Ao2qB9PnJON3K/nX3p4Q+IPgyx8KQvcanB8ijI3DJ9K+YzPC4iKUUmcf1XEUnyOLX3n//&#10;0+5+JHwGtvjd+zLp2radbD/hINMhUwuB8zoiZwfXivxjS5ksrhtL1EGOSJ2hdW4O4cHiv6YPhtHL&#10;onhjRdPldS5SSZwBxt24x+VfkD+378CJ/h94xh+KPh6Af2VqpBlAGBHK3Un618jkOaONX2E9n+Z7&#10;GY0uduaPzEvrMaXrEtmp+UHK47A1fRwYRI/OOhq34oWCa0hv7fko21yPf3rmSwzuc4GOB7V9qnY8&#10;Z6Hu3wuCu9wGThlzn19MV60jJviAX+HBNeT+AQqRxRnKEpnPtXpyN+8jjLZAJ5FeTXlebP0/J48m&#10;GgjVLRImz+E9PWmHIcDoSMVHCVdlxzjiml22YPJyRmsT1lI94/Zwv/svxh0ydCA0sTxEn25x+lfr&#10;pPei18x0G5o3RyB3Br8Qvhfq0uh/EvQb1RuBuRGV9Q4Ir9t7do7gx3KDKzwYH1FfJZ7G1RSPls7j&#10;arGXdHlv7TXhZfFvwU8V6Mq73a3+1xdypjGeK/AW2IuYRI+E8yIMPfHtX9LMllHrNitldDMd7bSW&#10;zn3II5r+cnxb4fuvCviS/wDD96hjl0u7ltyD127yU/TFe7wdifjov1PkMxg7qRzqea21HUIWXLH3&#10;qI4zg/XiphyxWU9+tQk/Mdp27ThifcV940eWiD5uQ4688VAj4k3xj86sNvK5A6dc1W3dHJ49KkrY&#10;uW7qV83+8cVrWwhSAXRbLI+0j2rFhiHl7FGB1rXgJYFRtUOv600yWRSyiSKVQMMpDAD0NV1RAWSP&#10;pKOCfWnRuu5Jn+X+Fiagb5I2jPJRiwHsaYAly+Y5hgMimMmo38xEdUOXg+cf/WqvuLFoiu0NyD71&#10;PuJmt7gMG3nym+pqkFiW5QXSyQg7I5o96nvu6j8jX7lfsk/E1fiB8KdE1y9YGezU6dfL3yvygn61&#10;+F8zSYa3YbXgfj3FfdX7BPjmDRfiRqXw7vpB9n1+DzbcMcDz09Pc18zxTg/bYb2kVrE6sHPkmk+p&#10;+x0UtzbaTcWNqVNxpUwmTd1MTHkD8OK8z+Mfg9fHHgbXfDluoczQi9tDjo6jJAr0aCVEuLLVplyt&#10;xmznH04GakJbT4gr4L6bKUZfWKX/APXX5jCbhJSXQ+hozcJKceh+GKxzQS29xeAqkpMEvsy8VPby&#10;yRqgnH+pZlIPcHoa9g+Pvw+n8GfEbUtGt8i2vW+12voN3JH5142QZGS4mIIlXYwHZhwP1r77C1VV&#10;pxmup+j0Kqq041F1N60eKJ4lP3FOGJ9D6V8k+ItOaw8R39mqEIk7+WT3UnIr6rhEjxBbrh14I/2h&#10;0ryf4nW/meJoGxw9svTjnvmvay2X7y3c+a4voqWFVVbxZ4h8wGQODxmpQgz83FbEsaCPygMqCTUU&#10;losVur2/BznB7ivaaPzJFLYJApcbSOlRbAhx2NXAmwZf8jTfLkZcjoT0pMdyqOHwwwf51GEU7t5O&#10;72rQeJh945PaqyIpZkYbl9BUpdwBEDAwzcKe4r9Tf2JP2iodWiX4Q+M7gC+tcfYJZDjzov8Annk/&#10;xDtX5bhUiGxAQBxk9TU1pc3ml39vrelyGG7s5VnhdeodDkfh615ea5dDGUnFrXobUKzpyuj+mX7N&#10;HMWguBuRhtYHup7H3FflT+0t8Hrj4e+LG8RadERpt8SQwHCsfWvsj9mD9oCw+OvgZLy7Kxa3ZYi1&#10;CHod4H+sUd1avcvHHg/S/Hfhm58L6ugZJ1IVj/CexFfm1GpUwNflmttz6rL8b7GaqLZ7n4QPENjY&#10;OTnrVOaETrsQn5ep9q9C8feCtY+Hvia48MapHtMbHySf40B4P1ri1UiQbhjIxmvsac41YqcXofbQ&#10;amlKL0MzGDsbqO9QMp6AfjVyaIp8inBqEthGkYfKvf1qrFOJnTxt5QYDdgZ+texfAX4nSfDj4gW8&#10;l4xGnaiyw3K9gx4R/wAK8meNlAJUg+1ZV5ADHsJwv61lXoqrTcJHPXoqpBwl1P3kUCVg8TAo4DK/&#10;bPUfnXwR+3R8HP8AhJdAg+K2hxYu9PXZcqBy0ffj2616/wDss/E9fHPghfD2rvnUNIVYn3Hl4/4H&#10;H0719LX+l2us2N1o1+glt7tGhlDDjLDAP418lQqTwWIUluj4XFYdpypT3R/NZFKpG5DjnINelfCj&#10;4n658IPGlt428PO3yMBdQ/wzRZ+YEdM46Vs/Hj4T6j8GfiFP4ZuFP2CcmW0kxwVJ+7n2rx5VUttU&#10;/Wv0yjVhiKaqR2Z4LThLzR/R54H8ceHviZ4VtfGnhOZZrO7UHAOSj90YdiKl1tRt57Cvxl/Ze+PN&#10;z8DvFhtr1y3h3VJFF5EefKc8eavp/tD8a/Zi+u7XUtPjv9MlWaC5QPG68hkYcGvLrUHTkenRq86P&#10;yV+LDXOkeLLnUYCd0E3mqR2IbNdx+1J4ct/FPwj0zx7bfvBa7JQAPvhwFIJ+hz+FZ3x7sHh8VXtk&#10;vRhu/KvcvgVZ2nxM/Zy1LwjqgEjxLPAc9cryuPTC4xXi1pOlJVOzPVbTgmfjFcqY4w2zljx61nuu&#10;2TJGM11Gq2U2mX0ukXn+sgdlOeqkHGKwJIf4Yzk+9fSUpXSZ5VelZ6FdRvIK8iqcqMJDu6dquRs8&#10;XJGD0NLNGkq7vStTkcSpBHtcP71tIwdWKnrzWJkq4KdOlakQPlbQPu96W4r2NRFHbjAq1GQkhA5A&#10;x+dNjBEWRSqzJFvg5Y/0qbGlzCumke4PaqRxyv61bn81i8rHmqSRGVvmPXrVbGbNCAZiHH3R+Yro&#10;tIhSXmbOCccViRBYiAeQP5V12kXVvb5kiALDnDdMUmVA9f8ADVlFpv2f7OuXjYN75BzmvqLU7yeP&#10;S7m5hUCVwoz1bDdTXytoutwSMokBEjuFXHoa+m4tGvrDRXuNQmEkOxWJHUk/w/hWLWp3Q2OF1wxf&#10;2VBbXZ3OTwB7etcTdanHbWTqSIkYYZycbfcetdlr93p0VgupGZfN4WOE8k+vHtXlv9hTanO090PP&#10;ccqO2WOBgVl1N1sc5fQRrqHnrIZoSo28Yye5rn7rVhHII4hsP8J966DxC0ml3q6S5zOoy+3+Eehr&#10;P07QptavI1YbYmYbm9v8aq9iLO+h6/4AuruSwuJZidy7BkDrnrXrmlybIzLaNiSM71PoV5BrlLSz&#10;ttEs2to12A7Rg9Wx610+gyxoGJXLHg5rzqqUnY+py3WNpH6CfFmQ/G/9lE+JrONpLvSIluEVvvb4&#10;hhzx6ivzn+GPxVvfBPinR/G9mnlJayxtMFPLRMQHH4A5I9q/R/8AZF1Gx1TQNX+H2q/dmSRkDfxJ&#10;IMFR9K/JfxLo154Z8Vax4Uu1MZ06/miKnrs3nafp6UssgpqphJnzOZ03QqtR2uf0f2M0N5bQ6ppU&#10;/mQXUazQnrwwyv6cV+df7YXgBNI8T2nxC06Lbb6iNlwoGAJOmfxr2f8AYx+Ia+N/hHFoNxJvu9AP&#10;2VgT8xi6oT+Fey/FrwfbfEX4d6l4bxunSNpYcdQ6c4/Gvj6MpYLFWktmd+V432FaFbp19D8foIlj&#10;k8uboewrs9MgS8glth8oljZB68iuLjMxxBcDZNAxSUHqGU4IrtPDUn+lxE/Mu/AP1r72nUUrSifo&#10;z1TZ8WukNhfXVoefIdlye+D0rV0ieM6gk9twQoYkVzXxMuPsnjfVdOgG2MXLc+nc1L4L1C3lmQsQ&#10;STsz246H8a+loz0TPw7HQtVnHzZ9L6D4liuUWxvT+8HRvXNdQWcMI35Jrwh2ugSbdSQOmOx9a9P8&#10;Ia/aXluum+IrgQSn/VzkfKT/AHWHb619rlmeR5VSxH3/AOZ8PmeTNN1sOvVf5HG/F4B/h/fiXqzx&#10;5/Bq+d/CjrD8pPysOBX0F8Q5bTWtCvfDlvOPMdhtk6qdpzmvJdG8JWdmBcXt785AAVBx+teZxT7P&#10;Ee5Bpu34n0XBVeeBqRrVE0r6+hsw7S4YHqK7zTYln0QwsAWO7Hsw6VylvpqwFpWkBjHT+8fwr0Xw&#10;vpEuoaVi2IklDkgZxx2H1r5PI6P1fEc+I0VmfpnE+OWOwXssvlzS5k9N9DlVtDbssZO4Fc+9e++H&#10;YIRp8UmBgqMc15XqXhbXrORJp7divJO3nHPfFeo6b8unQpEMDaMjpzXz2e0qUcXNUPhP0rgmpXq4&#10;GnLG/wAS2t9z/9T7K03XmuLSYQkCKGFLaLHq2N1eUftpLpWv/s86vpF8wZoXijgJ/vgc4rqdJtP7&#10;Nn+zufktW3N/tPXx1+2l8REsNF0v4fBsXFw7XchJ6Z+6DX5tllJ1cRCEe57+MajFs/HpZJr23fS5&#10;BgoDge6+tc2CJUVZPlGcH/Cu98V2Uem6kNTtTsEo2sP9rua4m3j828SFjkMc1+nt3dzwoxvyo998&#10;LyGGaKNzhdgA/oK9D88RlI0AGT3rzHw3I73QLcnGPpiu8Vt7En5ipz9K8ir8Vz9Ly6X7lI3IZGAK&#10;oMEnkmpVBETIp+6wNVITlCRyeOKmaVTIUX0zWZ6UWaWk3IstXstRB/1F1E2R1A3DNfuroNxbnQrS&#10;eKTzVhZVJH+2K/Blh5sMkY4KgMMeoNfsx8AtYm8SfCyC4mO4+Qj++9Rg/wAq+bz6leMZo8TO4XjG&#10;Z7xbRi2tZoW6W8okQj0NfjB+3F4I/wCEW+N8+sQqFt/EFsLtcf304Y1+zVjdM+owpIP3V7Bj/gQF&#10;fnt/wUG8Jy6r4O0Hx8BtfTLg2kuO0cnr+NcfD+I9jjIO+j0PlMXG9Nn5OCVGBCckrkZpkmJYwrDr&#10;g/lTppWjZAqgZJH0FHmgEGIcDKnNfrKl1R4BE5y53+vA9qgyyvxjBqSTgAj6ZqvHt4PPPBph6F2I&#10;iI+d12nmr52KMYy8ZDKPUVXyrBEHQ8H/ABqzGDKY2yFyxQk8Y9KZIyQRtGyy/dk+YVlzSZZL0nan&#10;+rfPv0rUljuER1YB2hPUdxVKe3guVaDGUbBx3BpoaRlN9oi6HmNs89xVhlXDpCcK5Dp7GnFvmWST&#10;gcqQe9M4QFByYz09qaC3Qc88rsDLjldrZ9a1PDPiS/8AB3iCw8U6QTHPpNykof8A2c/N+GKzPJWZ&#10;poWH3o/MQj1zSptaFWP3JP3Z9z6VFWCqRcJbMSfK7n9J3gXXrfxd4azp8qvFqVsl3bt334BIrsCP&#10;tF1a383S/j+zXHoHT7pr88/2C/H8es/Cx9DlkJ1DwvcmMrnkwOeP0r9ELyHzPtFjbDCyKl3AR3K4&#10;JH41+MY/DvD150n0Z9JQnzxUj5b/AGqvCf8AavgODxdGu260SbypeMkxtxX5qPCpkuLeP7ikSow7&#10;g9cV+3Ou6dZeKtLmsLlc2+uW5jcHtIBx+ORX4s+JtOuvDGv3Gh3XEtjO1vJnuueDXtZHiLxdJ7n2&#10;WQ4jmg6T3RDFcJJm7i53AOc/7PFcp8QCjWVldkbiC2XHoeldREqw74piMQMU6dVPIqhq2nPfaLPp&#10;+0ySAfIijJ65xX1eGqck02dua4f2+FqQW9jwo28YXHGearzWM4j8sjnHSrUhUSgquGXhh3yK2rV1&#10;vEMr4z0OPWvp7J6o/Gm31OTuIPmX0AAPv71UWIhPNH3RXRXkTCTYifIo61SkQsNqgBe9HKIxJExK&#10;Y4xkYGPxqB45EO3GCeK1ZUERWOMZxk7jUDruxvHPapasNMpBSVKsOfX0qJkkRR61bICIO2etJseQ&#10;HYMkd6nlKudV8OPiP4k+E/jC18b+FmKyQkCeFek0Q5ZSO/tX9Afwy+JPh/4o+E7PxboEgeC7jBIB&#10;/wBW/dD6EGv5zFU79qHlDtNfRX7Mvx51D4F+LUsbwtJ4fvZALmNv+WRY/wCsH9a+X4jyj6xD29Je&#10;8vxR24Sv7N8stj9a/wBoH4M6b8UPCx1CBdmpWIJjkUcsB2NfkXfWdxY3Uum30TJNESkitwQy9a/f&#10;LRry21vTYdZ0xxLa3Ch43ByCrDINfCX7WHwIknP/AAsfwlHlVBF9Go7ddwAr5LKcb7KXsamx9vk+&#10;PUH7Co9HsfnYYkmOw8Z6VQEDqpTqBWwIh9w9uh74pJLdFw4bhh0r6hO59Taxg4dn68D9aoPbMMiT&#10;k9a3Wg2JuGajk3BGRj8x68UyHE2Phn43v/ht4ztPFliSVibZcRjo8R+8K/afQ9Y07xNott4g0dxJ&#10;a3MYdWXup/qpr8LxEoBcDAr7c/ZE+Lg0e+Pwv8QSbYJ2Mlk7/dDn70Z54B6ivFzfCc0fbRPDzjBc&#10;8fbwWq3Pev2nPgrF8X/h7NBbxKdVslMlvJ3yP8a/CmRLq2uJIbmPyZYXaKRD1VlODmv6cxC0UyTA&#10;5HO0eq91Nfkf+258A5PCetH4peF7cmwvcteBR9x+xwP1p8O5n7KX1eo9HsfFYyjdc6Pz6aMSIY3G&#10;5ejD1FfoL+yP+0Smjxp8KfH85Fs7bdPuXPCekbE/pXwHEMfMBgHpmnYlnCJM33CCu3gjHfNfb1Ka&#10;qLlZ59Oo6bTR+jP7S1iLTxYZIeTLF8rdsVg/seeNItB+Jt34NvGxDqqBkU9N8fDAfVTn8K8IX4qX&#10;/iXwpD4e8UyGS9tB5cM56tH2De49a4vTPFVx4N8Waf4utBtl065SXPqmdrZ+qk187jMHK0o2Pfo1&#10;4ygkbn7YHw7b4ffGG+jhi22mok3ELDvu5b9a+U9wc7hwy/y9a/ZX9tjwJafED4MWHxU08Zn0+NZA&#10;QOsbjpX41MsqMrkYVhyPWtMtq+0pJdiKuupXlgMjiRODjP51V3sshjbuOtaIAJ3OMZFZ9xh3BUdO&#10;K9RM4akbERAT5Qc5NXLYbep4J5HtWaZOVjHUH9KvR7t3lnpnmqMdDdEjRQpuPB6fSmyMQv7s4+lQ&#10;CUkBWHtUUj4JyOtSgbMq5PzZUnOeaktcMeWA9vWo5R+9ZW7Vat4ht3befemxeZbDbD6Z61u+H7ea&#10;6nMSqfLbgt6UulaZb3Lg3DBVzyzcCuon8T2WlONP8MIHlchTIw+UYPJ5pFxS3PT/AAR4V05NTj1H&#10;X7pQkLERwjqxA4Jr2y88S3mg+D5dNtojPLeP+6Y87c96+VdN1V7aSWUne0ZDzN3LZ+6v1r6z+Ffg&#10;zxF4u1D+2dcbAwHFsuMRR/w59z6Vm43OmMkkcmvhHFlbtLAZbvGXkPIXPOag1G9PhzRGfT4A1w4O&#10;2U9VJ4yB7DpXpHxC1y70FLzTdOKReQ6pIe5VvSsnw74YPiy9hk1NhCsYSQwjvGDz+JrNxRrGdzwb&#10;R/BWt6vNH58TGe/bcZX7Cvo3S/BvgrRbdYL9SlvaAM03qw5LH2zXoSrZXN4txbhVtoCQQOoHt715&#10;R8SHhuraUXkphsIUL4Xgu38KH1z3rKehvD3tDnZL3R724/tdLoXFu7sVI6qAcDI9cVs2Os6TLOiW&#10;zkH19TXlmnWR/s5rmOMRM7ZWMf3eMZrW0udIZCLj5TngiuRq57GErunZM+6fgH4wi8MfEDTLqWQG&#10;CVzAx9PMGB+teL/tn+DpfCXxtvNUhXdb61bJcxsBwz5IcZ9jXC2Gqb4Fjt3aNlYEP0KkdxX1n+0w&#10;qeN/2bvA/wASoEEsthKbO9l7rvBUE/8AAgPzrPDv2eJjNddDnzmlzw9qup4b+xp8SJPBXxYihuW8&#10;nT9QHk3eT8uWGEOegINfslLb/Zbw3MbZ805yD0x/iK/nMtLnUrR5DazbBHiQY/vKc1+6Hwd8exfE&#10;v4V6N4lDFZ1hMUuevmxDnP1ArzeJ8Fy1FiY9TxMHJ25WfCPx78MJ4X+LOpC1UR2eoMJYSOmSoLD6&#10;81yGgSrJJHGAVCMMZ4xj3r6z+M3gkeO/hzP49tIn+16ddmQL6xYAY/T/AAr4+0O6X7WAv3G5HtXR&#10;k+IVSkvI/SspxPt8Mk946M+KfjPN9j8faxHAMtJP0z0BA5ruP2e/gb8S/jNI7eC7LbbxABrmb5Y8&#10;gngeuDUXjn4d6h45+OyeEbXcralJGWcDO2H+Jj9BX7Q+DvHXwj+BXg+y8JrcRW0dsgQRRYLHHVmx&#10;6nrXqZjmlShFQw695n55iculLEzTXU8L8OfsAX+1J/EfiFkkKjcsQGM10F9+wL4SW2cDX7kORx9a&#10;9Zuf2yvg/akq7Tex2EismP8Aax+E2tXPkQ3/AJYxn94Cv86+ZeY5k3dzZssmdv4b+4+VNc/YG8Vh&#10;hFoWvrLjp5qj8qybT9gP4jyzqL3VbdQOhUEV+iGi/Fb4cz2K3ravDtfkEsK4zxF+1L8JdEkCW921&#10;84OCsIzWsc3zLZSZEcp5naFNnxH4z/Yb+LHhjRzrGhXUOq+Xy8KjDY9q8B8PeFfiJo+qtG2l3ccv&#10;mhHjMZ4J4BB/Gv1b0P8AbE+HM8wS9t57dT/ERxj3rrr39pv4GvbvI14jFiM4jG7+VbQznG8vLVjf&#10;1Oqhga2GmqkIO6PiLQfhr8VNV0wXlnpUjdVbfwSR1plx8L/HNgGfVNInjHcouRXol9/wUE8P+GNb&#10;utGsdDubqOGUqkgwqsvZvxroNK/4KMeDLxg2paBdRITgk4bFU3jp+97JtHsw4tq4eTirJ/cf/9X6&#10;M8ET3d98Hx451smRdPRpJSoy8jAZHT3r8R/ih4q1z4ieM9R8Wa7IzyPIdingRxg4VQK/pH8F6Lpm&#10;jeG4PC7Rj7LIAXQjjYBjke9fjp+2Z8BF+FXi4eItFUto+ps0pIHCs3O2vjOHcTShiXzbvY9vNffv&#10;KC0ufnhqlhLeaU8LgEjDgt7ZP8q8zslAvFHUj0r2G/dTlIW+8MH0rx2z2jWPLOQu4rx1zmvu5qy1&#10;PGpP3kj2jw85FwrqDjGMehr0W3IiVpGYc8mvPdNZonUpjHeu3HluCDzuFePU1Z+iYB2po6I8HcOj&#10;KOlAxu2KdvvVaJMvFjJyOlTRNHMqvJkPkjjpWR6cZE0PM7RKd28YzX6YfsU+LHvtC/sOT7ti7QYz&#10;94Pkhj/KvzPUFHjbowJH1r62/ZD14WHijU9KmYRNIIpYyOC204P4CvPzWjzUH3Rx5jDnoy8j9PVl&#10;ltrVZmbmyuCG9lJrzf8AaP8ABcXjX4O+JvDy5d/KW7h+sZ3D+VepzReddX1rCoCXUAkU+pHPSod0&#10;WqadBa3bbVvraS3b64K4r4ylP2c4yXQ+QnG6aZ/NbJKuHfAJI3e3FI/lFFWQHcwDVt+K9GTw74iv&#10;/DcrBZLO7mtyp7hXOCPwrm0kw4P3gPlFfsuFn7SnGa6o+dkrOxG245RuueKYvA2/5zSSOVIIywBw&#10;fWmsEyp67en1rezEWo2eQHb97HFXh+8zG54kjBA9CKrJvRQzjAyM49DVoBovN2jJt2GOOobv+FVs&#10;KxPE4Eglf5VxtNUJyyLmJeUYH6irrAOhiK5D8iqtwd7Rseh+UkdjRcS1Ks+wXJh+8JPmX2IqmxHm&#10;q0hx5nyn61YY7UYDkxvj/gNQPHFcXBhjU4K7159KEVYIpEXDSPtEDdPUCrEWIo57RMMkn75M9fwq&#10;nFLBMEmYZjnUqR6MKlASFUd/+WB2sfaqTuiWfVH7Gnjw+DPj5YWNw4jsPEMLWk+7oZMfIfrmv3WF&#10;z5WkwXKjL6VOYpMdTG3HP51/MIlzdWMsepaexWazlS4iYdQUOeK/o1+C3jKw+InhPSfFEJxBr1kq&#10;SHPSZRg598ivzzi/CctSOIitz08uq6crPTpbM2a3dhCc+Sy3VuT3U9cV+bP7XXg9NK8fW/ia0g/c&#10;a1Bvdh081f5V+lMZ2afbX12d8+mym1lx3jOcE/mK+a/2ovDEmqfCy8vLRd0mg3SXSHv5RPI+lfMZ&#10;bX9lXiz6fKa/sq8W+un3n5gW7rceVdZ3C5Xax9GTjFdhoF2NH12w1j7xjnQup5BAOCD+FcCiIsFx&#10;bQfJgieLPvywraQiWI+U3+sXIPv7V9y72aR9zUjzJpn0n+1P+yhK+nH4s/CuAmG4jWa4tkH94ZLK&#10;BX51W0vlFvLUpJnDq3UEdQRX9An7Mnj6y8cfC6xsLtlkvLBPs00bckqOASPpXyn+1B+xS+oXs/xG&#10;+EcQMjky3VmO+O6VhlOfvD1Pq2Lenfsfk+Y5e4TkorVH5kJOl1HuUYHQj3rLNug+Rjk5zVh7DUdO&#10;vGhv4XtZ1JZo3BBA981ofupFyo57kV90pKaU4u6PAcWnZmHJajO4gMBWVdRGUgRggDvXUPtSVY8Y&#10;T1Pc0NboDv8ATjFKwHHSR74yi84xkVX5ceXjafaukuoBHds0a7dw5rM8lnkATktQ0WjIeELDjpk8&#10;j2qErHKdmSQeGB7itV4WkJjjGT3+lQRxLGQwGSO5qPUD77/Yr/aXvfC+oRfBnxxcFrK7fFhPIeIm&#10;7Rknse1frqYIL60eG4QSRyApIh5DA+lfzGyQLKVILIwO5GU4KsOhBr9fP2Nv2mP+E8sU+GnjqUDX&#10;LFP3DE4+0xA4GP8AaUda+B4jyZ039bw606nq4HEprkk9Txb9oz4HT/DnxE2t6Mm/Srk7tyjhGbnB&#10;r5mON3A4HSv3k8TeGNH8ZaHP4e1lFkt7hSGyPuk9DX5B/GL4R6v8K9f+w3MZa0lc+RLjqvoTXFlW&#10;PU0qNR6n3+VZh7WKo1N/zPE3UspkQ/J/LFZDDnLDrW6A+0xOvRqimjTptPTnA6V7/qe1YwmR3PK7&#10;cciokFzbvHd27skkLh1ZeCrLyMVoABTySwxTlA2dM4oaUlZkSXRn6sfs+fGS1+J/h6HT9VkCatao&#10;BMh6vjgOv9a+gda8NaT4i0uXQteiW4tLlSrqecZ4r8QfD2u6x4T1WDxB4elNvc2pyrDuPQ+oNfrd&#10;8C/jPofxg8PYhxbapZjFzbMfmz/eX1Br5PMcvlh5e1pbHyeZ5Y6L9pBe6/wPx0/aH/Z81n4I+LHh&#10;jVpdHvXaS3kxkRAnhCf5V8/QQDBkHRe9f0t+M/APhn4heHZvDPimBbiGUEAsOR9PpX4pfH79mHxb&#10;8Er24vbeFrvQmbMcqgkxg9m9vevo8iz6NRLD4l69GfJ4nCuPvR2PlYMxxPnBQ9KiuriWaM28/wAz&#10;OCCfrUiqhb5Om3Of5VWJJUkdVJBr6upSU1ZnJTqOGqP2F/ZZuV+LH7L0nhzVT9oe2hltJA/JymQD&#10;X4teKtCuPD3iK90O5XD2szx49MHj9K/VX/gmnq1xDqPirw7dkCDbHOoJ4BYYP518e/tNeGDF8avE&#10;caAII7gNjHUMoNfI4ROjip0j6HDL20HY+RCm0DdyAKgkiG3O3rW/NYjJjB//AF1VaymU8jgd69yM&#10;iZUTmmUhdoAyDnPem27uwMR4cmr9zbsvzdj3qkkbs+N2MVpF3PPqQ5WabNhQnVs4qOY4fYtMV2UE&#10;pjI9ajncsqk/w9aZkV5UBdh1OQa07UqqF5Dz6Vn5jVSVO4nGBTWfDA9+pNBJfe4mkH2WEct056Vq&#10;x272aqGBMrDnNZWmTNBN9pRQzj7oPTJ710sMs04/0wjze5HYVL0Kj5nUaOn2YRXJ5fAYj/aHPNe8&#10;aJ8SdX09BJZ3bwGTBnI43Y7V4FYSl4iEGSBmojdXEchV+/OKm5sj6A/t2HxB4qj1bVAXt5CvmIec&#10;lema9Q0/xrZ6Xa3+syhYzEwjt8n7x7/hjpXyFaeIryGJ7mTACZ4FTi/vdZtYNLh5G8N1/U/hSlsb&#10;QPt74X31z4q0i41q/YC1BkJZf7ydq831C4TUXVJoyYWcuFf69a9E8GWdzY+DIPDWhRk2ax+Y79Nz&#10;tyaY9nZ2cDXupW7TFF2qi8bc1zTOqm9Tyi5V5SVCbTnArkJra9ubkRW4yVPXpiu1vbrzb1kjVo2B&#10;xtznHt/jWZoGt6fea7J4euT5LLkhn43kdgawaPQpa2Ra8PwS21wf7QYud3QdCB2r7p+HK3HjH4H+&#10;OvhnMu5I7L+0LNG6+YnJwP1r5UsbS0s9zOAdp3Z9K9y+G3i2bwz4yhv5nWO3uoZLSYn+5IuPzrn5&#10;LvU9qvh/aUGkfDsbGXy7iMbFKYb3I619R/s0/F3X/Dl/dfC6zU3EWttmFiceU6DJCj/aAxXzL4sg&#10;i8PaneaXu5ink2L325OM/WofBOtar4b8TWHjG0bZc2U6Oo6DaCCfzGRXoY2isRQlBq7Pi4x5J6n9&#10;D+gaFFH4YTwtc/Mt/AySM3VRKMkfUMSK/KDWtAu/B3i2/wBAvQA1pO0aj1XPB/Kv1X8KeIdO8TeC&#10;LLxlpkoEeowrcoM8DP3lz6g18P8A7R/hmXTdYt/GxQJFdjypc/eaT+9XxmS1nTrOnLqfUZFilTrO&#10;m3pL8z5X+I1/YeBBHrGky41/Vh5KSAZaGDHzFf8AGuMs7cxWym4laWRl+eSQ7mY9epq78SLdNT8S&#10;6ZfqQ0aWrJj3zXNaveLZW4t489gufSvqp73PooU0terM/V7sTfu4zxnnHtVnTlSRNzxgkjrisjS7&#10;Nrp3lkb5V6V1aiOGEKhAI6VK01NnZaIhBtiwR0Cnv6Utq8YI2gK3oBVMuQ7N19q2tOi2R+ai845q&#10;nJy0C5rx3rpGVK7h2qBp5fl3gKvSgMApTpUD52kde1CbWw0eYeLwx8RPKnSVFY/hwax4tySko55H&#10;QV0/j218s2l2h2mTKN9BXJwuvm8c9Bmvo8E700z8rz+HJjJrvqf/1v05lgZpdqA5l/RFr4W/b68S&#10;6XL8K7Xw5JxeXdyGgHcKnUmv0RuoFMLkHBOFyOyqMmvwA/aY8a6r49+Ld9LPMRaWZKQx5+VFU449&#10;zX57w9hnXxUddFqe3jpctNo+MtbhTTy0Z5OMDHqa8ksSH1L7R3ZsmvYvGeLeIXLAspHPse1eO6OS&#10;b6TaMhFJ/Kv0us7nj4dWkj2LT2CKMjg8mu2Xyn2sh4K4A9K4bRzJNH8wwdorr7aQeUiAYP8AOvHn&#10;uffYSXuq5uWkroiSMT8hORVqHMcKohIAOST3BrItVaRWii5ZecHpWlEckjqQOh6VmkelFlt/kyFz&#10;gEYNew/ATVYNM+K9k925VZ1aMem49K8bxbunlSOUZuRj1Favh/UpdE1zTPEPCtazI7j2Bwf0rLEw&#10;56corsKa5ouPc/eaGaRDpd6GASRTC596Gf8AcmBV/wCPS5BB9s1znhbUTfeFvPVRsidJFzzkOM5F&#10;dFexyPJdxI+PNjDivz2SabTPkGtbM/Dj9rvwynh349eILeIbUu2iv17ffGGA/EV80l2VQAeDX6If&#10;8FBvD1rH4p8N+IYVIN9atbyNjnMfI598mvzqchTgA8DGa/V8hre0wkJfI+dxEeWo0J5hB2p0x3qe&#10;2Hy7gRyfyqrGQFy3Pqfano5iION3fA9K9dGJroAy4B3f/WqQMzyLMDtO0qfQ1EoAj3qMA85ppXez&#10;RrnkZFU2CJo5XZF9YWw1NMePMij4D/MPY02J4w8crg4ccj396Ub1IkmYcHt6UhXsVieQSOo2mqke&#10;4LwcGPjPtVqZfmkAPU5FV2ZTOsvZxjHbjrTQJkabvLeGJNzJ84HsetTSkJOyMnyTqCp9CO1MjnaG&#10;RbmXlQ2w47g1EkdzaROhfcI2LLnsDTsJ2JHLGOOUtjaxRselfqP+wF8QHvPDGsfC2+uM3GlSi7sl&#10;HUIeW/Wvy22eaJ7YMSs2HBHrivcf2dfiXP8ADT4xaL4qBxBdMLK7HQFZOMn6GvGz7CfWMLKK3Rph&#10;6nJUTP6IbKaDUL54UwqanAGBPeRR/PNYGp2EGv6VJpd9ymoW8llKD03jODUEMpGnJMrCR9OmSaPB&#10;6xsc/pWzfJKWuIrcjL4u4Pr3FfkSbi/NH0sHtJH4geJ9Mk8L66+mXiEPp9y8EwP/ADzzgVRi2pAy&#10;9RC5aPH9w19S/tWeFx/wnkPiNIwLLxBbgMV7TRdfz4r5KsrsGODeCXjJjl+g4FfeYGt7alGZ+g4O&#10;v7alGZ7J8N/HfiDwJrkes6BKYwBmROzj0r9WPg98dfDPxKthZwv9nvowPMhfgn1x61+Nml34tblU&#10;uM+WCQfx6V2kF1Lp17FfWM7W064ZJEJBGOn1oxmXRxMbrRnJj8thilfaXf8AzP1K+M37OHw7+K9k&#10;9xqNmsFx2mhG189uR2r8nvip+zF8QvhRdyXcMZ1HSySVkiB3Ko/vD6V91/Cv9rmW2jh0b4iRk7cK&#10;LlB17civtyxvfC/jmwM2nSR3kEy/NjB4PYivJw2PxmWSs9u3Q+Gx2Vypvlrxt5n83EaRTJvI4zxn&#10;gj/69QurGTOcjpk1+wnxq/Yw8K+KlfXvBH+g3wJIiXiNj7+lfll448A+I/AHiOTw14pgMF1Hnp91&#10;h22nvxX3OV55Qxtop2l2Pn62FlS16HDSbnX5fmrIuoWJE68Doa2mKwjBBxUbKk8LluMDgH3717bO&#10;VaGBBAxIkj4A6n1qGaAoMsNzen9a6OG38m3W3PJHJNV2t3YmRVO00mhnMsjKNw5K9Kbp15rOjavb&#10;6/ok7Wt/YyCWGZOCren0PcVutaiYgQ8DHNZ00Ekf7tzlu1ZzpqUeSWzHF2d0fun+zN8fdD+Nfg+F&#10;Lt1g1y2ULeW/csONwHcHrXsPxI+HGi/E3w1N4e1hACQfKfurexr+e/wN4w8SfDrxVb+M/C8nkXdq&#10;2SoOFkTup/Cv3m+A3xv8O/HPwdHrWmMIr2IBbi3z8yP349K/Mc8yeeBqe1pfCz3cFjXKzTs0fk14&#10;68A618O/EM+g6uGIjbEchH319frXFKJlJA53fyr9svi38IdC+Kvh2TTrlBHexqWhlA5DAdPxr8fv&#10;FvhHWfBGuSeHNahMdxE2NxHDD1Brry3MVXjyS+JH3+XZgsVHll8SOAks0if92Ov6VCEBf5ua6Mpu&#10;Xj6VlSW6pxFyxbJr2Ez1N9yvGqvlT+Fa/h3Xte8Ka9ba/wCG52tbq2fcGB4b1VvUHoazo4FjJlbI&#10;9BTpWCbYE/E9jRKCmuWQpRUk4tH61fAv9oHQPivnSb9VtdThQNJGejHuV9c19KaxpOma9pkmi65b&#10;LcWlwpV43GRyMZGa/A3StT1LRNSi1jR5Wt7mBgySJweOx9RX6n/Af9pnTPiHFF4X8WlbTV0ACuTh&#10;JgPT0PtXyeZZY6D9rR2Pkczyt0X7Wkrx/I+F/wBpr9i3UPh4ZvHPw6zNpGSZbfktECeq+w9K/PKS&#10;Nd4KE8sQTj0r+qS4jtLu1ewvIxLFMpBRujD0+tfkp+1z+yG/hoXHxI+F8BNhgyXVsOSpPLMg9fav&#10;dyHiDbD4p+jPksThvt0z5i/Y88TzeHfjMdAlmMUWuWzQA5x+8T5l/OvTP2xPDTWPxT/txF/c6xZo&#10;d46GSL5X/Svi3Ttfn8Jazp3jHTh5jaXcJcJ65U8qa/TD40aWvxG+Edl430lsraRDULcYyWimH7yP&#10;I7qTXXmaVHExrLZno5LVs1GXoflze6Yka+VbrjZ196x5LDe4jbIGPyr1K705jkS/IQOfoeRXOeTH&#10;kkDJbiuqMz6GeHVzzPULRQohAz61zM8P2ebkcHmvWprJYV2svauQu7BgAwHf/wDVW8JHk4rCdUce&#10;MhTkY5qNmO0u/JFW5oJY3LL+IqkZNhZX5rZani1Fy6EG4gAjqelATzjgfePFCyLt8thuHauisbO2&#10;tAt7cjCjoPU07mVrmhY6Z5FmZZR947VY8Z+lXwI0YIOuM5NVkuWvV86UlQp+VD2oWUyyGJfmYCp9&#10;TRF6K5uFuN0JwuQDj0qO4CW4dEYsXO4H0B7VRLSrIC42FRwP8aQM0h/efdA60aFXFjDlSJCSrDr9&#10;K94+FOhw6vrcFxcsEtIR++PZ2I4SvBIz5bIzncCeBXu/hO6g0m0hSHIjjkMrAdWb3+lZTZvS1PuT&#10;w/qsC2sdlblY7SN/LHqMf0qrr2qWN/dN4a0VTtiLS3UzcltoyoHpmvm//hMNRns0uyfL3HaqDr16&#10;17tpk+m6Z4Qnd3V9SuULSuPuxJgZZj6gcY9ayep0J8u54zq2q6boenTXV4o+0OSfcZ5Jrzu91bw/&#10;4l0smGM+ei5jkAwyt9a5nxNLq2o39xqflsLVD+6aXhSo7fjXQadb6JBFbPNILQ3C5ZX4Cn29qjkO&#10;mFWx6JoPiSytrCKLU2zIqhCv97A6mq+qePHCNdXB2tGwMCDoSvr9a8t1u6lh1CWDTmSeEgBXQ549&#10;Qa1PCsvhawdtW8UGSZkGUQcqMeuan2Kvc9FZi+XlRfvbu41vxa/ibxZamOe7jDiIcLwMA1lXGoQt&#10;OSF2jPHoBU/jXxmPE+pHV9HCRxxIqEnoAP61xi3mm7g1xLnd8wA9K64uyseNNJu6P09/ZG+I8+qe&#10;GZPh3qs/7nSJRcWkWeZI3OWH+6rGvUf2hdUm+INovh3RGFxPAonZIvmVAvU5+lflL4S8Yz6Rrtnq&#10;PhyR4GLiAt0Bjkbac+1fr7+z1oOhaVYT3MFvJeXKIYZ5idwcOOQnsM18pj8OsNX9vDqzowtb2c1U&#10;W6PgPxbAllBZMwxhDuNeQ6k7anqr/ZmLIxG324r6T+Mul3fhy4ktb2EKqXLpGvcK3IyPYV4NpSQk&#10;KkanzScgBTk/SvWVVSipN7n3dGfNBVC5DB9igEQB9zVK5u8uFXsea27nTtdunW2s7OeSSTAUKjdT&#10;+Fe5+E/2YtWutPj13x3fR6Xb/eeMkBwvuampiqcNnf0Jq4ulRXNUZ4BGqMF5HvmujsiZGZEU/L6A&#10;19Pafefs0+CFS2h36xcKcEqDJ6+ldXpXxt8NW8hg8MeD3I/vNEBkfjXHLMktl+JxSzFvWEH89D5N&#10;it/M6IzMe2010ug/Dbxt4nuF/sfSp5EJwWKkD8zX1/B8ZNTusRWPgFpZB0YooFZl34p/af8AEQMW&#10;gaLHo9vyCqAbsHv2GaxeaPoZf2jN6JJerPnP4ofsy/EfSPANz4r1O2RLewX7Q4DZYKBzXxRZzC7t&#10;hPENq9fc1+gnxF8LftJ/8INrEut6hcfYYrZ5LiNmXDRqMsPyr88LG7tGijETAK6BgM9BX1OQ13Vp&#10;u7vqfFZ++eoptpvuj//X/TOLUbi5s49z/O0YLAf7Qx/Kvxv/AGxfg7a/C3U4/G2nTNLDqczLJEei&#10;nrkV9meKvjPpfw5sl1XxBeJBHGfl3Hlj0xivy6/aK/amvvjVqcWlWURTSbJiUJ6yMe/09K+H4dw1&#10;eOIVSn8PU9nGzjy8r3PD7yODWopbC5UlJVIz/dbsfwrwWxt57PUZYLgbZATGwPbHH9K9LTxDcKpk&#10;ICmuSuB9o1b7RKeXwxr76q9NDzKKbkj0TScI0SxfxKOa6FOSpJGQ/SsDSV+cFMHGK6XIxvQY2t+d&#10;eVN6n3WFXuoswBtzFTjnOB6e9Xl3rI2zjI6VRhlEk3ljj1q4jL5YXjPOT7VB6EZIvw3CyW0UxxuT&#10;tVOdt0LqhJO4E59BUNufLTD8gHipnZHl8sfxA4FS9dC7n7G/s7eIrfxF8OYIIJd++12kHqGTjH4V&#10;7tpUgk+yTzHqpiYGvgj9i3X5v+Ea/sbaGa1uWTPfD819xzBYbB5OS1pOGAHoTXwePp8laUT5fFx5&#10;Ksoo+Qv24vDEuqfBy18SMpaTQ9RVmAHSN/lJ/AGvx9ncHDoepz+Ff0I/GnRG8R/DHxToSgN51g86&#10;KeeVXdX88W6NlV4zjdwwPYjrX2nCVdypSovoz53HQ9/mHfLuZccdce1T2qBjiMcAck9gaqqScZBz&#10;nnFWApk+SPKq3B/CvsNji9DQhRk5cZCZGPWlYnas0p8vb0A96WNt7bR3GfypVQSYibo69fQ03YQj&#10;hl82NP7m9fwpQEfZKuDvUZH1qLe/lK7feX5TUip5bPbqfmAB/OhD5SB48Rsdv3Tyaz3O3ch6qdyn&#10;19a1flL7t37uUCPH+2O9Z98wtl3glihCt9KBWRDt8yPLLlZx27EUqbBslU7v4WBqO5Vhuty+wxsr&#10;Iy+h5xSgxylweeNwNMTSJv3kW7p+6YdPSmTW6TRSW6EoxPmRMP7w5H61OCjyIeAJxtOO31p8L+Qk&#10;E78mBtrcds1Mo3VmTax+8X7LnxKj+JXwr0LVboZuGiOnXXPSSMYBP1r6MjnCafDdT/62xlMEg9UP&#10;Svyg/YG8WyQeIvEXw+uJRGs0aajYqP7ynD4/rX6wWMUF1KYpXzHqcfLekg/rX49nOF+r4qdNI+iw&#10;k+ammz55/aP8C/8ACS/C/URZKTdaK/222x129WA+ozX5UoFlujEvypOu9SPWv3RbyLi1gg1H5lff&#10;ZXC9trZANfix8Q/Cc3gnxpqvhiU86dcMsJPH7tvmXHrwa9PIK+jos+wyLE3UqLfmY1jdC4jQyHkZ&#10;Bz6iu30rUIpIlhmG4k4z3FeXwb0LAyZDfMB71v2N0uQyZUnkfUV9LF2PoJK56d5MeGAO4Ke9dr4F&#10;+IPij4eaguoeGrl4ifvRE5Vh6Yrx611ZhIwmyGODkdK2ftyy7XVh0p1IRqR5Zq5jOmppxmro/W/4&#10;P/HfQPibCtjcYtdTTh4SfvY6kVb+O/wD8M/G/wAOPZTqtvqcI3W84HIYdATX5F2Gr3uk6jFq+lTm&#10;CeJgUkQ85H9K/Vz9n345W3xW0T7LqZWPVLUhJVHfjhvxr5XG4GeEn9Yw70X4HyGa5T7H95T1j+R+&#10;LXxI+Hvib4a+IJfD3iGEw3ET4Xj5XHqvrXnzb2Uuwya/oE+OfwH8N/G/wu1rdqI9StstBP0IPoTX&#10;4UeOfCeu+A/Etz4V8Qwtb3MDlQG43L2Ye1fb5FnscbFU6mk1+J8XicN7N8y2OOd/lWNRnPGfQVMv&#10;mpyTwRge9ZoMkQYZzkfrSreHaqOPmAwD719IziRfECKdsY5rNmg3OGI56Yq1BO7YDcEVd4lwwHI4&#10;qbB5mMbbagjI6HOa6/4a/EDxN8JPFlv4x8ISskit++iz8kqdwR06VjBMgQMPlBO4moJIUyUToOlZ&#10;16EK8HSqq6YQm4vmifvl8D/jl4T+N3hldX0BxFexDFxbE/Mj9+PSj42fBTRvi3oLR7RDqUPzRy9z&#10;jsa/Cr4f/EDxH8J/F8PjPwbIwmt2BliBwkqd1I6c+tfuf8A/2g/CHx58Oi+0l1g1GHi4tmIDocc4&#10;Hce9fl2b5NVy6p7Wl8Pc+iwOOd1KLtJH5NeKvCGueB9WfSPEERhmVsD0YeorjnQeacde9ftp8V/g&#10;/wCHfiloj2eoxql4oPlTYwQe1fkZ8RPhn4i+G2rvoniCJ1bnypcfK6545rvy/M410oT0kffZbmUc&#10;UuWWkjzSXCj95UICs+/op4X04rVdC2A4qhLGqx88Y6fWvXR6tiGNGkYqxwBVuGcxTia3cq8ZDKyn&#10;BBHTmqZ3jJdeKdGSpAX5hiiUU1ZkyV1Zn6Sfs1/tIDxGYvh54/mAvlULb3D8CTHRSfUDpX29PDBf&#10;WrWt6olhkBR1PIZT6ivwAjDC5W5id4pYiHR04KuOhB9q/Wz9mT4wN8SfDh0nX5R/aumgJKP+ei/w&#10;yY9+9fJ5nl3sH7alt+R8lnGWqj+/o7dV2Pyx/bI+B5+E/wARGn0OH/iU62GkiHRUkPUCvqb9ibWN&#10;O8WfA6XwhrTCSTTHmtyG6qjDp9MNxX1L+138LI/ij8HL4Wa7r/SQbmDHJJUZIHevzZ/Yc8RvYeOd&#10;d8LTYV7pUcIepKqQcfQ9a7li3isGlJ+9Fnz1CHJO66ng/jHRZfDHiXUPDk4JazuHiBPdQfl/SuCu&#10;EEZDLyfSvpf9puzW0+Kkl1GoVbyBJCfVl4avm2eL95vi5CjgV6+Enz04yProS54KRm3cKHa7Hkg/&#10;SsS4tiw8tV4HWtoBWJjYY5zz9KgXlS/YjP5V2RZjUjc891PTUEbtAeR2rmIdNe+VvJ6oM4r1GeKM&#10;gxhTh+fwNVtG0qOPV47WMbxcMI2Hpnp+tbxkeJisKpO5499m8mbM3AU810e5pGUH/Vj7oNdJ4r0G&#10;bRrp0uhz5pwMds/0rmGkQszHP+zWt7njShyOwtzP5bKB/Ea3LGNbWJllH3j8x78dhWfbWg8uObO9&#10;yPunpW0uwsmQdqfez3oBIxNQu1mujKi8YA/KqUVwcFEzjoajmlLzySTYzuONvpRBsYZbgUE3NzRL&#10;YXOoASMAFXoa9HivT5cFhx1J464rgdGARHnPyseh9q6mzZBN5kIwcYB+tYS1Z10tEeg2VxNcXUUo&#10;wiKy/kPT3r03XPEKaf4WaSOIy3LsEihHJlfPGQOoHWvILC3uHnVc/KuMkete86De+H9Ji/4SHUGW&#10;ae1UJbRnktKwxwPUZFQbSseW6+0kNvbXvjCYyXYO4QqMKnsVrznV5JdcvWmjdd8gwqn+EV2njuxm&#10;fUDc3TNJKxLsD6muAEM2fPeBgo4BA5J9KBoxDDc237i0lAVGw204zir1tcXBBhuFyDwQeciorfQb&#10;u4/0wLtjL7WzwRn0rs9L8Cz3tgXszifzCAGPGAOPzpscUce0CGPy7QhFByV7Vc07w9HqF4PtczRQ&#10;ocjHetiXwt4j0a2a41yMJDuxuH6VqW8qRWoCplmGAD2HrT1NI2ejNbTdN0+CMx2+QShUE+n+Nftp&#10;+y94g8Laz8NNMbTtsNzFiG4UH5t6+v1r8TtMWe5uRI3CA8H+dfor+wx4khtvG1/4Lu9rLeRGeEnq&#10;HTsK8bOqLnR510Iukz239pnw/wCA9M8dw+JvHr7dMaJZxGo5kkjONnvmvD9T/am8BT3i3PhXwrvM&#10;BGwuir8gGK+4/wBor4a2Xj/T/Da3sY2pdhZT7EZx+leeaX8FfAuh3jPFp0ZdemRnI+lfOQxCUUme&#10;rTxNNU4qpdtfcfHWuftLePtbtk07wf4aigup32B9u7APTHHFeq+B/gXqHikDUPirqs9/LMN5tkci&#10;KMnsQOvpXf8Axg8X/Dz4P+HBrWsxxWip/q0RR5kjf3VHXNfETftzeMYPMHgzSIYIXI2tcklvxArv&#10;o4Sti4/uYaHHicwhD3YLl/M/VTw98N/A+gwJHpelWybMYJjBP612qadp8GZUtolwMfKgH9K/Fm4/&#10;ba+Ol0jbJrWAHnCKetcTqH7YX7QCS+YdXUA5+VUFbx4bxcvi0+ZwPHw3Z+7Et1bQx7mKxgdwMVyd&#10;54u0SB2ilvVEg5K55xX4F6n+0d8cfEMH2a+1+WOMnny/lP5iuJfxR4wvLj7Vf6rdyyYxnzDXTT4W&#10;rPWc0Zyx8Xokfsj+0x480TTfgf4hntdQ8yWWDyVjVxuJc7SMfQ1+LemwxxW0cUakGNQB9Kk8rWdX&#10;Z1Zrm7ZfmcZZwB2LCpHt57ZAJ90JBxnBGa+kyrCRwUXSc02cNep7TWx//9D8qfH/AIu1z4geI7nX&#10;dfneQFj5MeTsVM/L8vTOOprh2V+/FdpfWTuR5nOB1HTNc1NCits5Nb0qEaMVTgrJBKbk+aRgyOF+&#10;/wAY6n1rPspA9wZydyqdo+nrT9YYqgjQ4zk5+lHh23eWXcxGDWdV6aHbhI3mkep6THAkKvH19j1r&#10;bDN5WB1bvXLaVOQHhQYINdGhJj2Hg15kj7LDz0SRbUhXVnPJ4FW1KOmSOazkKERFsDaxqwQySMFP&#10;pSOtMslpGSSGPjI4+tTRuv7qTgnHX36VUjcfaAT0HFTrEiWzI3yBGHH41JpzH1T+yl4hl0bxxdaW&#10;Nw84K6+zCv1Xtd87Xlupw00PmY96/FD4L67LoHxV027jcbbgmFienzdM/Sv2f0eRze6deTEN5sZi&#10;c9jXyOd0+Wqpdzxcyj76fc2I1iu/s4uMSreWr27+hJG3Br+dLx3oS+GfGWraD0+x3syEegDnFf0U&#10;WgeGHy0Tb9nuv/HWr8N/2uNJi0b49a5DboEEjiRsf7Xeu7hOq4YiUO6PnsfD3Uz50jeQuNq/j6VP&#10;5UjHbEwyDuJqpG7KvJ+U9qtRALloxjIxz1r9GvdHj7FiLaSAxIK8g+1aAHyqxbAb5lI71nxuWQL0&#10;6gk1Yt3ZQFOGMfAPpVIZOI0cmIHBcE5PtVdJQY47tuuQppW3b8OQ235hjtUUaofMjHCyfMD70h3D&#10;yyoMDHJV9647Uk5E7EsvyyDBPvT1kPlrMrElTtY1EEKxmIZHlncPxpolsoOIQFEhwPu8+p6VEE8p&#10;vLY/cOD+PSpPJMiygjIbEik9RigN5+3AwZhkn3FUNDlRPIliQASIcj0qwHLMHHSRQCO2aqq7rtd+&#10;ctggDtU78R3CrwYcMo9RUtks9F+GXjuf4c+OtE8fwlh/Z84ScD+KJ+GH071/Qba6ol/oaX2nyhgQ&#10;l5b47IwBr+a/DPGbcZdbhcEehr9pP2OfiGvjH4UaZFezLPfaIxsrxe4Q8Jn8K+G4uwTcY4mK8men&#10;l1VJ8jPsLVYzqBllDKsOoRqy47SLzX56/ti+H4rbV9K8ewp8t6htZzj+NPun8q/QFo2i0qayiXfJ&#10;p7iaL1ZCfmFeL/HbwZB4z+GWq6ake57dBeW2OoZRk4/CvjsDW9lWjM+kwFb2NaMj8gxK1vJuPOw/&#10;pV8TCOXzAcjqPYGqLkNskY5Vx8475FR4Qwl48qo+Xmvvk76n3CkdTHqOYyWPO4H8DWvDfQSqYIzg&#10;nvXCQvs2huq/KatPOgkABwelUhcyZ1sl5hxGp+Va7PwH481jwB4ntfFuhSFZbcnzE7SIeoP4dK8p&#10;jux9wg57Zqxb365MY6gZz/SoqQU4uEtmZ1IqUXCWzP34+GXxK0T4l+FrXxDoT8TLyncEdQfcGvnz&#10;9sP4G/8AC0PAk3ijQLdH1nTV3ocfO6jquR14r5H/AGRfiq3gnxe3hnUpNmn6rxESeEm9P+BV+uK3&#10;CG3xIB845B96+NqxngMSp0+juj4LMcH7Go6XR7H8xMkqLIYicNEdrA9QRwQfxqIMp5ydzV9Vftjf&#10;ByP4Y/E8eIdGhxpOt7plAGAkq53r6c9QK+RI5/MPlvxg5FfrOW46GMoRrx6/mfI16ThLlL0UzeYI&#10;QTletaiXUiFVXAz/ADrmTIrSll69KnjuZ0Q8AMOldtzNLudUblSMS8Be/wBabHMszkAc+tc8Loyq&#10;Fm+XPb1NW1llLBY+GHT3pJkvQ0J4yxDoPmXg+9X/AA14g8T+B9bj8VeB7trK/iPDJ0cDnaw6EGsG&#10;O7f73X/GrKMskYWHhie9RVoxqxcKiumUpOOsT9uP2a/2qvDXxo0tNK8QMtjrsQCSROcb2HG5c9c1&#10;738Tvhl4d+KGgNoevRDzFB8qUD5lPYg1/OPZ6hqGj3yanpkxt723cPHKhwQw+lfsf+yH+1ZB8VrI&#10;eBfHUiweILUfIxOBOgHUe/tX5xneQzwUvrGG+H8j3MDjm2tbNHxX8Uvhtr3wv1ptG1yMmMnEU+OH&#10;HavLSi7d0g6dBX7ifFP4ZaL8U/Dk3h7WUXzwMwSnqjdjmvxl8e+Dtd8A+IpvDmvRGKaJiFYj5XUH&#10;giry3MlWXJPc/RMszJYmPJP4l+JyEmJMAdAearrGAzsnfp6VMSScDoO1NI2HhsDIzXr3PVsRxrsh&#10;AbOe9egfDbx5qXw38a6f4ts3ZUgcJMi/8tIm4YH19a4Y7SPLXn0p8CAl45OR79qyq01Ui4PYyqU1&#10;OLhPZn7y6Pf6f4j0SDWrJhLa3sYYY6FWHSvxtuvAX/Ck/wBtV9FgBjs9Uhe5t3P3SrtnC+4JOfrX&#10;1x+x38UvtFtP8K9YmGbdTNZFjyyn7yfUdqrftj+GxFrngz4k28f7zTr42crekUoyM/iBXyUYSw1S&#10;dF9V/wAMfCVsNKhWdJ9D5A/bDs2j8U6LfoBtEEqH65zzXx4zBY9ynqQK+8P2x7MXXh3TNahUALcY&#10;J74cCvgZ1lQ7NoC9c59K+my2XNSR7GElekgfKts9iPyqg5G0Ln+PH5irbtlmkQhuhI9Mis6ZCiq+&#10;c+tekh1GNYhX2ddq1l3XnW4M1qdswbcp9CvIqeabYu4nHJBHeqFxeov7xjjP6cVaR5mIdj0H4u6l&#10;pupeEdDkjx9tn/eSNjBZSOT+deFiFJJ9o+6O9bup6q+p2Fjbzj/j2Uxr9M5FZZfaoIHfmto7Hh1t&#10;XoW1ACb19OPaoL2U21qxb5g3yg0BU37lPy9QKx7l/MJDMTk/pVmN9DPTGc55qxDGTtDcjrVfouPw&#10;rU0+ynuw+xS3ljPFMzS1NuPeYsLwcfyrq7GTzIluG+UDtXK29vIpVJeDXTfahsxDwKyaOqL0O38P&#10;3llCfs9yjvJIwK7ePw5r0uK302C7ivQ5Atz5mGXPUdBXlHg24uNV1gWenKnm4BkdxnYncj3r1t12&#10;Mba1+ZnOwE/zPoKzasap3Rp6X4A8QeJv+Jzo08FxKRu8qVtp2n69xXP6+un2V+LVpUieMbZSCCqu&#10;Ooqjqeo2LQrpUV5JBHCT5kiHaXx1x7CsrxF4Q8PWWm22q2ayNb3UgzubJJx1J680I0gxstvZahKD&#10;b3sZ28HngEdwPWtvSjBp/wAr3IkXg8cc1xmm6boQnKRJlFJLfX1/CusMulyOoZgdgHcA4osaKSNn&#10;W9SfVdMfTmbdE+M5HXHIrhY9KBlRWOADyfarV5rCzxNDaQHzFOFA6YHc1n6d9rWfzr998jNwi/dU&#10;UIly7HZ28UVjZ+ShwvbPWvT/AIV+Jr7wT8QdH8RWp8t7WdN49Y2POfwryPT5zNfwrcgNBGxaRc/e&#10;x0H50uo38811PcRSbS/PHHToKVSj7WDp9zGpK2p/RB8Y9dj0f4O3njq1jNymmwx34RerIvzHHviv&#10;yR1L/gotbzxifSvD05ZslC7qAQRwSc1+k3wi8QL8VP2P57l1MkiaRPaOp5JaKI4zX8zWi7pLC380&#10;E7ECsvuvGDXz+SZTSrynHELYxxGJlFLkPZPiR8SvGPxk8Tr4n8XzBUj4t7ZTlI1/q3vXOzSpEiJG&#10;m7HHH9a55JI4c5OOOuazLrXJVBjt2wxHTtX3NClChBUqSskeVJuT5pGvf6mLWEROnQ/eB6E9KxTJ&#10;c3f7yQkk1Tt4jP8AvJZCc9VNbkQ2BWzwTWgNk1tAoAOOO+a0IR8wwMDvUEIA+aPnJq/8gOdvK85q&#10;1a5S2PvH9jHRpJ7XXtba2SeGS5itgWAPKDLDB+or78v/AAP4B1+3+z61oVtMM9kAP8q/Gn4U/Evx&#10;34GMkfg298iM3JuHidQyM5UKSfwAr7M8OftmeJLRAni3SIbjb95oGKk++DXwmc4Cu68qlLW59Hhc&#10;vq1KcZxjdH//0fy1vz5UXzNgcVzVymFMhbj0rc1RlMfJ3EYyDXLXl35cZTjAHNdk3YlbnCapIs2o&#10;bM5Cjn61peHspDJkcjpWDbobq4lmlHCgk+ldN4djLHaBn5c1xVHoengv4iO00pjEvyDh+Sa6GLIO&#10;xOd3OaxrNd7IDwD1xWsrFMkA/KcVxyPqqF0X5NmwAKM9z70u8gq44OOaqlz5h47UW8w2+YDwe1Z2&#10;Orm1LIlC7XU5561rNNudyR1HIrDPFs6DjkEetXlk/wBIXqQwwBQy0zX0q7FlqdhfE7fLnQn86/bb&#10;wbrEV74Stb0xtiCRW/76Ffhw25YShX51bjNfrv8As5a/Lrvw7jtZm3lbcLtPXctfO57TvCMzkzCF&#10;4KXY+lZ3RWvIlP8ArVSX6V+Nf7dkBh+M63OzabmzRifXBIB/Gv2Bjn82GISDHmW5RvUFa/KH9vor&#10;/wALC0SWLiRrIZPqoJH865OHXbGRPm8fb2Z8K2ySPh89sYqYK5bcp68U23Vt25u56CrEKjeueMdR&#10;6V+oJHg7EsbYBxj5jkCplJZyjcbutVljLN8w27TUhK+Y0eDlT1HWrWwIc3ySRtCvDfIaMSRQArgv&#10;G+SPVacuzIDvjd90HuajjdjKHIxuyuPwosUiQbQTg/LJzj3poGHWQnGflP0quBsgJbjyj09qklGZ&#10;MJ825QwApE2KM7fZptmeYzjH1FRSREfuZOkTbuPTrVq5jWYiTGNwGT3ytQybzKrL6ENVJ9AihUDS&#10;PKIzgOuRmpoXTYJThgcK34d6gwsQEnUr1+lWQGAlgChQyb1Pv6UmDRFIjgYRtoRs5B7Gvsn9iHxw&#10;nhr4tz+DZ322niG32jJxmZBkH6mvjWTy9wkODldp9K0fDevXnhHWrLxXY5W40q5SVB7Kef0rzszw&#10;yxGHnS7l0KnJNSP6TtKuhK0DSAjzA0Mmevp+tYrxulvJZTjcYZHt3B/iRuM/kaxvDPiG38XeH4Ne&#10;0iQNFqFul3AwP8WASPwrp7i6We4iumwBeREMP+miD+tfj0oOD5eqPqIu9mfjb8XPCDeB/iDqnh+N&#10;dkcUnmRD1RueK83LlGxkNuXOO2a+3P2wvDDfbtN8cwLhZE+zTcdSOlfEDRmNgqA7QeCa+3y2v7Wj&#10;E+ywVf2lKMgLbsuRkt296b5g5ZvvGogxEmR90H86RjlsdK9E6dtSx5gPPOfWkV1z8hIHvVWN9pwa&#10;lV9ybKXQGzb0+/u4iklvIY3jIlib0dDkV+4HwL+Ig+JXwz0/xC77rhEEdxjs68GvwuWfKLuHCEYx&#10;X6G/sP8Ai+G0n1fwfNNgMRcRIT2P3sV4mdYfno+0XQ8jN6CnS5+qPqz9pX4YQfFb4T6h4fiQNfxL&#10;9otG7iWMbsD/AHgMV/P2Gnt52WddkqZjdT1VgcEH3Br+mCKYsUdzls4/EdPzFfh9+2N8MV+G/wAZ&#10;J9S0+MppuuA3MOPuiQ/fX86vhDMfZ1XhZPR7ep8Jj6F0po+YYpg0ZBBDA8f41LESrKzcvkDHYg9a&#10;pKyo3z/jVrCxyCTtX6OmeSy4yCTa6jkE8/yq1E7kru4IHJ71lLcKgIYHBOBipBdMCxkHB6VSdiGa&#10;8QBQso+X3pVMUkm5hnA/WqltdOyBVPFMWUgljxuPahhYmJkZ9g+8envS2Oo6hpOpQ6zpU72l5aMH&#10;jkQ4ZWHpUE0u8bBwD+lVSxPJ7cZrKaUlyzWg07bH7q/softJW/xw8I/2XrzLH4g09QLiM8Fx0DqO&#10;+QOa6X9pL4Pr8UfCJ1DTkH9r2AJibHLL3Ffhb8P/AIh+IfhV43sfiB4ZfE1i+ZY/+esJ++p9eOnv&#10;X9GXgjxlonxA8J2Pjbw9KJLa/jWRSvOMjkH6dK/MM8y95fiFVpfC9j38txsk1NP3kfhbNBNaO9pd&#10;KVmQlHUjoRwacqFkC5HvX2X+1t8J08Na8vj/AEeLFnfcTBRwkv8A9evi/gyA5I29vU17GCxUa9NS&#10;R+l4PErEUlUiIsXIDngrj/69RjKRl+SwqWR92HHY8/ShChYr/d5/Ouw6LM0PD+vap4Y1yx8U6Odl&#10;zp8iyqM9cHkfiK/UH4jappnxe+Bc2u6fhop4EvFxztmhIJX2IOa/KqPf5m9+c9foK+xv2UvGCzWm&#10;tfCa+kAS4V7i0Vv9tcSAfzrx81w6aVVbni51heeCrx3j+RwH7RUQ1b4IQ3+cvHJCwPr61+fsxdG5&#10;AwRiv0U+NOmyp8FbzTFwRYjOT1yrYr855XaRAxxyFxWuTyfsrHnYN+415ldUCDO7BfHH0qjcJHyS&#10;SOo49a01UMFB6hT+lZUrb0ynXPSvaiaVDl9UBjUPIeM8HvWBLOZU2Mc81q65OETyYgd3Uk9K5dXa&#10;XIcbRnHFbxWh89i6vvWRfIfdknp2pJOfnU/dPIpgYovmDtSPIGbHAyaqx57YLIFctWVKnzHacVcl&#10;cx5z0rHbJJbd35qjBstKm47UG4+ldDo8F8k/lxfKzdcVgQIsUm5GwSOtdJpPlWUo1BpcvGdwB747&#10;UBF9T17SPB+sX1o0xiWVFXBY8VXh8J2Ruc3s6hY+dqn+def3vju9u42tbd5IYu6KcKc1kW09/eOW&#10;kJXoMA9RUepupaHs7alpumqq6ZGqEH5pE/iHua9A8Pz2Oo6HNqN4xiSAhSw/iY/wivENOl3Its42&#10;qOp9K9K0K6s7+4+wsvl2lspdIf77d2Y0mjVM5S8lXWNekazj8xIxtx2VB/jXa6pr/wBvtbfS5owI&#10;IMEIB1A4reslhPnjSLcPczYBRBkAD19BXLzWckd0YZXVJGyMt0X1qCkzlfEGpqqpFodutsN37wA5&#10;3LjHX1rHgurW1UytkHqSetQ61cwCeS109y8fQyYxux1xWPEJLxXE+drnao74qh31udtpou74G30w&#10;4E5AZj6VtqVjnNrbsHjhG13/ANoVxunia2gW0t3K7ORnvUtvdtaRtZ7t287mb1JoSNFqdYt5DZbR&#10;IT904YepqxaoZUAl6E9T+lY9vvmKSOOiZQdvx960rckyIAc5/SuzC0r6nBi6tnyn7D/8E1fF1nda&#10;Dr/wq1BtxybiME9UcFWAH41+JXjrTofDXjvxL4e+41lq11EB6L5hKj8iK++v2K/FreDP2iNDmnbC&#10;amWsm9PnHf8AKvjn9rHTRpn7Ufj/AEuAbVj1Z2x7Mqn+dcGGw/scdUXdXMHLngjwO6mlupCTxGP4&#10;afa2i7QZefSpYYiVB4IPH41fhXGFA4xXs3OcsQxKoIHXpzUyBQwU9fWoxseT5jj0qyiBpTGpA2it&#10;YkyRaV40wH64qtLdKiFDxgdaru6oqhRnvzUYjjvT5JygY4J/HmpbsrlQV5KJ6N4ZlZIF2KArAHJ7&#10;5rtkRFIkPPrXL6VLbSQbYeAh2ADrgV1ESCNMdTXi1ZXk2fpGBSjSjFM//9L8ltRmEwaZgQM4Ark9&#10;YlVbcIh+YjtzXU30nlQtkZUcV55rd5GZPs8L/N3xXTVkKKLmhWSSaLdO5KnAwevQ9Pxq9osb28hI&#10;yMqQMe9dFoOlSv4RuZxHgqFOfUZ61n2UGNxyeCK8+c7ntYGm9GdHY7vLAH8JySa12DE7mwcjPFZd&#10;uNhJYEqRnFaaHGHHTpXO2fR03oNHLxSljjqPfPao2LICyHdg4oAPlbB1Q5B9vSlIHngoMbwTuzxm&#10;gtO5MHJ/dNwzdDVxS88MRj+V425J4yM1lxfvvLmfquelSWsrSrIHH3CMCkzWEjfmkHmSpuLZGR7V&#10;+kf7G+vy3fhptPljy0TmPeOOCOtfmlGWYZXjcuK+0/2MdTW31i8sZCxKspBzx+XrXlZtSUqDZOKV&#10;6TR+klu5/dxk5KllFfmt+3voj/bPD2uEf8s5Ii3oFP8A9ev0cVpY5yOhWT9DXy9+2ton2r4RR6xs&#10;BOn3GW3DPD8Yr5zJ6ns8VCXmfN4qF6bPx7gQAEg89acqja7R/M7kdenFNtjwATj/AAqdciMRRNgK&#10;fzr9cWqPmndjiCZSM5G39adGPutyDgg0jId0hOQyEU1dzB40GWIyKopCGHaqO/zeUcikIYluTuXl&#10;Sen0qXCI6ec20SDbj/aqN870Vs/uzhh6jtSHcGJaTzWxtYYYDpSIcqCvGw4H0oPyI8eCSDuxSjb5&#10;6RZ+WYY+hpWAjYDDqwOEOQO5qpFIfmiAz5i7wT29qmYyRuJGOf4T+PemyRtFIHzkocEe1NBcjO07&#10;XyPmGD9akBMSeYR80ZAIPcUkscUjlIxgdVqTKlyH+Yv396EVuRtGI1aPGAeR9etMEnzByuVdcEU9&#10;mVwMncV6iopS0Z2fiKUlcz0ufrn+wl49TWPhNN4cuGzceHLnYAevkzcjHsDmvtZpfJ86IgEQyh48&#10;dlr8V/2PPHD+D/jjaaPfSbbHxBC9nIP4fNxmMn8a/ZiFydgP3mzEw9MV+U8QYR4fEy00ep9BgKvP&#10;TseSfHfwvceLPhvqlhar5ksGLmIf7vJr8oCZJ/3pzz1B7Gv22lhEsapJyrFoZB/ssMV+P/xL8Mye&#10;DvHOreGuQsMxZAf7rc1tkNfeifWZNVvzUn6nnwCLjdnd7VWn3bSM4zUwBVwAcAnNQNGcsQNxHSvp&#10;n2PbZXTMasGyW7fSnwksflB461JF8rDjkmrKxgLsA4pWEOjkDwxEYBBww9vWvbPgF4nHgz4r6XqU&#10;rhYZn+zSFzgbZOB+teIxbFm8uRcb+VH07VtC3YW/2+JsPCyuv1U5rLEUvaU3DuZVoKcXB9T98opW&#10;OVTq4yuf7w/+tXyh+2R8N/8AhYPwmuNUsUBvtIzdRnvs/jUV7H8MPFY8Y/D7TPEdid0k0SOxP95f&#10;lcfpXe39jDfWc1i67oXyCv8AejkHzA18HRqSw1dTW8WfDVqW8GfzYWzLcIgcEZ5NWhJFsI5x6GvR&#10;/jT4Cn+GvxL1Pw4QI4fOZ7dT1MTHINeWhefXiv2fCYhVqUaseqPmqtPlfKywk7o4TbkEZHtUv+th&#10;MueOPzqjuKMu08Usbrtwvc/drpbM+XQ00mcFXcbQOg9qsB1kG9G4B/nWaTNvyx4NTgxJljwOw+lL&#10;mGkTu+QDIe9U5JCdolyoJ4pc4XahzxnnrSPL5m1JTnHQ0hEQl8uYFfm/liv0r/4J4fF99G1O8+CX&#10;iGYtDKTdaaG/hzy6D8eRX5oKjRweafuuSAfpW1oHiLU/BniHT/F+iOy3WnzLKCOpUH5l/EV5WcYB&#10;YyhKnbXobUKns5qSP6XfHPgzTvH3hW78K6iNwnQ7D3V8cGvw/wDEPh6/8KeILzw3qwPnWcpjJ9eu&#10;Pzr9rvhX4+074l+B9N8daKR5F9CrY7q4HzA+4NfIP7avwv8AktvibokGSf3V2EH5OQPSvzzK8Q6F&#10;V0pn3WR4z2dT2UnpL8z8912jah9O9DFVJRRyRj2xSxvkFQOT3pELLu3gk7evoK+tT7H2IwttGWzg&#10;Dn3+ldZ8P/E9z4L8f6R4mtsBIZljmz12SnaR9O9cgGLQBs8KfzrOvlcxMiE8cg989qzqw9pBxZjV&#10;gqkXTfU+0/jTbrJ4U8RwE/uyHdPcHkV+VdoRLaxtndkfka/Tm91qPxV8Jf7VeQSTT2LRyd8SIuDm&#10;vzAsZYoYEQHOAR+VcOVRcOeJ8ph0480H0ZrB25GRycVi/ao+FUdGwavSzcBwRjcBn6isS4bbKSeh&#10;Gcjua9qBVSZzeuSGUFtuDnAPtXNqH3FQwAAzmtLVbsOWB6A4FYhYsoB4xyK6YrQ+axcrzdi2XyAG&#10;pqtjOB0piMMfSnBN7bfXrTscfoVid/8ArTgmopBE+Ay5xx9aJFKuRI3B6H2qFWDIoXk5p2EiwpI+&#10;UDA/pUuHeNmByegFRGN5OxGPWtKC0yQxOOKnYaVyK3hd2VTzuOM+ldrY2i2uB94kdR/Ss22+zwxq&#10;GwMev86sh5PP3LJkqOAOlJmqOh061lRzLOxVBnA9a7Hw1pz6tqcUaSGFI2DMO7gc7R9cVzWnXDuq&#10;pO2W7VvRXkGmTrd5OyE5IXgk+1K9zVbH03d+N/CvgLwm+i6VCsWqXoIAxulPq7nsPQV8r397c6rd&#10;NLc7TjoR396v2lzLq88ut6hMC/3W/vYx0rGBtUBihUlVPXPahlLREHlxTOFxhVHP1rTsdH+0XC2w&#10;I6F2f29qqLC865bKoeuOpFdTa28sOmbMeUJcZ3ddo6UrdSr3MhltY3fj5c4GeppqWiyxiWZdu5uR&#10;6AVJaWvnXaxp8+08e9d9q2hpZeGxdyI3n7hvY9NpNVBrmSZtHD1ZwlUitEcyHka3ijj28cFvYU4/&#10;uJVMag7j1qI/68ADgqB+XStGK03DDHJXBAHavahCx8/OV9Wdt4E1qXQfFekeI42xHYX8Er9sKrjd&#10;+ldH/wAFB9JtLD9rXWr+yAWPVbGzv8/3vOTOa4GOCR7WS2brIh6dsdK6D9r7XG8WeM/CXi0AMbzw&#10;5BCxXn5rdihzXJWofv4V/KxUJe7Y+UxEQV24AB4q0gZFLvxjtVSMggBxx6VNG4XlOc+taX7CbLOV&#10;K5cZI7Gqj3Cogjflh39arXMydVfnNVC7sMYyMYquYSXUuC7aTknoePpV2wllFwxZsqFJ/GsEIpVV&#10;9K+hPhZ8GtT+ImiDULKU2xluDBH5g+V1C5ZwfQHiufE4lUo3m7HThqalNXObsLeX7PHKuUYjdx0N&#10;btrc3MALFtxIxzzXqmufAv4geHLfz4IxcwxDB2cnjuK8ra3njZkuY3jK9ipFeMq0Ju8Wfd4WUXFc&#10;rP/T/H3VroKnnMDjp7fWuFtLZr/VFiVQXkbj6Vva3fMYDB2Y4ql4Hj87xRbKVLjJq607JsdON2kf&#10;Smg6M11ol5aBdu21Zmx0G2vIrNQkbRN828bs9+lfZfw+0WNrU25UYmDxu59x6V8mXlk1lqk9kpCr&#10;DK8ePUA8V4tGrzOx9LhbX5R1uJNqMDwf0qzGqr+7JL85GKrQOVBjkzlAcHHBp8PmZwBtOM8+tdJ6&#10;qJd7b3A4GMmq5Li2QIMgnGfSpQ4DJMMHHU9s1CJBvdDn5TnNJDHudi4TjaQCe1WIpTHcOkYyjd/8&#10;KqRkM7L13c496lhAcJIMlmBU49e9MpO1rG4knyIQevf619H/ALLuqQ2fxLFjNL5SOucHozDoK+ZL&#10;JZUDAHhTx+FelfC7UpdN8faddRuEPnKpyOOTXHjIc1KUTd+/Bo/awxtO8meGBWT6isn4t+HIPGHw&#10;01vQ7lAyy2zSLkfxKMiujsHhkNrIMnz4tox0JArftGW9too5F3LJuhkX68V8DGfJJNdD5+Ubqx/N&#10;rNEY3ljK4ZXKn22nFSRqSVKEZYcE9MivVvjf4STwZ8UNW0SEYiW6dtpGMhzkY9q8qWMqNpXasR7+&#10;hr9iwNVVqMKi6o+YqR5ZNFhQZ33Sn7w5x6ioYmkwjj5RyDUi7VGxPlAYEH0FIyEyNDnORkGuwhER&#10;ACPHjcIzuqSZElnclipkQc9simRlWmSVh+6ZSp9mpWX5VT+JHyce9IZGDuZJDwB8pNQu3l5BByjZ&#10;H41Z8sEvAvH8Q96hbLlSSCGGGFJgmJIg/eKvG7BFQsfMVHIyzcN9RSLsiiO7OUODz0HanBGRWEnR&#10;SDn1+lTcmxGVDFZBwV7etRbZQGXG0jke9ScSMVcYVgceuaS2fei5GShwc96C0SDDrvAwWGKZuZUM&#10;ZwzDg5601XaONywyFOQPY0wkMcnqR0NO5LWo+x1WXRr+11iwYrNp1xHcIR1/dsGPP4V/RJ4N1zS/&#10;Gnh+DxLpR3Q6paxXsJHrtGfzNfzrKCrYlA2uCDX6s/sK+PZNU+G1x4Tupt1x4bu/LjU9TbSgMpx6&#10;DJH4V8bxbhXKlGvHoell07ScT7wSQSrtwALhc5/2hXwj+134Utxd6Z47t4iDIDb3LD+8Pu596+55&#10;k8qeSNTu2ESJ24NeZfGTwlB4t8Baro5Us6oLuLbz8ycnFfF4Gv7GtGZ9Lgq3sqsZH5DSQ/exyQSK&#10;aseMKeN1XBjZvPAOcZ61DzwT25r72LT1R9eyv5Xl/MRkrzinNhBvNSjafnJppjIjO8Zwc0xETq5k&#10;DRnlTwf51oxTELt3fLnkVnDKnLcsnX6GrUbjBjC8jsKAsfoZ+xf43iFvf+Art/8AVv8AaoA3/PNh&#10;hwPYHBr7zUCEB8cL8p/3TX4kfDHxbcfD/wAeab4piziGQJOOxgfh/wAhzX7ZaXdQahYRXds2+GRQ&#10;N3qjDKsK+LzrD+zre0WzPmM1oclXnWzPzx/bx+Eg1DRbP4ladF5s+nt5NwR/zxbox+lflU8eWCgn&#10;aD29K/pR8V+GNO8V+G7zw7q8e+C5ja3kB7qw4b8K/ni+I3gfVPh3441HwVqcew2UrCM9miz8h/Gv&#10;quEcx54PCzeq29D5LMKVnzI4wjcBGeMf0p8bYYkHnpz0FVVcE/aOQc4PtVhX6+WOPevtTzUW41YD&#10;aW3KO9OEyttAXODgZqvGDs2gdv1pBuKgKMFT81CAvJhyZlyAvBFRsVDbsZHpUSTAMcc8808qxXeD&#10;36etIm+obPNQQyEqpOeOgqWFtk/lOCRjhqgAdYx5oIJz34p0u/BVGyeKT0Hc/Sv/AIJ4fF9tM1vU&#10;PgxrE37u5zdWO44+YfeQfX0r9Z9Y0ay8SaFd+HtSQNFeRNE27nG4YzX8xfhrxTqPgjxVp3jbRCRd&#10;6ZMsqgfxAH5h+Ir+lD4beOtH+I3gzTfGmjN+41KBZvXa3RlPoQa/NuJ8D9XrqvBaS/M9jA1m48vV&#10;H4y/EPwVqHw/8YXvhbUoyjWr7Ymxw6fwsPwrh2OGbdzxjAr9TP2s/hT/AMJT4XPjzTE3X2mLiRR3&#10;Tu3vX5ZIyhguCQerV3ZZi/b01fdH6Pl2M+sUlJ7rcrj5FwRhTUUi7oiw4CcknvVwbn+TjPasidmi&#10;XEnPHBPevSvY7JS7HtHwl1WK98E674YYjdAHeMd/3inP618ERhYowrkBkZlOfYmvrH4LzFPG95Zr&#10;0vLVxknoVFfLWpRC21a6t5GAKTSD2B3GsMOlGpJI+arR5a07epFGN6urDuuB9O9YWsT+QWUcAD9f&#10;aughL+cCcZbA+tc5rDKWYsQMdj1FejDc46793Q4G5k3HBOec1VDZYseAOPqKsTrwZCOM1FMDG6xs&#10;OwP4GunofOVNy1CHk+ZBwOtaMERzv7His/T5Csxjbpz+VasY2rtQZAqWQkZd3EkM+0kEMBSKUBVQ&#10;M7emKdel2kwQCOKbbzNaAjqpIyPftTvclbk65Jzjk1dSKQRbzz7e1OjME7qmRkjJHvWpDZyzr+7b&#10;lecGpKRDBGGXfNhV4GD2xXQ2KfbZwsCc4xiuabT71XEkpJBPJHQV0djZXUSCeEuwYY9M00izpo4Z&#10;0Q+YqRgdK1k0l57b7RckjgYUjGc962dB8N5SG/1G3fAOVBPynPc1v6vPHdp5DNx7DB4o9CkzmLHT&#10;7K3kT7YVjjchXPoPWptVXw1FNFH4dR5cZ8x3GAfcVDIJWhW1sIWcn15PvTo7GZSkMhIY9eOM+lS0&#10;UmQWymKbzTjrwDVl5JrqMyXDZ29uwFdYui2cKrbztubOTj1NdDpGgQXs7WqRgCTg8ZJ9KyqVFDc6&#10;KcLnn+kG0gv49/Ln7pHSvTvFs3nfD+SdlwGMeT7hsV5heabcaL4iuNOuusbAKQMD8q9G8Q3Ucnww&#10;lglBVnmRQfX5gTj6VVCSlUi0e/y+zwVT0f5HmGEkVZHPzLw2O/pWja53Ex42tzyeaz4oI42ET56E&#10;Z/velPRyVIJ5UgADjA7ivorH57e+p0NnIqTgAZwORmsf4snUNT0nw/Db20k0WmQTx+ZGpO3zJN2G&#10;xVuwlbzyoBMfQ/8A66+l/hd4z0jwto+o/wBvyxRwPhiJcYwBxjPf1rnxcnTpOpFXNKK5pch+dKRb&#10;j5vIA6gjpVu00nXdTkWPR7OSb+9hTwPWvp/4gfHD4bNePD4W0pLqduWYRgR59/8A61edr8c71WGz&#10;S0PGP3bbcY7Yryfrc2trHqQwKerOCh+EPj++KfZ7EoW5+c4rqIP2eviO8ccsaxM7n7obpXoWj/H/&#10;AHfLqWkyYxwYnHHtzivXvBXxx8B3judYludKdSFyybwfxGeK5qmMrxV4GrwUVrY+arv9nT4vaZbt&#10;ePpwnQAklGGQoGScV6b8Avjb4Z0F9M8P63cGwGnLKN8n+rZmbkE9q+v/AIi/FHwzoHwY1PxPoWqw&#10;aqZYjbxrER5geUbRx14zX5DW9hZizijlY/7We5706VOeOg419Dmk1Sd4o/bLQfiNonjiZrbwvcQ3&#10;aqcN5TDIJHpXp1n4M8PGEJqtjDMx6l0GefevwW0e7v8AQL0al4duZrG6QgrJA5TGP0P417/Z/tS/&#10;HTT9N+wy6xHKmNgeWIGTnvkEDP4Vw4jh+tGX7h3RpTxyS95H/9T8PdVuC9wI26Kfzr0X4N20d14v&#10;aGXgCIn3rznULC7tXL3akAng16z8AoDP468pgCTA5/Ks8XpRka0f4iPuHwoTHeQlfu+Ypb09M181&#10;/GHQ5vD/AMR9SeRQsVxKZ0C/3WAx9M19WaDDD5EdwRgheAPUGvJv2j7AC703xKnC3UP2cn/bQk5/&#10;I181hKv71Jnv0NJq582Q7lkVSMb13CnjKICxz82OabEDsUs33DgVKylwyEYXtXtN3PUSElRlVgDn&#10;HzAelIXYz4K4VlpWwdpY43YBHrionaaFRKMFVJzntmhFt2IQ2drMNrZwB61Pbny4vn4CHp7mqzIq&#10;Zz/DggmljkBZ484P3sewqg2OgsURZWQdT8w+lbGm3QtdQt74dYZA2PXBrAtJkkdXj5+XBNX/APSH&#10;tmEYAfPBNYVFdNM6KbP3Q+HeuNqPgfSdcwIlYjIPOAa9EtUe0lvYGz8jiZT7H0r5g/Zj1uDXvhWl&#10;nkyNGm1gf7ydcV9UWJEl9BeStuS5gMZH+0PWvz7E0vZ1JRPHqx5ZOJ+VH7evg77D8SrDxXaDK6tb&#10;hSoH8S9/xr4aaL/lk/IcY47Yr9jP2yPBH/CQfCS31/GJtGn5Yddp4r8eiECyRWnSOQ7mPev0fhfF&#10;e1wqg3rHQ+bx0OWoV12qdkxC5BUD1xUShsxlhtVDg/SpZwjyMBhskFfYd6e6clA2QRwPSvpGcStc&#10;oSIFZ41Y4U7lzQrgTK+PllUDGe/rU4xgOQMMME1AIkjDQAYEXSlYHqNXPyOwwVJB+lBPyFWXkcil&#10;cq8zYb5XGcfShphFJAzkENlT9KQ0rEDKpkyowsi8j3qH5SQA2McZpWkCySo5y1uwwPYihwpUbRwe&#10;QKgtEBj2AbjlozkH2pUJXcUP3x0HekeR5YkkVcE9fwpgJIEjcFD+lJPUCXanmqoPBFROfMbaB34N&#10;Nk3Iu5Bvb+hqQbgy8feHSmQ11K0+QSCMheT9K+nP2RvGa+EPjFa2l5L5dpr0DWj+hkXmLP6ivmjA&#10;wQp5/PNLp+qXWk3dtrNhxPYTR3KYP8UbZx+PNcePoqvRlSfVGtKfJNNH9Hccsb28c0Z8yVP3Tt7U&#10;5IpEjRH6AmNv9pWrhPhb4rg8aeDIfEEIxHqMMcyY/vEfMK7aJ2lcKuT5iEfitfkNSDpycOqPp4Su&#10;kz8jfip4cfwr8QNX0RUAWG4LJ2+RuR/OvPCI1OFXA96+z/2wPC4h1nSvGMSlVvo/JlIGBvT198V8&#10;YEKXx+Zr7TLq3tKMWfY4Sr7SlGQjIRJs4K0qwgyoAM78g+3pT4xmAuegNPOzIOflPA9civQOgrNg&#10;Seao3Kflf+lSwqyOZMdKcGDgiX5VkHPsRRtcAqvPb60xosiR+TnAcbDnnrX6q/smfEUeKfAa+HNQ&#10;OL3SCLWQE8mP/lm1fla6oiI5/iAUn0PavXPgv8QZvh58QrLWZGzb3uLS75wNpPDH/dJry81wnt6L&#10;tujhzCh7ak0t1sftYmIn2SDJPyP7Dsa/Mb9vb4SNNb2XxU0WLdLDILa8x3jP3WP0r9Mbe4juLaC8&#10;X5kmAjZvUEcGuS8deErDx14R1DwlqSBo7yJrds9jj5W/OvksuxUsLiI1Y9D4mvT9pFxZ/Ng4EEzb&#10;RnHykepoH3AX6jr7Gt/xNot34c16/wDDWpJ5N1p1xJAykf3WwD+IrCyTIWyACBn61+y4eqqkVNdT&#10;51x5XYk4U8nn0p2RxnkMKZGrrLucAgdDUq+fINkWN2dzey1o/IQ7zHUgKgPHWpQ0bqQBtYU1ELvj&#10;GMcinBF8wiTp/WmJq46ONDtiBwe4PenbN+Yx/FyTTwrMTKij5sD6YqPeuzaRgjge5qkHkJ8yOpHX&#10;v34r9NP+Ce/xfk0vUZ/grrku6K63XWnM56OOXiHsRyBX5oJuTJlGT/Ktnw94i1Pwbr1j4s0qQre6&#10;TOlxDg9dpyV+hHFeXnGAWLw8qdtehrRqezkpH9Pk9va6haSWF8gaCddkinup9R7V+Mvx/wDhjdfC&#10;/wAeXNnAD9jnJmgfHB3clRX6s/Cz4jaR8U/h/pnjjR8eXewq0i/3JcfvEPoQa4D9pD4cf8LG+H0/&#10;2NA99p6+bCe/FfmOX15YWvyy9GfZZTi/Y1E+jPx7SRvkOcZGW+lc1qguERnIwp79q3sTIZIrkbXj&#10;LIwP94dRXK6/qckFmI5D8uOfrX2jd1dH1tV2R3fwDtjqHj+5lTAjtLR2dj238DivmnXVZdf1GJ8E&#10;LcyduvJr7W/ZS8P/AGfQtX8X6gv7u/P2eNvUL1/WvjDxSBF4u1eHkCO5cZPpmufDO9Zo+anV5qsz&#10;DicK8Zc9M/8A1q5rW1jZ2ljHBbmtsyfN5atjgnPqKxLxTNFhm43cL/jXrRRzVndWRw8hClgeef0p&#10;jhtu8nKjGPpWxc2agkL3HSp9AutNdm07VQFjlOFf+6ff2NbXueHVhZmLa7BcluoBreCqHOwnHasW&#10;80+WxuXiUfJnCkenrVq1uyj+RL931ocepitNGPkh3OZF/GoXtyrDI5NWTcqjMmc46fjVzz5ImQEB&#10;0znmkkIyUTOR0I9KuQyKsySKWVl574+ldHanRriYrcQmIPzvU9K049K0E/NHdNhecMvWqUSjDtZt&#10;SdvMijYhjkD0ArtE1XU3QEpnaOy81Rtg9o3+gXAU5+XPQ12Wl6tcIqiV18zkbiBiiw1IXSNc1XzF&#10;hvnk2ZAU84X2xXTzW2pWy/aw6yqQcNjgf/XqrYa5Mp8q0t1ll39XHy59a6G/udSe386Xy1FuoJ28&#10;Kx69P0qbWBM5i1PiCSMW8TCEfe3n7xHer0muaRa2xh3PcXDnG5uFWuZ1vxBd3LDzZBEoGQV6/TFc&#10;XqGo2EZjjsn3yv8Awn+dVy31Hz20PQrTVbW0vVhtf3sszBS5PC5r7k8G+EtPttLtdQjHmmVA3Tnd&#10;65r8xZ7y80UxXNuwaeJxKAeRwc4Psa/cP4XWDah4btrmyhAhmijukOMgK6jOPzrwc+bowizqwtS+&#10;h8xfHP4fwQpbfEFY8oQFkwuAD/U187eOnt/+EesLeZcZbeF6Z98fQ1+sHxk8FxXPwXu7ZF802sgk&#10;XjqpOcn6V+SvxGmaTUrbTxGP9DUSKR3Djpj2xVcN13Wav0PXxdb/AIT5J97HGS+bsBfkHHHp6VK8&#10;a7w/fqaQMsuQ5wUUD6inIiGLB+tfco+ISNrS2gwYlTbj5ia474qwNc6Lp0kYLrHM4IHTkDr+XFdT&#10;BujwhIG7g/Sqnje5OleChdOolxcxqAfQg/4VNZXg0y6D5aiaPEorSYOPMTJI4+lbEWg9ZU4Y9BVr&#10;SdTtZztkx8x6HtXakxQxeY6jsBjmvnqkWmfVYdqaucra6SXlB3YHQexrfgtHs4i8wBO7PPpXZ+G/&#10;DUVzbTandyiOLZu3McBcda808Wa0b66a00NCsKdHP8eP4h7UUoNs0xFaFGLvucbrbtJfk2T7STlk&#10;PAP4VQTdIA7qA3T86rymTP2i4J8zv+FSwl5iI0+ZiK9iCtZI+WqS5m5MuR7zF5SEZre0nTDehMRG&#10;4LttCjk7hWjoXhe81KZLayTfK2OBzX6KfAr9n+cy22tX9qEzGA3HUH+RruoUHUdkc06iif/V/Im/&#10;t7TUbMpcjLrkr2wa0fg5GdO+JVnAf+WgKKenLdq4w3LnLZyG/pWp4QvYtP8AF+m6nOxVIrhCzdSA&#10;TjipxK5qUl5GlNcs0fpdpNo++CORcbZCjisP4u+H2134a3DQKN+m3AmAb+70IrtTFKXmih3Ywsqn&#10;uQec12ENpbapBNZTIDHqNtsw3TcRySPrXw8KjhNSPfi7NNH5XHEjSALt3Ddz61ZUo2Hc4xxmtDXr&#10;CfRNVuNLuhlraVoiR0ODWaq5t5FZdwX5hX1EJKS5keqrCoF29csuTn2NVCu5XhPRjxnvV3emFaLo&#10;6jiqTFfLVpOzECrRWgzjAlce2PWmqyNKskfHBVgfSlixuO0ZK8c0CNNjpn5hyDVITdy3C+xsKdqo&#10;cYroI0WTKtlSR1HTFYEKjhV/iGc+tbETuVWTOB0I7VE0bU9D9Cf2KvEdvbG48OXE2f3mEX+I7xjN&#10;foLpiiy03bI2DbT5Gf7rGvx8/Zy8QS+HPiRZzFAUnPlkHoO+fqMcV+v9r5dxfXOmZ3faIPMT69sV&#10;8TnFJxr37nBjY2nfuRfE3w/D4o8C6/4amz5dxbGVGXnkDPev57b2NYtRlhgHCFkK+pUkH+Vf0b2U&#10;j3dpYvMPlkja3kDenTmvwY+OfhaDwV8VtT0W3TYsE7tuPHDnj/61e3wfiLVZ0X1Pn8wjopHlVth/&#10;KkWMA4KkNwQO3HvVcHykMxXJjbawqXEySyF8MVI256kVM8Lybldgol5A96/QTx7FJ/KXzbVQcYyK&#10;ZMxlKMMASKAcdyKltykm2duQrGNs+1Z+JVEsc3BVtyD0WpbKQLJ+5RUXdsJBNMZFNrNHwGBDL6in&#10;ZC7ih+Rxjj1qvtRCjleWyrN9KlspEjOvzTk5EwCnPB46VXDHYoJ5U4NRMcIYXJba4PvT1ZBcMVGF&#10;YZqLjG7tqmIk4+nSmZ+U7R1HJNBm+fCfTHalkZc4c8elK4JiiTyQVBwSMfSqw3RuHVs4PAqYsPM3&#10;SDtjPbFV5MmcIWADfhTTBEwJQ4UdeTVdfLgIH3QwOR7mjMrEDptNJPswpfrUvXUln6m/sM+O7q/8&#10;EXfg26kDzaLKvlD1gf8AwPFffMSbw6RMUZWDivxC/ZU8ap4D+M9h50n+j6srWco6LublT+dftraT&#10;Qi4glbnnym9PrX5rxBhPYYltLRn0GBq89NeR5Z+0N4Ui8W/DC9ReZbBheR+wHDV+UZ2GT5OhHSv3&#10;HvrK2ug9heYMMytBJkZyrivxi8d+Gx4R8ZahoBDL9lmZV3cZGePwrTI63xUmfUZRW0dNnNRMoUK6&#10;528jHc07zAuJFUM/BQHoPXNVBKVY7R05yaMYXewxjmvpT3Cdh+92Jgq/zfQ+gpVLH/VnBP5ZqqzR&#10;hShyO4ApIp/k5GBJ93PWhIVzUFwWIt5FBjlBDsOzDpioFIdiG4Vhs5/nUAbKbW+Unp9RUed67l5B&#10;4/EU2K5+uH7KvxJ/4TT4fro+svm9sD9nYZ6qv3Hr6fTzJQGb+L5GPuOhr8hf2YPHUXgj4hxQ3eDb&#10;6sot3J/hb+E1+usEq3EaMnAnyuR2da+DzXDexrtLZnyeY0fZVXZaPU/JT9vX4ZDSPFtr8TtOh2Qa&#10;qfJuj0Czxjuf9oV+ecDeZkAfd659a/oT/aB8BW/xN+E2qeG5VBnaI3Fv7TRZP5kV/P3exTW9ybeQ&#10;MrqdrqR0I4NfccK4321B0ZbxPlsfS5Z3XUjjJO0g4Oc/lT92HznaWO0/jTdqLyG+71zUgw/JOMcY&#10;+tfWHCSAhW2tnjpincsN7HJFN43jy84/rS8q4Dc0Jjt1HofLbe5K5x07VJHH5kTEDaRyBUG1icO3&#10;Xp9asM7bNjcN3IoJa1EVCwJc47c96kMeUIDHgYAprPvTHXkD6UrKBtYDHIJ/rTQbH35+wd8ZW8He&#10;LZPhPrs2LPXGM1kxbIW4UfMgHQbgM/nX6/JMkwIPQ5Vh2wev5V/MjYale6RqlprugyeXd6dMJ7c+&#10;jKePzHFf0H/Bb4j2PxT+HGm+MbHGbmP9+B/DKow6+3NfnHFWXewqrE01pL8z2svrc0fZs/Nv9pzw&#10;IfAXxHmks0cWV+fNhJHymT+LmvkTxC1xexLZ2fzSzOI1HqzHAA/E1+zH7WPg5PGHwslv7ZN11pLC&#10;ZCBk7R1x+Fflv8I/Cx8TfE/T4nUta2Ia7kbHAKj5QfxowOO58PeW6PsqOM5qHNLdH1RNZj4b+AdD&#10;8OWOBIQN5A4LYyxP51+Z3jC4Fz401i4LbRLcNkdq++/j74jmsde0HS3by1ljlkB+lfmhf3by6rez&#10;MwJeZzk9wDXoZZTd3VfU8KnPVt7l0N5hzDztU5PpWUyibL56kCiC63jzUOAVwRSbgrovfIJr2Uyn&#10;K5RkVYmZVBZvu/QVmXVnHJHhQFI4zW8rD52Cjr1qM2+AEHrmmpWOedLn0MZVuFTy/wDWKgAqeSwe&#10;aNhbqVZRnB7/AErvPBGl2t74qt7K7jEsMu4YPQ8V7Lqnwft5btpdLnaHHSNvmX8PSonio03aRyTw&#10;9tj5FeN4ZfKlXDj72auLJlcBzjp61v8AjC2fStdexlAZlQZPYmuXEgjHChR/Wuhe8kzhk7Oxv/b1&#10;O2NhnAxnpVmO7s32rKSoB5A5OPpXMpMSxLrTlnhQ+aevQetUtA5j06wHhg4kvLiVcgYwnQ1sG+8E&#10;WKieGW4ndPuq68Z9eK8fjnuGw7MzAnpV5Jn2bHYnHIyKduoc56ndeOoorhJNPgkkLLjGMc1SvvEG&#10;r3dr5U+yGJjkpuyxOeufavOvtd2GLx5OfToKznu2jLTSE8E/KKaiTKozZv8AUbieQwowDIcb88mq&#10;UUiQqxGHk7Z9awp75psIi4Q8nPWrVpFuj8xD1yPyrVIy5zUitprxyshyXHA9zX79fsS3cXib4I6C&#10;xJeW1ik06Uk5PyH5f0r8HtEWZ7hIsYBBy2M4+lfsr/wTb1p30TXvCYbK208V1Gp7BuGNfP8AE9Fy&#10;wqqLozswVS07H314ysFT4X67bsobbZN1/wBnrX8/njC5+2+JLm8s+VKqg9inBr+gr416ra+Fvg54&#10;k1e44Eds68erHgV/OpBPNdQtNJlXkd2+mST/ACrl4OpNuc+h15hiOWh7Lu/yETymfz0O7aMD6NWg&#10;AwdAVBDD5j6GqH2ZYGNuvACgj6H/AAq1GZBgAex+or76O54DlfY00ETbTEP9XwfrUPjaeC48E3CS&#10;LjyzG+PQhsf1p0boCIx16k/SvcfhP8K9K+N3im2+HepzPawaikjNPFjePKG4AA9s0VtItsIX5kfB&#10;XkIQAvGe9O+16yE8+yuH2QdeMgexNfpv4q/4Jp/EWy1VYPDV7Df6cxG5wdsu3PP/AALFeb/tKfs9&#10;/FLQrHQfC/gjw9NDpcO6IpEAXmnxwzsOTn3rxJVYt2segnJbM+ItQ8W67qdt9haULbKo3xLxuPXm&#10;kl8U3GtCJ51WJrRBEFQfeA7mvQrX9mj4/wCpXLJb+ErssmASRivGtVsde8Oa1d+GtWgFte2UhSVc&#10;g7SP4ciuilb7JlNybvJm55c2p3YnICBhjZ2HvXongz4f+IPEup22leGrXz3ZwrSfwqT/AHj2r0H4&#10;I/ATxb8W5beW7jNlpkeGabGGlHcL/jX7A/DT4V+E/AmlQ6ZoFmkYReXIyxbuSe9e1g8FKp70tjgr&#10;V1HRHjfwQ/ZosvB9impa+yzX5bLfLwM9h7CvsuCHSfD2liOBcO3AUCrENoltbPcy8BRwfU1yd3ce&#10;exc96+ho0YwVonA5OWrP/9b8Wby8t5bp4dO+SJG+QnqRWW8jxOJgfnDBh6Ag5p7bAmCMEdKlEbsu&#10;/Az15qi7H66eBNWTXvCWkeIXYOZ4BC7DpuIrr7dmtrIFsk2zge+K+Z/2VPEc+teCL3wvdYP9lOHi&#10;9w3NfVdq8f2mK4cfu5k+YY/i6V8Hiqbp1ZQZ7lJ3gmfEv7RXh6DRPFkerQY8rUl3qvo3fNfPLFdo&#10;LnA74r71+Pvhs694EN2IgZ9Nk3FscrH3/CvgpSu6SIfMCPlPrXuZdV56aT6Hq0HzRHMJgrKq7DH8&#10;yn1FJIqlfLJBOAc+9OGXkVXJPGP0qEgoixEAc9a9BI22GhA0m8cBhz7mnRjBDQ4KlWDZpHZFxJjk&#10;HpTcFGYKOAc/hTJv0JYN0aICD8ny4qxDKwHJPD1TT7zKTkOdwPpVld3KqOMfrSHFne+ENX/szxhp&#10;99dSERCZAQO3OM/rX7Y+DtZF1a6LqiEqGXySW68cfrX4QRGRRDcW5+dCGBPXjrX6z/AXxNcax8Mb&#10;Vrq4FzNaFSGznA6c+4xXzWfUbxjNE4yPNFSPq+1upoDc6c7Z8qUSKT2BNfmb+3p4QjsfG9n4p2Aw&#10;6nFjI6l16Z9hX6I3l25u1YDK3MOc+4r5d/bG00+IvgtaeJXiBk0efkd8MNv9a8zJqzoYuEl3PExU&#10;Oamz8m7dpfPV37gg0qyOf3bjLI3Bqs7sqNB3jOeKsqpcqx4jdM5/2q/XG1sfPW7jJQ2ZI2ULuG4D&#10;+tUzL/pCTEFg67COtTblkUTSA5T5fqKrorJEytzhsr9KlghipsidQclTwPaq1wH2PGDgMvyj3qR5&#10;GWTJXG4fnVeSWPaH+9tOD6is2WloMM2CJBzu4OfWm/MpCHrVYI2yTc2edwHpQ0mVGOGPWoGl3LG0&#10;p97qe9KEydmAeBzUe8ZCnkdKQp8hY/LgdBSuBGUYoEfgrTpOYwzgHjg96kPlqQM9f0qNCNpRiN3t&#10;TB2I1DbsscAiolkRI9gO4HuaTae3BFDbRIXiXJPJ9OPSkQ463Jba/l0xoNVt/lntJFlTHYoc1/QD&#10;8OfFVv4y8A6Z4ps8MuoWyS8dnAww/Ov5943G8KwwJB1NfqJ+wl43W/8ABt74FvJCbrR5/NjVv+eE&#10;vp7A18vxRhHOiqy3R6OXVOWfKfor9oN3bJKeCygH/eFfnh+194aj0/xTZeLYVP8AxMU2Sem5OPzr&#10;9CbVWiVoGGfm3r9K8K/aL8Lt4n+F94LYBpLBvtC8ZIUfexXxuX1/ZV4yPpMFV9nVTPyqUySLtJ55&#10;pySGWNUfqOtRzlFPynKuAciho1kgLBioxnPqR0r7mLufUpjS+GDj76nn8aXPzHd8x7e1MEn7ve4w&#10;e9QfM3zoeM4xTuO5oK7F1QehIP0p0biKQRdFbnPvVeKTyo5FPb5sd6c21lC7vmGGAprUXMa1v5sM&#10;4u7dirxkPGQed6nIr9n/AIIeOE8b+ArDUWwZ5VCsM/dljGG/PrX4rQMsZDnkjkCvt39jfxpLZa5f&#10;+DJ5MC4UXVuDzh1PzqPqK8LOsP7SnzroebmdHnpc/Y/Si42mB3dcn7wH6EfjX4SftQ/D5Ph78Wb6&#10;2gUpZagftNuf9/lh+dfuvcSnymkC/cIYD/ZbrX5+ft2+AItU8HWXjm2XzJtKco+O8T9Mj2rzOHsX&#10;9XxUbvR6HyGLp80Ln5MoyEZByN2CPap0QbPLzln7jtiqIG2UKWIHUADgirMWxA2xTz0z61+ro8C2&#10;pYViI9mOQc5PfFSeX8y5fcx646AVW2sWQyZUZ3CrMbqjsSMc8UwEUJkuOT6GrPKEnPXrTBkMJWKn&#10;6dqJAUTzCC+DincBSu9tinG7rRzyuevT/PvULDB3A/d6/jTw6Fc9CuDnqPpQFtCZUxmRAcjCj6et&#10;foF+wT8UP7B8R3/wr1KTbb3n+k2asesv8ar9euK+AEKom1M7fvEmug8I+J5vBHi/SfG1p/rNNuUl&#10;znqucEfiK8rOcGsVhpU3utTbDVPZzTP6ItfW01DRb3T7gZSSF1cf8BNflx+z5pLaZp+sa6wwbq6a&#10;2j9dkJIP61+gHiTxhbR+BZ/Fdsf9dZ+enpukX5efqa+Q/BOmRaFpFrpn/PMGSUnjLsS7t+dfmmEv&#10;CLifUxqe5KPc+Qv2rfGDL8VLDSkYFNOsx06hpBk18VLK1x88uQSxPPua7f4m+KG8W/EjWfEDEss9&#10;wyoQcjanyjHtXFoONmMt+lfeYSj7OjFHNB3EEjREqPofwp8czA/OfxpGjx8vHrmmeWVT5ue+a1NU&#10;iwJt0Tp0NbUKI4jx1CjNc6UmLDYc5HWtC2fyysBOTnr2oZUU7neeAXCeONKY4AE+0j6g19w3Vo1r&#10;vQKNzkfgK+EvCk0cPibTpgcMZ0wfqa+/L+DzU8xDyBknPpXjZm7TiKrHVHwZ8cdC/sjXrS6I2m6R&#10;x/3w3U/nXiqM5OMZBr6r/aX03bDpepp/yykeNj7OuV/MivlMFgNpOM817OXyc6MWeJiLKo0S+Y8Y&#10;2gZxxUiTRxqVZQWx1qsXJ5B4UVG3XaPvZ612WOZyNU3hMSlVAyOMd6bDq8kbb1jVtv8AerMLt8mD&#10;jA2mkUEjgY4qkhXLNxqF9PGfMbbk8BeBVJm3EoRz6inNuDAHntUa7kGQMlapCbERVkIOCCK6LTF2&#10;gRbd2D+prItYt02xj3rsdL02TzsoDj1qorURv2USWjpnj5gSfTNfpp/wTr1D7F8WtU0WRtv2yzJU&#10;euw5FfnRptv9rzFGMtsJ59QcV9/fsFru/aDtwDnbZyZ9iVrgz2F8FM0w0rVUfef7fPiqPw9+z7Pp&#10;MbbJ9YuI7dMdxnLZ/CvxO2kNvLYKKMKPyr9Ev+Cj/jCHU/Gmg/DuGRiunRG7uUH3QzcLz61+da7b&#10;hhKcgnj8qnhbCqlhOfuwxtTmnykrAIQzjgnGPXNLHtkjVJCTsbII9aaW3g5OCvT8afCA2GQg46j0&#10;r6Q4rGqhQuAy8V9b/sYgj4+aUBwggnAB91618kQRO22TJwDX1l+x+x/4aB0WMHnbMeOOAnT6Vjiv&#10;4bNaK95H7aonlNkHrSSxxTsn2hA+xgy57EdxUj48w59ahyxNeCjvZn6/d3Nn4d1O9s+JobO4kjwP&#10;4ljYr+tfy8WOiWOqalJrWv5uZbiZ5ZCx+Z2LEnce9f1NC3juo5LKYZW4jaIj2cEH+dfzR+J/D8vh&#10;7xTqvhyQbZLO9mQ+wDnGPqK7MIryMqjsj9Bfgb470K6sLbTdLUQ+QgTyv7or7i0uJGsYriIcPzX4&#10;ffDPxPJ4X8SRXJ3KrkBvQg8fn6V+s3gDxbdT2aNE5aGZQUU87cV9zgZqpT06Hi1ocsj0DWL1mZbd&#10;G+UHpWBIPm+U1JOS8xY1DXalYySP/9f8Tyi8ZGcHr7mpk4Uq/wAwFB2k7gMFTzS+Xvfg/erRKxdz&#10;3n9nDxWvhj4jW0DuVXUQInA6H8Olfpk8RieWwTOI23p6nH9K/F2zvLzTruPUtM+WeEqyf7LKQQR+&#10;Vfr14C8Xw+M/C+l+L4mDNLEEm4/iIwcj1yK+YzvDtTVZdT0sFVuuQ6PWLC11nT57C7yYtQiaNsdu&#10;K/MPXtLl0nV5tPkUobVzFz1wOhr9Sl3eW0YGPs53j3Br4k/aJ8NR6b4qTW7RMQ6nEWb0Mi9f0rky&#10;6ry1OXuezg5+9ynzwjNtZGwdpyCPSkeFXHk4xk5zTo2icxuB975ePajewhUk4wTmveudtr6EXl8n&#10;aTs4wDzzTGJV1mAwSpVvT24qVmZYivpz+FQvt3MASQ2CtO5DVhsR5B4AU7fzpQ0kb4yTtbB+lICy&#10;tkj5T/6FTim98EYGPmx60xLU0IdoyQOU5XHWvuj9kjxQZ4r3wnhV8zLgHqV7Yr4Mt5NrrwQpO3J9&#10;a9q+BHiBvD/xHsJ3kMa3BMLMeOvQV5+YUPaUZIup70HE/WkXckukWd8xLNaybG9cHjmqfjnTLfxJ&#10;8O/EPhu+j3xiBpIx6nGQfwNZdnPFDHd2ERJ8351+tbWnXymW3+0fMJ42hlB7+lfHQ92SkeRKN1Y/&#10;CeQfZ7soDuZQEk/3hwaYsiLb5POxuFrv/jzoD+FviprOmCBbZPtBeNI+FCsAQRXlUTyqwCmv1jCV&#10;lUpQqd0fOVYWk0arv99FP3sEVXeUbImYZDfKfw71WeXMgL8HPamyEnJHZsrW7ZKVkPkzEA5fkHvV&#10;eaZCeACjcEjuaJJPNUsi/wCyfWoomkC+WnO31/WpGiN22spUfKB07mjgPsdeR6UOGaLMTYPXNKfk&#10;PyMQQOvepbGNVl3bTkj0q0o4Bzgjp/gaqh1Eo4ycdTU/zIuByFOakTHKAQWJ5Ham7iTt28gUO4ST&#10;GPvDkj3qCQfLtO4ZOOKYkhNi7wpJBYfrUY/eKQeoNHmgHcR0PFN8xANhHXpTQxxMm0I3Vea+i/2W&#10;fH8fgj4yWL3bgWmsAWEvoDIRsP4GvnNSUGWHBBGD70kMstj5d5Zv5c9uwkjb0dTkEfjWGNoKvRlT&#10;fUqnPkkpI/pNtpJktoBJ8jws0bD1A6VXuraG5jlsroqyzq0bg9MNx0rzP4PeOk+I/wAPtK8XwNk3&#10;tsol9poxtcfnXp90AzxTrgFxz9RX5FUg6U3F7o+lhK6Ukfjf8Q/DFx4N8Y6j4cmQ7oJWZAeMoxyM&#10;VxkUpjDrkgkDHtnrX21+1t4Tlg1Wx8coAUuh5EgA6MvQn618SPtEpcn5a+2y+uqtKMj6zDVfaUoy&#10;IQoWRkJyD0NQ42OMHb6UsvyjLdjxinsBL97k4yK7jQWNijbmX5sEE/WpopGyY9hwOrVVbcYFZ8ru&#10;+9U4fy4wWOCRt/GmgRKsxj5jxkHnPpXe+BPFEngvxlpXiq3fYbWYFsd0bhgfbBrg4+HUpjY3Bqyk&#10;YkQxT4wR1rOtT54uHcvlUk4s/fWwvBfWVvco/mLIMZXoUcbl/nXn/wAUPCqeM/AOr+F5ED/aLd0A&#10;PXeoyK4D9mLxj/wmfwm08O/+k2StaSepaI4U/iK+ijCgjDKPmYZIPr3r8/mnQq+jPjK1Jxk6bP5p&#10;Li2u7C4fT7jl4XaMgjkFDjFRIcAxnoDn8a+lv2tPBUngr41ag0KeXa3yi5TAwDn72Pxr5wQosY3/&#10;AC8bs+oNfsGX4hYihCquqPlq1Pkk0ODbgCew4PXNL8pdQvcYOfWkIZCuw8dvpTiuSADyDXbYhIN2&#10;ImY8Dpgdc0rtuTy3PHr700svLAfKOv1pUWR1LgjavWgT3FUomeOehFSLD5aCE4wD97FOCbsMw+8O&#10;KZI7IAByOMj0oKEWTYzHdgnseazbqM3Fu8W3eSMYq0xVxgKc5zk1Vd5QpYj2qZK6YkfqZ4P8cya1&#10;+zZ4et5jskmJt2B5+WE4A/SvGfjP8QLXwb8Prwl2F1eoba3AbDbm6n1wBXl+i/FDwZ4G+HelaFf3&#10;oaa33zSRIckNIemK+ZfEnibxD8WvG1tFIh3TsIbKA/dAJ4P1PUmvhKGW/vXKStFM911fdST1OAhj&#10;eNFgzkjqfrXYRaXJDB5jZOeK+p/+GMfHnh3wlL478YSxxRRDd5CHc2Aa8+u9DQRF4zgEpxjqP/r1&#10;7CxcKv8ADd7HrZbl86kXJnjiaZIjEMuRg4P0qVtOh8tABywHHpXoN9prwXksbLs8tyv5jpWC0EeQ&#10;T/AmKfNc9B4Nw0Zz401SyRjOA2Diq/8AZcgnMbY7nOO1drDbGQqp4yRzWhFZqzKsi85ZQe9HONYW&#10;5yGg2z23ibTZXA2LcxZ7HBNfofcW6GBkjzjcyYP+0K+DbqNolE6/eSSJj/wFhmv0Ja0MjRyKpKt5&#10;ci+4Zea8jM9XGR52YUvZtNHzJ+0Jo8914AklTrEkLFcf3GwWB/SvhPKjJjQ7Se/bPWv0o+K1pLc/&#10;D+7tcbvKWZWPptG4CvzSR2eBE3fewc16eSzvSa8z53Fr3lIdjDLg8EYBpN6scn6YoClY/L465zRE&#10;FZyDwdv5mvYRyJjlCrlk5HU5qQ7FwRx9aRV2J9aXCkcjNUguNfcxbdjDYIx2pwjG98cKRgfWlAzh&#10;T0q3HH+9UKCSSBiqUbiRf062zMMf3etdlp9u6MQM4aszTrPzZYkQEn7pP1rvo7RUj2EYZPlP1rWE&#10;SZMu2Vv5T29sinc7kEjqNw5r9HP2A7Gzsfi9qeuXGFjsdM8x3PavgjSo5Y7g3UJ+V4kwD2x1x9a+&#10;zvg5Z654Y+A/jzxzpcf76+g+xxMOCqAfvDn2rhzrleH9m+rRph171z51+NPxGu/ij8VNf8ZzECOe&#10;5aGPHI8pDtXFedqJDK46dM46jFZmmxslrBFNyrDLH69Ca1X87zTMmA5xkN04/wARXqYeiqVOMF0R&#10;zTd5NkrfvYzvwCf1BqNY1QgxH5ehq0FDXR8sbYjnA9M1IV8smOugkt28KSgCIkbfU8V9c/sa27XH&#10;x90qR/lMcM7D/vnGK+QYYxuHln8u9fZf7FKN/wAL9tGI5+zSn3Hy1hitabNqKtI/abHzY65qHGDz&#10;U3zH5QaaMAkGvBR2j4sK6vH1DA1+BH7Ufh5/DX7RfiqzcbUnnW5Qj0kUH+dfvyoPUV+Nv/BQPR20&#10;r412GvBR5ep2Sgn1ZOK68LK0yJq6PiAIPllI5U5FfoT+zz4zXXNIiSSQF4iEIHHI7c/0r89Wjyd2&#10;fpXun7OWtz6Z4yfS1O6C6ycf3CBgsK+ny2vyVOXozgxEbxufqZJhyJF6MM1XOR1qpoMjXWjxgncU&#10;yM5z0q2QACBX0TPOP//Q/FRgy44wx7e1TDzAMyYx9KsOjEArwelNRiCQxzWqKIhuU/uuOK+3P2R/&#10;Fkk6al4Dv2IRQLiDJ5x6CvijkkkcheCK9K+DHiOPwl8TtJ1NzuV3Nu4PHEnH6GuPMaCq0JJrU0w8&#10;3GaP1hgmKMk79HHltXjfx48NnVvAMtxAu650yQSr/ufxD8q9tuLeNZGt0JIkAkWi/tYdSsDCFDpd&#10;wtCwcZ5IxzXxFKfLNS7Hv03ySUkfkt8jSN5eAODxQqs8QZhw5wMetbOt6FNoWtXWkXo2y20pjcds&#10;+3tishVcpH5WFETEjv1r66LTSaPYSuK5HBAJ3jFQZKRqAuRGdpPpU8kfzsoONxyKHWNm8mbIV16+&#10;46UCZVeJQGUnoc59KeU+XMR9MH1poDHYGHK/K2ehoGI2ZR8u307imhIVdokKoSSVztPY+tSpcyW8&#10;kV6oOY2DDnuvNRPuC+YhIYEFfcUhSRHaNTvUjPuM9qGkx3P1d+HHji28W+ELHxDp5B+UJJ6grwa9&#10;IW9k2vIMMEYOn0r4d/Zf8YRyTXHhO9xGCMp6Y9B719j2Vw0MgVhzE21we49a+MxVD2VVxZ5lWPLK&#10;x8a/tp+D0nfSviPbNs89fs9x35xlD+mK+CY5WQBlOSvWv2V+Kvhu38YfDvWPDE6ea3lmW3x13Jyu&#10;K/GW7je2kWCXKv8AdwR0I4NfXcP4nmpOlLdHh46naXMi0bhU43fMemakSQcNJ/D39M1lQM5+Q9c4&#10;yaXcjNtPVSeB/OvoL9ThsX/M2j918xzningsAVBwT0NVfNUjZGdqMaQkAZJxzSuFiUKTtkRsFeCP&#10;WnncxByOOpPemhi7rGRgmnKxB2nA9qQxxKYy3BHFGC6YP1qN2Y/d/E+tWIyrfOfukcigCQbkQbTj&#10;aKrMZsYPLDn8KlTeJNuBhhj8qi278knleKYrkJODknIPWkyNwAIGOh9KcqtkoQPm6n0qIgqdwAKt&#10;+lCAa+7byd3Oc1PEIXKsi7gpyCe1RsQq7scUq5TGBnPpVEn6YfsF+P2m0rVvhzdrxp8ovoDnqkxI&#10;ZQP9kjJ+tfo/A8M0bwp82DvWvwG+CHjm/wDhz8UNJ8QWrhIpp1tblWOFMEpw2fTBwfwr927C4WOe&#10;B7bDRk4PP8LdP0r834iwnscS5raWp72Bqc8Ldji/i54Zi8aeANQ0eCIyMYzLCR1DpzxX5DssySGG&#10;QYCkhs+or9t3R7eSSFsFUJAX1U+tfk/8cPCg8JfEi/0+EERXBE654X58nA+lPI69pOkz6XLKu9J+&#10;p5Asu9QHwfX+lIC4GE4YHBz2p0OVdhnr0piuxUqWySTk9K+o6Hq3Hff3oOQCMe4puAFDKO+cUqKc&#10;xlv4Tg+496kIbcSM7t3H0pIBkkkpzIenpWqgLYAGcrnP0o09rdQxjYs3fIxTI1KREHJwxIPsaHqX&#10;A+1/2NfGP9neL7/whMcJfRLcwA9BJHw4H1FfppEj5Yv0Hzc+hr8Mvh54mn8JeLdN8T2w/wCPGdWI&#10;9UY7XH5HNfuPpV7a3+nwXsJDpKoOc5BRxkV8bnlHkrcy2Z8/m1LkqKa6nxZ+3J8NRr3w7h8bWEQk&#10;vNGk5wMloZOD+XWvx8jhgt08q7B3BgvPORX9K2r6DbeIdDuPD96N0Ukb28me6sOD+FfzxfEHwpqP&#10;w+8b6j4K1D93PYzGFs87ozko31x36V9HwhjuaMsLJ7ao+SzCnZqaOCbAUxOuCpwD7UqkcgHoOtSM&#10;qIxjccjjnvTSilSrnGeMV9yeamLCpYEtgKxGPX3pVClOBjJxSrE+eeD0HelEkm7ZIcg8DikN+Q7k&#10;3Bx6fyqukkpJZD1POak3RqoDt32gepNIzBf3gXBPBpW1HdFV1OCA3Hf3NUp5Y4UZpM7VXn3q1OwQ&#10;hQPmY856Yrndcn+z2km0Hc3yj/Gom7IcVc84u2iluXkH8Rzzziu10fULhvEeiCBvLmSeGMOvBXcw&#10;VW/AGuI2FM71zkVbt7uaznjv13gwyRuTjkBGBFeZX96LR20XZ3P6Rk8H6ifgxe6HrErXPlw5Vjyx&#10;DLkV+TNyrLHt6MvyfTYa/cDwhd2/iHwDbXMWGW90yKRcngkKOtfjl4s0WXRvF+q6cyqPs88nGcj5&#10;/mr4zJqlpzpn3mRyvzR+Z5xqFtvNzJjcDKuM98rya4W9s/J+ftgjFepygzxQSSciRUfH0JBrmdUs&#10;lV5lTG0yEcds19GezVo3Rx8bINik4JAatmKPeVeM5Ibkn3rF8uaLKAA4Ugfh2rShuVhMjnKhUViB&#10;69MUWOLYqX2ZrFo+5DDNfop4cEd14N0rVkGRLaRc/wC7xX5+vCGAjfsScexFfoP8HZ49b+D+jKpG&#10;5VlgJ9ChPWvMzP4UeRm0Lwi/M4jxpo8MtpqempgK/wC8JPT5lwfzFfkItu8cYiGNyErg8cg4r9vt&#10;T0211AXkPRZrZQW6/MDjd9a/G7xnYrZeLNS02I/Jb3MiKT1IzwTW+QSu5r0PlcdHRHLmLC5xz39q&#10;Yq5YAdauKqk5UDGMGlVXOJY1HBx+FfSWPNQLGu/JOQvHFKsJUfvBxVuKP7w6/wBKtCP92Mc5q1EJ&#10;MpRWjEbnHJNbscCsFKjb/wDWpbe2J4HGeK3rOxCkRyHcUfAz71tGBHmaOlQuWWJe+Dx2r0kWySTm&#10;Flx0bd2Nc9YWXkbR06rXbRwyAQwj+4CR16V0QjbcUnct28cUQSRl2og6+uK/Xr4K/DWNf2f7fwdq&#10;SAjV4JHnx/ek5/Pbivyu8MwaZe67pem6qNtvdXcMMxA6Rlxmv3e0iFLW0jtLQACMLtwMAlBjj6iv&#10;jeLMa4OnTh6np4DD+65vqfz4eLfC9z4P8V6l4O1FSpsZmVM8Exk/KayY2xbFifMZAAPwr7o/bu+H&#10;h0PxLY/EvTosQ3IEE+B0z0b35r4YiPlPs5UnnPavo8oxqxeGhU6nn4il7ObRcT7iseOB+tO84p8y&#10;jdtH61WibLlpeqjaQOnPQ1ft7fzF5PavTRz3NHTwoiCkANjNfY/7FMEkn7Qlm+04XT52J9uADXxx&#10;CIUYZGcD8xX3x+wLp8N78WdV1GcfPY6YFQ+0r/8A1sVhi3akzoor3j9bFUj8aMdhU+0YAqMDHWvB&#10;R1iAHFfmj/wUc0HzbPwp4mHCRSS274H94ZFfpmnQV8Xft7aLNqX7P0+ow436fdwzDPbJxXRRdpoU&#10;ldH4qyFkO0qeD9OK0NJ1KfSdUh1C3maDBwdnBI9OOxqi4dn82VixYZqq0Pys4Zs17MJuLTRyuKas&#10;frl8GvEY1bRIjJ8jOvIHc4616nc/ujgV8N/s5+J5F0aKwnmLFGG0E8gdMfSvtWWcTRrg5x3r66hP&#10;nhGR5UlaTR//0fxkB3IQuef50wbgxbH3etWwoRSQeFpgUquE5OK2SKIHQh/nGN3eoY5HQ/aY/lKN&#10;lW6EMpyCPoanYSmMKzYOf1pfJeRsSLhF4Pueuau1ybn60fB3xofHHgXTdfnkD3ESiKbHUMvHNewf&#10;ZZZILiGBdkisJEr4H/Y58WWUV/qngu6cKbo+fGD7cce9fonbTBNtwvHl/I+e9fn2PoOjWlBnu0J8&#10;0Ez4F/ah8MR6T4otfFVlGQmrR/vCOf30Yxn2yK+ZU2lQSMM33sV+nHxw8JweJfh/f26Am4sD9ohx&#10;1x0P4Yr8zpVt4rmSFDk7Rz6GvXy6vz0lHsezhZc0PQrGPPAXBB6+1NdIDEysuecg/wBKshzxGT97&#10;jNMQ+vHavRR0tXKskeGIByJB0PrUYEgRdmFKrt/GppNzAwE5IOVx6U8RYyqncCMiquTbsVhIwVEP&#10;LKQrf41HKmPnQ4ZTu3exqzsQf8C4zUMYV1O77oGPyoFsdf4L13+wPEVpqNs5jKuPm9PU1+pmlahF&#10;q1pZavbvuiu4sFv9pe/41+QTI7J5UnG1Sc+xr9Ef2b/Eg8RfD+TQRJmaxbI3dQOwHtXh5vS0VRHJ&#10;io3ipH0Isq5iMgztOyQexr8nf2i/As/gn4k3lrAgFlcn7RA3s3JA+hr9WQROwnXKrMOfZhXzD+1j&#10;4Pj1r4ew+LUXdcaU4DkdSh7GubJ8R7Guuz0PJxUOenofmZGqsxcEnPGKccgK6cn+L6U1QpG7PU7q&#10;sAblKx9SK+9TPEI1ViQickfMBT1fzRjsT37VGQFcSdxStHlvMBxSYkWOd6srFtufwp4UtIrpn5hU&#10;RfJIj6AZ47mpdxYZNNaDFy6g59MYFIjiIJI4OARkdzShjnIpcMSQee/NK4D5QJowT2bcPp6U8cna&#10;pwcZz/SokBxx+VOCsqZbgg9PamFiKNDgxsRx1NNUL/qicZ9KfIoV1yODTcheDjI7DtQnYLDUw+Hw&#10;cjjBqUIfLOeDjIqM4+UHPy/hTVBwQGzzke1PmFYUx+ZBKpA+ZSAfQnp+Ir9vvgF42fx98JNG164I&#10;Nw1uIZiOoli+U5/KvxGiXJaUdm6e9foF+wr4ynS71j4f3BAj4vLcMepPDgD2r5/iPC+1w/tI7xO3&#10;AVOWdn1P0ylnWVIbpjlpBsYe/aviz9rjww1xpuneLoFPm28jW820Z4IJUt9K+voywjkgY996n0rl&#10;fiH4eXxX4M1bQ0P7y5gMkR/24xn9cV8PhKrpVYzR9Lh6vs5qZ+QAZBwBkoR+tTcB89T1waiuYbiy&#10;lMTDnJVvUEcUsbiZMnhl4NfcwfMrn0QoK7iM5LDOKdGf3kYkzgjmoUlEfzADnjPtT2O1iFHPUU0I&#10;twna+W43HaKuKZE/cyYJ5zisgszDA4OMitS3micA9D3pjWhqWaBoRBOPVW/Gv1n/AGVfGEXibwHB&#10;o9zNvu9LH2aYH+7/AAH8q/JG3kXcx67x/KvpT9mPx8fCfxFh0+7k2Wupx/Zz/wBdB9015Gb4X21G&#10;8VqjmzCl7Wi7brU/YSB/nUsflI8mX29DX5eft+fDOysFt/ipb25M0wFjcso6Opyjn/gORX6aRTQ3&#10;Vok0nytMuwr/ALa964X4u+B7f4ofDnU/Cl4oJvYSsbH+CeMZQ18vluJeGxEKqPj69Pni4n86szRy&#10;N5qA5IximxAyEM+K0tR0q80jVrnRtTGLi1doZF9GQ4NUQoaTaAVC9c9zX7LTqKcVOOzPAacXZkTM&#10;Y22g7Vbjjmn+X5bCORwSO571IF+Qq4B29PxqJYV83n5ucc1QXQ2X5syIBgY49DTnYlV5BUjkdyaY&#10;RNGdr4APUDvUflg7jnbkde4qbglcoyDc+wnIByfpXuvwv/Z4PxY8LPrl5cvb75mS3ZRkEL6ivAby&#10;TzN0e7a7goD2+tfp9+yp8U/Bur6FZfDu9iXT9Rt1CIvSOUj+JT/ePpXh55iq1Gjegd+CoKbd1sfE&#10;vxG/ZR+IXw90+TWfK+22ceN8sQyQD329eK8JTRxe2k8akgMp+U8EED/Gv6V7LRIbuLEqLIrfKyMM&#10;qwHYj1r89v2pv2V4dOEnxG+HkO2BgWu7dRjb6so/pXzmAz1zfsq/3nXPDJe9A+xf2TdTTxB8EPCl&#10;yGLq1i0D565QdK+Ev2g9Ji0P4oX5hwBeKkoHuODX3J+xFp/2H4B+H0kB3LLMuCOepr5a/aytLZvi&#10;ramJRk2rD8VavOy2aWLkl5n1PD7vX5X2Pk4W0kS7ZRkKrqvsc5GKZPp8Xllccl0f8xzW81m4lJLb&#10;gXyPbIpgjwoeTBbyQfxB5r6vc+vdO55BqtskU52DAWRlxWRIM28qno6DP4HNepazpyvhoV/5aKWz&#10;6HvXnt1ZlcITwWkGfp0FFzzK9Lld0VHuiJWf1VcflX29+y5qyXXhB9LOT9kvSCv/AF0HFfDUm54Y&#10;5k43IBj0wea+vv2UpMz6zFu+VXhkx79M152ZL9zzHkZjHmou/Q+iobSI3rWUnBcTR8e3p9K/I/46&#10;6IdJ+LWr2wQKj+XINvqVGa/aKXSwuuOso2+VckqR6OK/LL9rTRZdM+JiXigE38BY49Y2K/niuXIa&#10;tq/L5HyOO1gfKUSBdzdVohVGJ2rtAXAqyIc/cBz+lWI4pUIKqG9RX3EYnkEcURBJHQ1oQW7OBJj5&#10;VGBitCHTFKFNxGOeeuDW1Y6YXtjbJkbW+Y/XtWsYMhsgsbeR/LRBgMM811Wn2qm5lMiBwuDnuMU+&#10;0sfISHcQo3befXtXR2dr5E0AK8MskTe5PINbxiTcs29sEEgAwC4P5jtXV29sREsmclVxg1i6ZbmS&#10;7ER+6FHXtiuqlMKr5MZzuO0cYrTZXCnFzkoLqWNNsJLhxNHJ5YU/Mf1OK/an4MeLh42+Hem+IXx5&#10;wXypgOcSQ/KfzHNfjfYQMipbMDg+3Nfd37HHjD7Fq2oeA7ski5H2m2J/vrw4/Ec1+d8SQdaLrLof&#10;olXK/Y4OKW8d/wBT6R/aC+HK/ED4ZanoNrGJbjyi0RPVc8jHvX4SNb3duWsb/wCWeF2jkXuGQ4Of&#10;yr+lGO3zCquPu/K577W6flX4V/tT+Brj4efF+/ghi222qkTwP0BYf6wD36fnT4OxvLOWGl11R8fm&#10;dK6U0eEodjBm6SLt/wAK0LbdGdpYg4/A1S8pjtyMgdK1YmCxZmALjgAV+iWPIRahBIMQIbdgZ9K/&#10;SX/gnnaiXX/FOptH/qbe2ti3YnLE/pivzYtYN+4H5SQTx/nrX64f8E+dD+x/DTWPEcpJk1HUCvTo&#10;sShR+ua4sbK0LHRRV3c++CCMY/CkyGOKeTjikAU/U146OoEI5BrxL9pTw8PFPwJ8S6QV3H7MZl+s&#10;fzCvbRgcAcVjeJ9Oi1fwxqemSjKz2kqEeuVNaU3ZpiZ/M9FIxtYozyxXoKjlSRYupwK0/sTWktwo&#10;XmGaWPnsAxFQtHuxzwDXtR1szBrU9a+BuuPYau1ldKGC7Tvzyee4r9KNJuvPsQ/T0+lflb4Au4bH&#10;xNFKRxIQT9Aa/TrwhL52nCNRgFdwz1xX02WzvS5TzK6tI//S/Gp2UqWb1wVFIyhWB55HQU5wCpQj&#10;nqKQ5WPCkH61vqAQmJiAVZcnqTQYyIvMbjZwSfU08B9ygdW6Y7VG6NIME9PWrHY7b4Z+IZvCvjzS&#10;9Xt8ACYRuzdArHB/Gv2djVWjAU/LNGGH41+EvnldssYwy4IHuO9frb8AfFj+L/hLaak0vm3No3kv&#10;6kj/AOtXyvEOH+GuvQ9HA1N4Ht86Q3MCS3KgrIpglB6Ee9flp8RfDR8KeM77Q1i2pHKzKT1KNyPw&#10;r9Udhl8yzXBSVQwP+0K+MP2m/DJk1HT/ABJaR/NcIY537DZ0rx8ur8lWz6nuYOdpcp8gFc/ukPTn&#10;NEYSUjYflI4HuKsshVBccZXg1FtVVAUYwc19Mn2PSK3mYXzSOvykVCnyLsLfcPA9RVp1wdq8huRU&#10;IwQGkHzZ24qiWRsnykjjncP8KHSMSCQkBZF2ke4p+YgwDqTtOcDpigBm3FhwnzUMkrkHes/TA247&#10;Yr3T9nrxJJ4X8fIZj8l2BExJ+UD6V4psUgEAsCM1asL/AOwXkF2mfkkDMB1wvNZV6ftKbgKUeZcr&#10;P142nMsEXKo4kT3DVm6/otp4q8PXmh3ibob+Fl+jAcfkapeCvEsfirwnp3iOEgmWEBv5V0igxful&#10;G0r8w+lfI/DL0PHcX8LPxC8Q6XPoHiC+0W5wjWcxix347n61mYAG9eFHGBX1v+1p4Gj0bxZF4usI&#10;h5GqJmUjjEq8c/UV8lK3y7T0NfoOAxCr0o1EeDXp8knEQLkYIIGO9QggfMBx6U8v/wAs1BOD0pVU&#10;LnGdtdbepihAGKF1wpUgVa+VztJ+brj/AOvVUkE9+eo7VPnABj65B/CkMeQ5GyLA9SfSiQjO2InP&#10;TjvTipLuyZO78sVXxsZSgPBwfpTAniPXPXpx29qkPzhdgOWqJAqJ8vAB7+lTJjcJBnj3ouAg3b8A&#10;529u9Q/JgBuM5/CpcfOPJOM9zTCyqdgHH8RoAheRlx5XLDtS5BwcFSOTmm/dwFO7IyD7UIQU3c/U&#10;0IGWcucKeM9CK9Z+BXi+XwT8Y9G1wv5dvI4tZifu7ZOOfxryQ5wMjqOKCzpFugcq0TCQHvlTkfyr&#10;PEU1Upypy6odN8slI/och2gAht204z6g8inLIEGCPuMPxU9a8l+D/jZPHPw60vxFk7p4FDZ7tGMH&#10;+VemiWO6RZ4yRvUgj6dK/K61J05uD6H00J80U0fln8cPDC+E/iRqekxZELP50W7+6/IFeT27tubu&#10;DzX2N+1noru+l+JLdCWZDFI+P7vTNfGKuQ3Xnvivrcvq89GMj6HD1OenFsuEIy5zkZ5xT0kLRKHI&#10;znBI9O1QLOhTy8c+gqFHiCkYJxk8cV3JmykuheQMRgHp6U6GTBK917VnxXIP7s5GenrTBIWbLjBJ&#10;/PFG4OZ0UNykahu4OeD2q/Fq0umXUGsWm5ZbZ1mQ+6nNcYjv5oOQB39KuwXguoR5qMGTIx2NKcbq&#10;wKd9Gfux8MPGUHjPwZZ63G2ftcCzgZ5WQDBWvQoL8TROQCplUSL6Bl6496/PT9jfxzv0mfw1evmT&#10;TJN0foYpOCPwNfckl4tsPmb5YnBx7Hr+FfB4uh7OrKB8ziKfs6jiflF+2v4Dh8E/ExfFdomLTWUE&#10;3ygczfxCvjUz+YDJHkk9m7Gv1+/bA8KweMPhLdXsUfmXOkyC4jI6hD96vx1t3xnJ4bmv0XhrF+2w&#10;ypveJ87jqfLUuupqPIZJPlxtIHPoe/4UwSLC+ew9fWoRJuTlMDkqQetQl3Py4zX0FzlSGSOzkM3O&#10;Ooqu3JcBic4OKQSO4yx6elRrJnMx64x07UDHpBLqFzFAAGVWBYd69i0a3e0MV1aHyXhIMciH5lYd&#10;CD61wfhbSt9u2ozAhwTgA8MvqPevX9OgiWGMoD0GQf8APWvFxlRTlydD7rIsByU/aTWrP1F/Zp+O&#10;Fv470ceGfEjAa1ZrjcD/AMfEa8blHdx/FX1hdWtrc27LdoJYZBiVSMgoeN2O+O9fhv4d1HUvDWu2&#10;viHRZDBd2UgljdT3H9D0Ir9j/g98S9N+KHhKDxFZAJMT5c8Gc+VMPvD/AHW6ivhM0wH1eftIfCwz&#10;DA+xl7SHwv8AA2vg/oFt4d0aLRdPAEUF9OYwOm1iT+VfAf7W+1/ilYMpCBbWTI9Tu61+k/w8EbSu&#10;IlKK15KAp6jrxX5rftZrG3xWt8D/AFds6ke+6s8m/jI6Mg/3r5M+cJC8ShlwcXKnavJC7T1/GqIW&#10;AS+WwJUwu2B14NXHb9+zRj5fOibjv8vI/GoUMKt5wBZpFlUA9gOor7aOx9oZl5GsikpkthCB2INc&#10;brOls8qxohGyYlsdNpGB+tdrPLbCMu/G22BAHbFZt8I5CdpIUbH/ADFDRz1YJrU8mmtmglihiUkf&#10;Nz2HNfT37L0xt/F2oaaUOLm0DD6oc14tPpsdtMiHkbmGD15HFe6/srr53xQtEc8yQTRn8q87MP4M&#10;rnjY+kvYzZ923lk5klv25CNC2c9M9fzr8zv26dAFl4q0DXbZsfaUnjHbIVgcfXnmv1tj0sSWVwko&#10;BAjicjucNX5vf8FBLRIoPCYTHzzXJHqBheK8TIZN4yB8Li/4TPzjtoN8u3G0n1rTj0tFAkC8ZO45&#10;54/pTbdFjdGY9PWt+IEuqTfvN7bTjjGelfqKhY8BuxYSC24PzDdCGA/z3rSTzJbcpDgByrDI5ptr&#10;CZ2DjouUwfboK27CBXtYt4KPyPritlEG+oq2am2Ms+f3cqMCvat6OB1ZpUywEo/DIpRGhjMDDiRe&#10;fbFX4s4cjOPlI96pIiT7F2PahQ4IDDnHbnvWxpUK3rs9wB8hwMHj61kQqbnaijYv3eevNd/ZWFtB&#10;AkZBBAxkd/rXBmFfkj7Nbs+r4Ryx4is8TUXux/MsLFI0S7TtVPl3Driux8BeM9Q8C+MLDxNZD/jz&#10;mBZc/eTOHB/DmuawPJdF+6o//XUcKxxLucBuOhr5ytRVWDhLqfpkqMZxcJLRn7qaVfWuq2UGoW7b&#10;obuMOCP7rjI/I18Z/tzfDv8A4SP4YJ42tEMk+iyq7JgcoDhjnr05Fd7+yv4yHij4eDQLmTNzpTeW&#10;QTz5bfdP4V9C+K/D1v4w8J6p4Wvl3rfWzLjvlR/WvhcPUlgsUp/ys/NsdhnCU6E+h/OXG0cr/uiN&#10;nYnqRU0QiQlnBbB4IFXNd8O3nhHxDeeEb1CJ9NmaJyepGcr+hqmm4OATgNwa/aadRVIKpHqfJSjZ&#10;tG1ZgRKZZAdhXnvxX7mfsjaE+g/s96BDKCslyr3L7h18xyQfpivwyW3lubRbazyzyMsKgdSWOAPx&#10;zX9G3gjQU8MeCtF8OQjAsrGCHHuqDP615+YPZI6MNszqM/PgUdTTguBg84pAAK8w6RQMHNSIgkPl&#10;n+MFfzGKYCM8VKh2urehFUhWP5xfihph0P4l+IPDyqU+z30pUAcYY5rhpiTEcrlhwK+jP2ubL/hH&#10;/wBo3xDEE+W4McyhePvDk186Aq4LA4yele5Rfuo55bkmnPLa6xaNEQCxxk9Pev04+F+ovfaNCWHD&#10;L68jHb6V+Xok8m4hlkG7y3DMB6Cv0K+Cuq/aLCMKVKyDII617uVSvdHDid0f/9P8cGXDBE5/+vSF&#10;dvy7eV61IBsy2ASf0pinjg4Y9q6kAxcKCsR20m1AQAxOck0u5iSpGNuBShd0oZcDtQFiDGWLK2OO&#10;9faH7GfjAWPiW88A3rAQX0ZmiJ7yL1A+or44WNHLPuBYdBXU+C/E914O8Y6V4ktmWP7NcLvLDICs&#10;cHOPauHMsN7ajKBvh6nLJM/amP8AdRo4GDC+Mf7NcT8TfCcfibwbqmkRDMhUzxcdCOa7yznttSjj&#10;u42BW5jDLjoSRUoykSTy9VJjb6HivzqDcWpdj3oys1JH48XJkjZ7Z8Z+6fYjrVU7ETI+Zj1r1D4t&#10;+FLnwf451HTWGYC/nRNjGQ/Jxn0rzAqqtu/vYwBX2VCanFSR7cZKSUgCLtJQfdqPZx83Q8irQG2R&#10;S427hmq+UBwPm/CtbjZGQwhQgjBO0kdTVfmPLPnrjFSyBAHRRuypI+tNC4ACn+HkH1+tP1I6kbKF&#10;QKxxg8YoXknB4NPUuib3Ix39qj52Ar0HPAp9BtXPsD9lvxgsd1ceB7xmZLhfMtw3RNo+YD0z1r7D&#10;SVkVGf78ZKNn07V+VngnXZfD/jKw1OFtqxzrkg4JDdvpX6oq8V2En6faVB45wccV81mVHkqcy6nm&#10;YmPLK/c8q+OXgOTx38MdR0mDDXVqv2iH1JTkgfUV+Rk0TITGD8wxkeh9K/c+MDEckvMWTFL9DxX5&#10;IfHrwZ/wg3xO1CxgQrBKRcRcfLsfoAe+DXpcP4pxk8O+up42Pp3SmeORZAOSc03ZtQcE88+lSj55&#10;AR0boTxTiw5Rm6Gvq0zyyNQ5+U8+1SQuqybScnFQLhPkwS68g5xwfan843YBHtSuMsx+YnJbKntS&#10;4KNvQ/K1Rq0oKkD5SfxxUm3BZwvbGP8ACmArFt2RyCMUoyGUsfamg5GSDn0pfutkdfSkMfs3xlGB&#10;wT1HtSSA8FuhBoXc4HOMdR605m3KHZenQd6aEVWYIUIGSOAPakUMpwRj1FOQ4yUG0nuaaGUHejZJ&#10;4OfWqSBkkkhyB6EKPxpACFK9cHmiMlXGOWJwabu2LnO7JOcetCEz9H/2KfGI1Dw1qPhGfOdLnEqn&#10;PBSXqAPQV9xfaUTzAvSM5B9q/Hv9l7xhN4U+LcFgz/6Nq8Zt3A6BsZX9RX63WzNIqh8EOuDj1r8+&#10;z2h7PENpbnuYKd6aXY8y+OWiPr3w7v7RFy0JFxHjrx1A9q/MXeynEo5YdR3NfsDfWsGpae1jcj5H&#10;V4jzyQwxX5FeJNJl0PXr7SZWI+x3DJ+Ga0yapo6bPewFT3XEzVk2Oq55bgD3NNWYs5z8hXgiq9xG&#10;VgeRzxkEH157UrEuDOBgnkj3r6BI7VLuS+eqMpXt1FBmYOVU9QKqSuZFKjjcvyn3qPzBGkYB3EjB&#10;x607EOZe81fLcnp/D7471LBPt4VuX9aww4DKcc/yp4lMYG8c5AqraE87Po79nzxrH4U+JVqbyQRQ&#10;XiGFt3Qu33R+dfq02uYlgeYhlcGJ/TJ6V+EsF/c6XeQ38R3NbTJL/wB8nOPxr9eNB8VQeJ/DUWt2&#10;pwkkccyAHpkA181nNC0lUSPPxiu1M9R1QW+r6fPpV6vyTxvAw65BGBX4UeJrKXw34r1HQr1cG0ne&#10;ID6Hj9K/bA6hNJI2CHZlEijpX5b/ALWOg2ulfFo3cK7BqFuLggdN/Q5Pcmujhity13SXVHhY+Hu8&#10;x4KtzLKpDYwOAfQVNgbRj7pHOe59qyIZSqjcMr0IHvWiu5VHmHgcBe4FffnjkDNmUEDGe1QyRzSy&#10;CKHoeMjtUkzBirelaOiWZu7qQxqW2GpnPli2zow1F1qkaa6nonhq0lisoopFJK8ZH88V6PAYR+5X&#10;Jb/PNcno8DmFJoiRsJx9fQiuwtoicOeD1/8ArV4Mnd3P1PCUuSmomginIZOq9q9o+B3xKl+F/i9b&#10;qR2/s7UAsV0nYZPyuB2K+vpXkEckojG3oBncfSrEALP5bY+cEDPrj+tc2KpRq03Tmb1aSqQcJdT9&#10;yvh7cxXyRX9pIsiS3MjB1OQwxwRX5r/tZGJPibbtB82+2lZ/qpr7i/ZViaP4R+Gg4OSJnznPFfEn&#10;7Vd3E/xQgcYBFtJ8vGDlsV8tlNO2Isjw8ljy4txXS580sf8ASioX5WkhkGOxA5qtH52BCgAIkk5+&#10;vapJ1gdJAHMYEsJDf0pcRBnL5Qi4fGO5NfYxPsTLutk9rEVXHmW7ofUEGs6/kCuVXqLeI8+xxVm6&#10;JFpDKOgDqay7+QS2nng4Qwhc9+DRKxlPYjuNn2+RAM5cEk9iRXtX7MSLb/GLQgejiZcepINeKSXS&#10;C6l3/wARVi3uRxXtn7OS+X8XdFlL/cE2Fx14rzse/wBzM8rH/wAGfofp7B5YtbmNsL5iBM+h3V+Y&#10;f7f65v8AwlEgypF2/wCI2g/nX6Y26Stayu4OGZGA7jmvzi/b6sx9u8HPIdhaO8I/NeK8Ph631ymf&#10;nmNdqbPzthji4JwMAEZrUg/f8dCHDce1QLbNaEu4DDZkH3rftYFeyaQDJZF5HY561+tJHgFvSk22&#10;h81c/vmOf5Vu2qN5KKvI3nGaoR27rayK5yy4fFbm2Mx4Y8KwI9hVpE3FgjWZUckguxQE+o7VoWv+&#10;lXO+MHawVcD1H+NQEbhEAciOUPgfStu3cwLFLEB+8YRAf7bnav6micuWLkwSu7HYaJ4Lvjov/CYX&#10;S4tWn8iHP8TAcn8K3o7Tb8jnGeeK+y/jJ8PbfwZ8DfDenQDb9iZDKccs7rk5P1NfI72/BZQSRyQP&#10;Svjo4763JzP2LhujClg4xgrPr6mdGIsky/6scfWq8kZZFZ/vdDj07fpV0wrtI28E5AJqJ4iJF2MC&#10;rgDA7EVTfQ9+x9D/ALLni7/hF/iZHp08gS21KMwPn+91Q/XNfqzG4SVLk/w4b8vlYV+FWn3d1pN1&#10;FqEbYNq6uMdeDkYr9sfBOu2XjHwfY+JLZ8xXMKSDjuRtcfgRXx+fUOSoqq6nx/EeG5Kka66n5B/t&#10;s+DJPCfx2e/tFPk61arKDj+OPgn6kGvlFFdx5jL8o5zX6t/t/wDhI3Pw/wBK8cx583S5vLlfrhGO&#10;3Gfyr8ro1UMHLZ3cn0r7rhrFe3wUebdaH51jIctRnqPwW8N3Piz4t+GtAiUOk99E7D2jO85/AV/Q&#10;6WBkbHQHA+gr8Zf2FtA/tn44Lrbrvi0u1lkGP4WbgZr9mcd14rfGTvOw6MbRA5PSmrnoKVR/F1pQ&#10;DngVy2NRVIzinj1NIMDpTlHrQgR+On7fmhw2fxtsdYVf+P6xGceqmvhryzDI0mQRnt29q/Tj/gov&#10;pmZ/CutRIScyxMR2FfmfH8zGOEZPoeOa9fDyvBHPPRmfNxExYYHr36V9b/AbUo7W0gR3MhICqf7v&#10;tXyjLCCjebjB7f8A6q+gPgNfyJrDWrNtUIQvHT1r2csnapZ9TjxCurn/1Px12gkGPBHv61ErK2Bj&#10;8an8tGHlFs+lRvnaEPGBXUBDuVlMTnByCD7DrUzIBubqrfdpobK8jI6U9gAoYHbs4NFhvsKX/dqF&#10;w2B0qBpWSL93hj6EVINqu3lL15J9aVCu7eDjPXNDV9xJ2P1q/Zw8WTeKvhlb/alHn6e+3d1yqnAz&#10;74r3koplkiIzHOuQfRutfnB+x74xi0bxVf8AhW8m/dX22SME9Dg5r9DZJGETMud0LEj3FfnuZUPY&#10;15K2h72HlzQTPkz9qfw3Jd6XY+L7aPLQt5U5J5wfu8V8VtGwJQ8lSMV+q/j3w9F4o8PXvhyX5heR&#10;eZEfRx2r8t7yG4s9Tns7sASW7GNgPUda9HLKvNDkfQ9nCTvHlfQqlF81gxyMZU/0qIvlQw78U8FT&#10;EsjfKA2KNrMxCcDt6V6p1FckYLLww6/SoyF2suSGABBHpUwb5l3DGRj60yVSmCBnbwR7U0IjK4cS&#10;M+BJ2xn86Yu0HzV4AG3afSnOpbhBgryKVRvuBCBhZVyc9cgVQrkbW4JUg4ZSGyPav0M+AHi+TxH4&#10;NfTrljLdWrct1JA6Zr87izywxTnhWU5/OvbPgN4zn8LeOLe2mci1uso4PHJ6VwZhh3Upu3Q58RDm&#10;i7H6LkCQvIB8twnPswr5J/au8Btrvhm28c25xLpkZhuFx1jPINfWbhIy8I5P31981na1pFj4i0K7&#10;0PUR+41KEwH2YivAwtV0akai6HjVI88XE/ESNtwDlgVA4x2qRj86hh71v+MPDzeF9futBnQo9rI0&#10;Zz3weD+I5rnQN0gCknABP+FfoNOanFSR4UlZ2ZIDL5g8s9DnnoPaglx82QGB+6OnNICzMQRgH9MU&#10;sZj2Kd2XrSwkSbmTcy8belSbx91jwwyTUARnGx/4Tz9Kk+UuYUHA5zQBIG3HbnjA5p6ghsMC2O9Q&#10;KwlBMRzjg59RT43UNsBPvSGOXL4A+U9aVpCQp7c5Hr70qPvYDoBTd/lyAcgk5+tAiNFARtpzg8dq&#10;QqY1VVUHJ5qZlAwx6Hmo9vIK/MDVIBq5DnI9/oae2CgI6d6hJ+XIOCO1C7dvJoRJZsr+70e8g1fT&#10;HaOe0lWVCpx905r9ufBXiSHxH4WttbgOPtcUdwPbcoyPzr8OjIuzhd2eK/Sj9kXxkmseBF8PXEjN&#10;PpsjQPuHRXy0YzXzfEeG56cayWx6OX1LS5O59hGTfIyYxldwz7V+e37R3h9NL8bJqyYMepR7zxgB&#10;l4P1r7383cY2b5Wj+U/jXzV+014chvvBUOrouZbGcYb0R+tfN5dPkqrzPocLLlmj4S3hmDnj29Kr&#10;FVX50Gfm7n9akmDKrRpy2Rgj0p0gDsMDBK8D3r66Oh6LdyGWWVAWPzY6Cq7FEjbPAHOB71OWdmBY&#10;cEYqMSBYxIvPYiqsSK5l+4SAo6H1pWRGPA5bnP0pGRn2uflIHT607a2/ceAvFAeQ2MiRgHAZWBHs&#10;a/RH9mbVv7W+HSaVI++Syd7ZgeTjO5f0bH4V+fOxI8heiYJ+lfT37Lut/wBl+MbjwweV1NDcBgeh&#10;ix/MGvMzSn7Si7LYxr024Ox99QBfKi35Vo2MbEV8gftleGJbrwXpviSNSTptzskwMnY/GSfQV9wr&#10;p3nCSX+GVQ6n/drD+IHgOHxv4F1LQpvmF/ZvsA671GR+or5vAV3RrwqLozxK8OaDR+GUEmF2uffO&#10;O1WopIlTa3H1qFree0uHsrsFJImMRB7Mpwf5VNJGCNzNhuhx0r9VU00mj57yYbpGJRFUk9K9E8K6&#10;bLFC1wUy8uPbgV0PwF+GcHxT+IEXhq6d4oI4zJI6+o6DPpmvZvGHw51XwN4ik0jVI9gjYMjgfK6+&#10;1eVjcdDn+rJ6n1PDOEhKr7aT16HEWNmI4PtCZ3OcEn07GugigfhW9MZ/rSxIFIwBsOcD37inEtHJ&#10;kE4xjFcd+h96ojl6ZRgVzgkevcYqzbQiZXAbYVBBJ6Y7URRq4TgAkjPuRShs2s0kfzBFbA+nBrOp&#10;sPofsl+zOph+EfhhHXB+yyH8T3r89P2m9g+KlwkoyIbQnjoCxr9HP2fozbfCrwxGwO7+z2OD1yRX&#10;5pftKXK3vxZv4d2zZaqrnsSTXzWUa4hng5Lri5P1/M8WmMaQSCVNw8y3I+h71TlmKCUsTuju8jH9&#10;3FWX/eRXKnnCW5U/7prLugyxyzMcM12Bn8K+rPq2+5m3Nw0kOI8gb2wKzbxf3KgdPJHHbrVm5PlK&#10;rv8AfeZgMdMVlahIsNuVT5twAIHXk0mZSdyPWHxcBU4O1TgfSvp/9kSxTVPiGt7qJJNnaSNH7E8c&#10;18oMTJN5hQqzYXn2Ffbn7FtlJLquuXIXJgtlUnuMmvLzWXLh5M8vM3ahI/QyKACGQw858hcemTzX&#10;5wft/Q+bc+DHbkq18v8A6Dj+VfptDp8qQS3BbnzbcY9Aelfnt+3/AGcVvpHhW5x88V/cw59mAP8A&#10;SvD4fl/ttL1Pz/G/wpH5pwI0soWXhAnIrYt40e48vaCDASo6AkVBBEWnjjk4JDf5NaNgqiaEjssi&#10;n8RX7GkfOtgijy2IwP3I+X/dNaEcY2SqFBUqpJ/irNthHMYowCMxMpPritaCDMUhI6xqCc9cGmSX&#10;Y4gw2R9QeDWnYqv9qabCy582/tgQe+HFV0be42HAPX8BV3Tp0h1fTncA+TfQNk9grhj+lc+LT9hN&#10;eTLpv34n7WftC+FJdX+DNz9nQ7rVYpQB/sgZNflzLbEbZg284HI71+5V9ptp4i8GSWrKHW8sjwOQ&#10;SyZr8RdUsJNHv5dPkB8yGVoyp7AGvzjJKyk502frXDVbmhOl21OddI94dgc5xgfpUMkLJ+8QZYLw&#10;O+PSrsqoGYIMFuMe9VDEV3opw/T8K95n0yGL5R/dkfe5ye3tX6afse+KxrHgi68NzgB9LmKr7xyj&#10;g/g1fmX5TOuxfvLX1X+yZ4im0/4pHRvM8uDUbZkI9ZE+Zf5GvGzmh7Sg5djy88w/tcLJ9Vqfav7Q&#10;HhhfGPwY17SJIhMxhMoQ9CV5JHvxX4HQJ5yKjLtK8ENx0r+k2+sYtWsbjTZTtjnjdSR2BBr+ePxd&#10;od54d8V6rokx3SW91IAenGfl/Sq4PxFvaUn6n5VjoXakfop/wTq8OyxxeJvFTqFD+VbKv0yTzX6Z&#10;+1fEv7B0mnR/B2SyWRf7Q+1NLcRfxBSMKcelfbQAPAr6GrJyk2c6VtBgGRgU7k9KXAHekXmpRQKP&#10;Wnqq9O1KB605QPoaQj4b/b+0Rr/4OWmsxLk6dfJISOoU8Gvx2lcSOVReDzn+tfu5+15pEusfs9eI&#10;IYBloYxKP+AnNfhBAFMayod2QAM/SvTwmsTCpuGQibQMkdPSvRvhbe3dn4pWVnyrAYH9BXnbgKOu&#10;PQV0ngS5e38TwzF9mGGfw7V6uEdqkWYTjdNH/9X8ecP5W+LoegIxTwF3EkYJGKe5CkKvzYP44prr&#10;ufCcn1rpuMrBD5bs3IBxxSqQ2SMEEZxQG6bHznqBnAp5HBVOCMUxaldM+WsvVSccelKWVF2IS43Z&#10;xjpUhQK+Tuwewxio2wMqMg+vcCi4WZ1XgvxBB4Q8W6f4leTYbaQDbyAd3Bz3wK/Z7SdRs9Y0211m&#10;2kV4blFyy8rkivw2kEUqKGG7ZnB7n3r9Jv2TfHFtrHhCTwMzmS509Q5YnK4PQAe3evm+IMLzQWIj&#10;0PRwFWz9mz6vdekBPzQNuUkdRXwD+0X4JTw/43bX7JB9l1VTINoxskHBBPTmvvxnLGO4QZwSr+1e&#10;T/GjwrJ4n+HV7YWvNxZ/6VED1IQHI/GvncDW9nVTex7eHlyTVz8088CXbwRg89/pSltzhVGB2qFC&#10;HVMEAsOh/h9qlDyMF4Udv/1V9XueomNlGwkueOwFVm2EhkJGeCKkxtJLA5jOSM/rTSMkooxkZxTW&#10;hLZGSV2v74pCG+YDLEHKk9cU6IgNgEbW659aRd2SFOGXr70xMgRIZstywk5APbHp7VJBdS2F1FqE&#10;I3SxkMp9waYULLtGQB0xxxTcLJIyDG0jOTTeujJdj9SPAHim38Z+ELPXISfMVVEmeuR1ruHTfI8C&#10;n7582LHt2r4c/Zs8bvpviBvDF9IXt7pCIxn7rD/GvuXb5ZCt8rwNuH0NfJYzD+yqOD2PLq0+WVkf&#10;AH7YHg4WWsWHjq0VRHfL5M4/6aL3/L1r40KBny3CqOtfsl8SvBdv468D6n4bOHlliM0LED5XXnIr&#10;8bpYpk8xJTiSNzG491OP6V9PkeJ9pT9k90eNjKXLLmQ1X2c8MN3/AI7SqjMmDxlsinK4VxIMAnjm&#10;kwkpJbnYete2cI9gdysDy4JGO2PWlSMk7pGLH+lJjbwpxupGwAqt84fgZ4pjQ4bcGNztP0qdSu3A&#10;4x3FRbipwnIHGBTg5ILsuCvUUkFxzqfLCqcg96fumICsu3PX2o5I9MjOKjkbzGCx+nOaYhv3MKPm&#10;JpUJbIU/Woyw4EfIA6imAPuWVOMZzjvQA8RjaD1XvQwOzdjPpSDdjeQct6UvUDacY9fWmJg7Dy12&#10;DaR1r6R/ZS8W/wBhfESbw/dSbYNYjwhPAEsXzKce4yK+bMBjuckGrmk6hLoWs2XiSHJfT545wB3C&#10;HLD8RmuXG0VXoypeRVCpyTUj9vSxOxnGROuQPQiue8WaHZ+JPDV1pV2peK5hZCO+4dKn8Ma3Z+KP&#10;DVtr+lMHhnVZosc/KwziulEIYNEvBGHUDp71+b6wl6H08ZbSR+QDwPaztbzKVMLNGQ3UEHAyKiQq&#10;cuxzg9B2r2z48eEz4f8AHM91bqRBqQFwgHr0Zf0zXjMYR9siD745H0r7LD1FUgpo9mHvpSRC0chU&#10;tjimhVj+QAZxu/Gr4h38tn0wKR1cYLqPTC/1rdMtQZWEBdthH31zx61Jaok6o+SdwOc+oq3HA+S7&#10;c4PUehq0kU8SGNADg/KRQ2ONNjI4S4UMFO7jANd38P8AVz4X8e6Lr8mUigulhnx/zzk+U59BXPRW&#10;Ujpt+XJw+36VvWVortNHMm5biAvz0ytc9aHPFxOlUFJWZ+0WkW9u2mIu8H7PJx6bH6D6YrSS2+zw&#10;yhFBazkD8d0auE+But/8Jb4A029Lhpbi0EUnfEkfH58V6dZ+W81vPIvFyjQS8dHXoa+DqNwk4ny1&#10;SDjJwZ+F/wC0p4K/4QH4yavY2xxBesL6Af7MnX8Ac14a8hhG5cdMtnniv0r/AG9PBaf2XoXjeGNV&#10;uElfTriTGG24Lpn1Awa/M+aRoIj5gOORle/0r9MybFLEYaEuq0Pn8TT5JtH60fsY/D+w8O+Cz4lh&#10;UTXGs/vEb722IdUz2PtX1X8VPg7afEjwqyQMY722QvG/Uug5x+GOlfmV+xT8Yz4L8QD4a+Jbll0r&#10;VXDWcjHiG4PRfYNX7haTC1uqnARweQedreh9Vavh84VbD4tynvuexga3LGMqb1R+GNxpk+nXcthd&#10;DbNGdpI6ZBxkexqIrvB3MMg9K+3/ANqf4N2+g6kfHuhr/ol5y8Y42SdWHHbuK+J0QBT5eMnpn+df&#10;Q4HFLEU1NPU+/wALiI16aqRGBUCKuckHn2FVL1U+wvKmUbkKPVj/AI1cWJxKAwwpGfqfrS3EQmg+&#10;zuu4u6KfYZGCD/Ouiq7Qb8job0uz9uvhdavp3gPRIJDlotKU/QkV+Vn7QLm6+LOrs2DmOPoOOK/X&#10;nw3aNY+GbK2dtxi0yMDj/Zr8aPjdqCD4pa4znJXywSK+dydXryZ89kb/AH8n5fqeZ3flebchBj5o&#10;sDpx1NYmo3Cz207ovBugVHpxzmpLq4yk0xLHdcRAZPtXN31y9uskMWfmuC5Pavqdj6hyG6hdqIVR&#10;ONshOP51nRDN5ukHOQPamSK8zHr68Ve0yN7holl4YuRj+9j/AAFK92JkYMz4brgkcV+hP7D1n++8&#10;SFRyIYiR6818JRWgkzb2Y2MVJJY+9fob+xLEI9R8QxR9PssQJ9815Gc/wGzzM4X+zSf9bn3xPEgs&#10;7tJQVbzbduB2yK+Dv+Cgujm8+HtheRJ81jrOC2OQHXpX6I3loXguYum1YH59iK+Nv27LAJ8FNWu5&#10;MAR6jauD/vMBXzuTStjaXqfn+JV6bPxqhDJMCWBxJt+maFheEosJ+5OxYZ7EVcu7e381kRBsMobH&#10;v61C6QyzDf2nGTX7dufOtBZu5I8xeAGGPf1FaFsqrtIJC7ee9V4YjuJSQ7tzkMe4zwPyqxEkvlBl&#10;yxcY7UE63NhGR40kHTJyMU6SMvZvOibW+9x1yOn5VLbJthPl42g8VrxQYVA/Qg7vehxUlyk3a1P3&#10;m+AHi1PF3wZ8Pa4WUym2RDt6ZQY/kK/P/wDad8Hf8I38R7m6t4tttfATK+O5+8BXff8ABP3xxLLo&#10;2rfDq9Y77SY3NujHpE3BC+2a98/al+Hz+K/h++sWBC3GnkyEt3TuOK/H3fAZhKlLa5+g8P4xU6sK&#10;jej0Z+VxWF0WILkuc5o8kS3CkJnPBqeJmkjSGCPGQCTnkCnsAyjB5I/Hivr99T9GtYymRvuquwvx&#10;n6V13gDXpvC3jDR9atmCvb3ke49yjMAw/ImufZAVxG2cc4qv5Jj80YHO1h6gg8n8qxrQ5oOMkKpF&#10;Tg4SWjP3et9zlWTp/Mf5NfhL+0toJ0z47a3YKxUXE8RQe7kCv2t+HWq/2t4O0vWEbzBNaxtu7E7Q&#10;D+oNfkP+2AZIvjlqt5aHe6LFIBj7pXn8eleDwxpipR8mfjmYLlXzP0cuvg5qGgeFdH8R/DIi18Qa&#10;ZaxCSNeEulABZGHc+lezfDz4gaV8Q9EGo2QMF3CfLu7V+JIZV4YFTzjPQ1D8JfE48bfDTQvFXR7m&#10;0Qt671G0n9K5rx74B1O21xPiZ8O8QazAP9KhHCXcY5IYD+PHfvX1r3ORa6HtJUdRTfp2rlfB3jLS&#10;fG+k/wBp6WSjods8D8PE/dWH8jXWYGeealE7aAoGctT16nIpmCeT2qReTlqQHBfFTSY9e+Gmu6PJ&#10;yJrKUfiFJFfznptgtI4+QwJU/UGv6Y7+2jvNPuLOUErNE6HHXDAiv5vdcsF03XNS0xlI+y3k0Pze&#10;itxn3xXoYKW8TGquphBcffHI4OasaGY01mJnIR0bcOeT7UYwvzDPufSqMUJS7V5mEeGBDHqPavUp&#10;6STMXtqf/9b8gPlRt2cE8U07VYkZp7IWBVhz60vKucEH1HpXQBCy+X++AG09fxowd5Cce5o+4mB8&#10;2SOTSOVdsehoGhpDfwdOvNClNwY8hutKM4ZoyWYnGMcAVFsVE3lTuXpQmMZKnVYyAMnFetfBPxu3&#10;w58f2etsxW0mxFOq9WB6H8DXk8uNwhfo/pTkk28xFv3JyDjrjtWGIpKrB031KhNxkpI/c23ntrxF&#10;u7Vw0d0oZWHTmqzoTGWnXc0XysPUV8//ALOHjmPxd4CjtZjie2JG0n5uPQelfQkki/JcjhX+SQH9&#10;DX57WpSpTcHuj6CE+eKkj82fjR4GHg7xjcLbAC2un86HI/hbkj8DmvIcIVCueBnn3r9Af2gvCK67&#10;4RGrW6eZe6WflC/8826jFfn9MELbXG0nk+1fRYCv7Smr7o9SlPmimMjwCJAMBhsYnvmmZCkEnLL0&#10;I9KfGV2n+IDkAd6SIGRFx6n8q7/M0IAkaq5Izu5XPrTxKMBpBjcCDS4QD95nKH5cc0h2sSvQNyCe&#10;2KoBULAjcpbaNuB71GQX/wBGACBecnrT1xMZDlvm5OOOlR4VwqsDkd88mhCsaeh61c6FrdrrdrhD&#10;A4ZiO4zzX6vaTq1n4g0uz8Q2xDRXUQJ/LmvyOYAB1xk9gK++P2aPElpqvhW60CRwZbWTeiA5wjDv&#10;9TmvHzaknFVOxzYqF483Y+io90RV4wMxsVIP901+VP7RPgaHwJ8R7tLNStve/wCkxhuclj8232Ff&#10;qywLFZW4WQbOPWvkf9rHwnca74HtvFNtHvl0eTEzD7wiPFceU4j2VdX2Z5GJp80Lo/Od2/eFNmGY&#10;gg9qQuFVhjaBwT61PJvOZN2Mdvaowsuxl2Ehufavul5HiW1GtuYIQDtpXOCVX+DnNKfM2gIw2tQW&#10;kOXGSMhTSYxQ6kFweMcYqaNuz88dargeWwjAzgdumKm/1qkfd9qBD1GW8zr2qFcRuEwSx7DpinqN&#10;jAAHnilG6IBV+dTwW70AIi4UBAMHsKhG8yDzCB2pc4XzXyiqcD1pwCD5z8565NNARxFotvmnkE4+&#10;lPIMZbeDwc8f0p6tG67iRgnBz2NIkbglVbcO30oAYqDOY+SeeaEIQb25J4IpdgwBnHNIieaSjD5c&#10;/nily9yWz9K/2OfE0uq+A28MSsC+myNCF77G+YfzxX1zEhTy3f70bbWHtX5b/sseL/8AhGviUNFu&#10;flg1GM455Mifd/Sv1mWyWaRSowlymfxFfn+cUPZYiS6PU97Bz56aPkv9pzwdLd+Fo9ftzj+y5ssM&#10;ZxHJxn6CvhRbQxfvC2eNy+mK/Y3xT4Vi8XeGLvR5chb62eA467wOK/I59NurWdrC9Qq9szQSD0ZC&#10;QR9K7Mor80HT7H0OXPmjy9jLNuxh2AHcefrU8dlNO2wLtLLnnjp2resrVlljk245xWoEeImYruMT&#10;cj0Br24s9iFBM5eC2V2jU5+cEN7EdK3rbTV/dSAYVcqw9T2q0mnkNMGYAW5Dtj0f0+lbkcEKxSIp&#10;yB+9568elBrCjYxYrIxSo8h+43lsR/tVoRp9mMcKZ/dS7D7oavxRRhnJ5E6CQA9/ep5Fg88SPked&#10;CX4GRuXt9al6GqhY+3f2Qtdkj0zUfDTMA9hdi4QDr5UnX8M5r7SuoHhuL+3VNpRluIT2IPpX5hfs&#10;6eKxo3xG051wLfWITby59R90Z+tfqYAskdvdFucNA4+nSvis1o8ldvoz5XNKXJXb7nyn+11oP/CS&#10;fBHX1IG+CNL6M9wYz82PqM1+G8bNcsh5wFB2jpz6/Sv3e/ag1eDSfgL4mlk+99hkhUj1b5R+ZNfh&#10;lplsYoYwwyygcnvX1vCd/ZTXS58vj3aSNLToJBLEVLK4IMbJ1BHII9CK/c/9jz47v8TfCx8KeIJg&#10;2s6SoQ7z888IGBIM9WHevxKsVKzqMhF5564I7V6L8PvGGt+BfGOneNfDUnkXlrKGIJwHQcsh9mAx&#10;Xr5zlKxtHT4lscuGrulK/Q/ox1zQtO8U6LcaFqiiW3uUwxIztb+Fx6Gvx4+JngW/8B+Jbrw9qHyq&#10;GJjI7p2/Ov1f+GHxG0H4n+DbLxt4bfMN0n7xP4opP4429wa8v/aM+E0fjvw4da0xQL+xTeCerxj+&#10;or89y/ESwlXkqbdT7DKccqNS0n7rPylkiKqEySDwB2HvT7VkDxSTMdjXEa8dc7hkf1q5e2LRsyOT&#10;lWw2eOe4qDwhYSax4303REBdZLqMso5JRTuyPfjmvq8RJeylJbWPrqkl7NvyP2wsdfa58MNeN8qJ&#10;axw5PstfiR8SNYj1Dx54gvVbePtIjV+zBfSv1u+J2pReE/hC8qLjfE7Z6YyMCvxj1BF8uJZMMXLP&#10;75J6/nXjZJBtyqni5JTtzVPkZs87tbyKp+YyrIPbbWbMiq43ZAkXce+CfSrhTbEIMbvKG129WNNc&#10;yOysnA4XHsK+lPoUiumHxsB6hc1taXYI8jnBIjDPz1HaoRZNPHF9nOSGJI6dK6rTrRgWllPz+SQc&#10;H1pW1NYxb1KlnCYrczvxm3PHfd1r76/YoRf7a1eNOfOskf8AL/CviS0gUIqH58Rnj2r7Z/YoKJ4x&#10;1KFOjWTE+w7CvJzhf7PI4c4hfCzsfpPex5W6UnObNG/FelfJv7dcAb9n/WpCOrWj+2Qw5NfXEpUx&#10;yr3On5/Kvln9uLn9nPXuNw8u1yfQhhXy+Uu2KpvzPzfE6U2fhvKw3vO5PBUBR0zip40jPLAjc/4Z&#10;pJxbparLu2/cyagAVRtRslnyBmv3NOx87cswSKywsx+aNpGIHcHIq1b7CrnpnGM/0rIR5FfyBgkR&#10;7s9uuMVd+1qxUeWdnQeue9K4eaOt0FFlPkoMgHJArVlBSbDEYAPSs7w5IiltrY7Z9avT7UVtq5w2&#10;PrnvVIzauerfs+fEGX4e/GLTNdmfZbTMttL6BZDgk/Sv3bvLSy1OzezkxJBcJj1BVh1r+bC8UzZi&#10;iyu77rejDkV+637MXxEX4lfB7T76RiLqxUWk+7rlBgH8RX5txtgXCpHFx66M97Kq2nJ2Pzh+KXhC&#10;58E+OtR0KQCNBI0sXvG3QCuEh6DbwVFffv7YHguKbTLTxzCgBtf9HlYDk7/un8K+BoYpWiG5gRW+&#10;UYn29CMnuj9ayvE/WMPGb32ZVMaKdpIUHoarGISK6ZyCCAe9X5IkiRXc8nse1ZhVpMhe/p1r0HtY&#10;9HofrN+zdqBvvg7o5PSMNFn12sa/MD9ru8lm/aD1ZEJEcMccWB34ya/Rb9k65WT4V2kHOUnkBz0z&#10;kE1+V37Setxa38ePEN1bH5BOE/FRj9a8TIIf7ZN+p+Q57G1Sa/vM/SD/AIJ/+K5Nb+Fd/wCGLp9z&#10;6PdkJk5IjkGcfTNfdrcMMV+R3/BPTxOmmeP9a8J3bAHUrYSRj1eM/wCFfrnnHNfS1FZnlReh4n42&#10;8H6vo2rH4i/D1cX0Yzd2o4W5jHXj+9Xe+DfGWj+N9GXVtIbBHyzQt9+J+6sK6xWZW3L1FeE+NvCO&#10;t+D9Wf4mfDaMGbrf2I+7OndlH94Vmi1roz3dTSrjFcn4K8Z6F490OPX9Af5CdssTcPFIOqMPUGup&#10;jz2pom1mTpyQCOpr+ez476Uui/GnxXpak4+3NKB0+/zX9CCnoPSvxD/bL8Pw6d+0VqVyTgXltFOA&#10;OMnG0/XpXZg3aZnUWh8uxhREPO6Acf8A16ybrDRFLg53EYPpWsIYiNwJOeBVQjI+bH4+1etEwP/Z&#10;"/>
  <p:tag name="ISPRING_PRESENTER_PHOTO_1" val="png|iVBORw0KGgoAAAANSUhEUgAAAZAAAAE3CAYAAACEpheaAAAAAXNSR0IArs4c6QAAAARnQU1BAACx&#10;jwv8YQUAAAAJcEhZcwAADsMAAA7DAcdvqGQAAP+lSURBVHhe7F0FeFTX1u3rq+CuSYi7uweCu8UD&#10;wTUETQgQIQGCOxQKpbSUUioUSinF3d3dJbi7k/Xvfe7czJ3JTaB9fe9v3pvzfeubZObOvXdmztnr&#10;rL332ecDGJqhGZqhGZqh/YlmIBBDMzRDMzRD+1PNQCCGZmiGZmiG9qeagUAMzdAMzdAM7U81A4EY&#10;mqEZmqEZ2p9qBgIxNEMzNEMztD/VDARiaIZmaIZmaH+qGQjE0AzN0AzN0P5UMxCIoRmaoRmaof2p&#10;ZiAQQzM0QzM0Q/tTzUAghmZohmZohvanmoFADM3QqL15/QbPn73E44fPcP/OY9y+8QDXs+/iysXb&#10;uHT2Ji6cvo5zJ6/hzPGrhCu5OHviKs6duoYLZ27g8rmbuHrpDm5cvYc7Nx/iwb0nePL4OV6+eIW3&#10;b95qrmRohvbf0/6HCSTHgP8q5N9evniNu7ceEhHcwLEDF7Fn6ylsXH4AS77fhnkz1mDG6CUYm/Ij&#10;Mnt+g/4dv0BC1FR0bDIOrWqPRETQUDT1TkdD9xTUdRqAWvb9Ucs2CbXsJNR2SEY9l4Fo5JGK5n6D&#10;EVl9GOLqjUKX5hPQK/YzDOryJYb1/RYTBv+MWeN+xw+z1uP3BTuwdc0R7N9xBicPXxYk9ZDIpmCS&#10;UfvMBhRuFP5mIBADCiHU22tSETeu3MORveexYflBLPxmEz4bvhiDe8xBj8gpiK01Ao290sjw90eQ&#10;WW/4GiXAs1J3eFToBneCR4Xu8KzcHd5VesDXuCf8q/VCIB0XbNEHIVZ9Ud26H2rYJOrCOhHVrfoh&#10;xLIvgsz7IMC0N/xNeolze1eOl85fUbqGR8Vu8KoUDz+jngim4+s4JhPpZKBN/dHo02oasvrNw6zx&#10;y/DbD9sFwZw6ko17tx9pPl1+Te37MaBwoPA3A4EY8DeHesvJycH1K3exe9MJLJy7GVOH/YJkUg9t&#10;yRg3IZIIJZXgb9JTMuIV4+FFjz5VewhSCCJCYDKoyUqCFAWriPxBioNVx/uAjuXj1c8jgcmL741J&#10;hwnHj++R7ouJhsHkFUgkxOdp6Z+Bzs3GCwL8gtTL7z/txOE954SLreCm9j0a8PdD4W8GAjHgbwjd&#10;xmTB8Ynzp65h1S97SFX8isR2MxBdI4tm8QOESvChGT8TBM/82SizcRYkwa6mPIZcxfjnA4kQ3h9M&#10;ImrnyQNxvO598fMyufBn8iMVJH8uWbU0cEsRJJne/Wt8NWk5tqw+LGI17KZTb2rfrwF/DxT+ZiAQ&#10;A/4m0G2PHjzFxbM3sGrxXkzM+BndwyYJ9xMTA5OEcDGZkpqg/9l9FGqTKAywZMgLJgmtwecYBkN6&#10;vqZQB8moYZNM5DMAIVYDyGgPJMVCMB+IQIbZoLyg5/n1YDouhI7n9/H7+Tw1bfWvq72mfF01SK9L&#10;n4NJkN1lTCBMLKyiBFHSd8AutLCgIejX5nN8MfZ3bF17RCizZ09eaL5JZVP73g34/0PhbwYCMeD/&#10;EdrGKoMzmHasP4YvJyxD71bT0dQrXRhLdj+xsQy27CMMJs/S2dirGV4llAab/2djzoY9yHwQ/Kql&#10;wNsoDV5V0uFZOV08eldNpxl/OpFTGpFTqjguxGIQXXMAvXcAatsNQB06T13HJIE6dP469uyWGkAE&#10;RoRBxwXT8YFmKXT+VPjQebyraq8hXSeNrkHnp+szMdWwJpKhz6IlFolc9D+LPphUmDRZZTGJ+hj1&#10;EN8Tk0xEyFCkdvsKP87egIO7zoqMsLxN7fcw4D+Lwt8MBGLAfxi67fyp61ixaDdGD/wBbeqNIoPa&#10;T8QC2BgGmfcWZKFmQAtCTbtkoQL8TYkkyHh7VBoswAY9iAx8Hcf+aO7TB61qxaNb807oHxeHYT0i&#10;MTGlGb4Y3gDzJtbGwi+qY+m3AVj5ky/W/uqJjb97YvMKD2xb7YLta51ysW21KzYv98CG3zywZpE3&#10;lv/gjyVzArHg8xr4ZnwdzBjaCOOSmyOjazT6xbZFp8ZdEFM9AU08+9K9JiOA75GIi+/PsxITWJpQ&#10;NUx070OS+mClwqTrWVGKp3DmWDdSb9NHLsGmlYdEinHepvY7GfDvR+FvBgIx4D8A3Xb5/C38On8b&#10;hvT5FpEhw0RGlGTwpBl0bTKE73JDsXGtaZtMs3AiC0siC1YUmtm+f7U0OiYZYQG90JUIYjAZ72kZ&#10;jfHT9JpY97MP9m1wwomDlrh81gR3rlXCk3vl8OZJaeBlSeBNcbrlYnSXRQlFCJ/qPcp/y9B/Tv6f&#10;kEPn4PM9L4lXj8vg8Z0KuJldBRdOVsPRPTbYTWS0cn4AvptcBxMGNcPA9q3QoUFXNPXuS0QwkJQQ&#10;KRZSLT70uQKYVIgU2cXGBKn2nciQYyr8HbHLSyLk7vTeRLRrOBYTM3/G+t/3494dtQwvtd/PgH8P&#10;Cn8zEIgB/ybotru3HmH14j0Y2nceIoKHCnXBGVLsy+cYhtbw6RtDCWwMa9hIMQmeofuZpGpm6ylo&#10;6JaItvW6IbVLLGaObIDl8/1xaKMTsk+Y4+6Ninj+iMjhVQngLREDG/UcjXF/S3hNz71kI0+vPy0F&#10;PCbw8Q8JD8pIuK+PsgqovP6CzsUEwud/SqT0hMDn5+vw9fh5QTJ8L/Q/kcxbIq8nD8ri1pUquHjI&#10;EntWueKXr0IwOb0ZEuPaIKZGD+Ey82fXmFGqIMxAdrHR98GxFuV3pfv9yWSSJMiEA/LeVRKE+6tt&#10;g9GYlLkIuzefMMRM/l9Q+JuBQAz4i6FtvKr70K6zmDL0F7SqM0Kkz3pXTRAuFlYabNTyJ40kMdvm&#10;4LQgC+M08ViTSCQiqCcZ1ThMG9YQK3/0x+m9Nnh4tTJesop4TUaaDfQbMsyv6O+XZLgFOZARZ3KQ&#10;iUHN8MuE8a+ArnvztCk2LfbGhQNWwDMNKamRDR/P98Ov8/3lkgzhDZNLUbwl4nv+sCzuXjDCoS2O&#10;+OXrEIwZ1BzxYR3QzIsTCAbB10QbVwkmNaaNqeh/rxKZsFtQTiFmQuF0Zk5SmDd9jVht/+L5K80v&#10;KDe139mAfx2FvxkIxIC/CNrGJT0Wz9+Kvq2nC3cUK40A014i4CuvvdBPd9WSBs+yB0lBbTKKNawH&#10;IjK4JwZ2aIXZ4+th8wo3XCMD/fYRGWR5Js9kwcb3icZYCwWhMdB/BPoGXjby+R2n//yLkjhz0Aqt&#10;avaAR4UhpBgGitiJUDv6x74LTCz8OZTkIj4vgQjmxZ0KOHfYEisX+uCzIU3QK6odmnn3IWLg726w&#10;iP3w39J3qxKY1/zPZBJi2U9ktXHMpLFnGob0notNKw6Jci66Te13N+DPo/A3A4EY8C9A27gMx4Ed&#10;Z/BZ1mJEV8+imW2CWHXNxknHcOmBDRv79ANMB+UGutkllRDeEZ8Pa4S1S7xw6ZQpkQMZUzkuwcqC&#10;yeLPkIQ+ZAXAbqZnZKRfsAJgtxKB/9Z3ZT2j4/CJdB9s4O8RkfF9aGIg30+ti3i693W/etNn6ICk&#10;Vu1JQZSnr0uPRAoiqHeB74lJhe9RXLcYXtwvhxOkeJbO98e45JYillLLfoAgE87+4hRj+fvW/w1k&#10;SG6uPmLFPCuULi0mYv4X60S9L92m1hcM+OMo/M1AIAb8CWjb86cvRUB2cI+v0cCNSKBid/DiN57Z&#10;srtEzVAxZPcUGzdOm23q05dURmss+DwUB3fa4v6tiloDKccS2HjKriB9o/pnwOdhYnpO535cBi/u&#10;lsfDq5Vw87wRrp4xwePrlSR3knztp6Vw5Zg5Fn4djNULffHkBr1OJPPibjlsWuqO374NwvK5wdj2&#10;uzcunzTDkU1OWPODP66eNMfLB3Tf8jUFCWk+F5OQ8p4Y70uMMgkxobBCEXEVOu/Lkrh+qQp2rnXB&#10;V6MbCCKr60RKkFQJu7o4Qy2/QLykBDmLrR/9NtLq/fCgIaKW1/6dZ+j8+k2tfxjwfij8zUAgBvwB&#10;aNujB8+wZP42UXiQ12Z4ktrgGlDsf+caT/pGiR852MtBcFYZvmTImnr1RUrnVlgyJxjnD1viCRtF&#10;kQHFKoMeReyAjaTG+BYEPpYNMxtSBgfE1Y6TwUb6ZXGs/dkXg4i4OJW3S5POaFUzHi39etO99UFc&#10;7Xj89HktvHpUTjonGfw1P/jCoUQWmhPhXTldje71I9y6Uhnt63M9rUz67EkiTZjXhoQF9ESbel0R&#10;5t8bnw9tgrccD3lZDFdOmGLVAh8c3maPnIf02R5rSIQ/Jx/DaoXVj/49FwTl9yTUiUatvSmOe7cq&#10;4NgOe3w7pTYSIjuI++PMLn+TFBGEZzIXLi2FOhFEQr8jpwULNVklHg1cB4myKtvWHcPr1/qFH9X6&#10;iwEFo/A3A4EY8B7QNi7ut3DOJnRoPFbUbGLjwsFxKXCrThy8YM7XOBV+RBz1nfujb6u2+OmL6rh0&#10;xAIvWAGITCQ2mmSkc0lDYxgLAh/DrizOriKl8JSM8QNSDQ9vVsTrZ3ReVg88w1c7FxMIGepZo+vB&#10;vsQwEaCv75qElgG90ZpIJIweeV2Gd5XBRHAhyBFqqAjW/OhDBDIUzX174wqpFOBjXCXFEhOSAKfS&#10;Q9C1WSckd4xFD5r1t6vXTcRvQm0GYvzAlsjhgD4+wZJvAuFVOQOhVoOwfYUHPUefne+RDH/2UQts&#10;WeKFy4ct6D6JENQUyvtAJhP+fjgwz2qHwCnLR7fb44vR9cWaFL43JnM/JhNSJpIC0f6G0u/IgfdE&#10;USjSp0oPoS6T2s0U60qePHpO9y83tb5jQP4o/M1AIAa8A1LjBWhMHFw5ViolkiCC4kqi0BocaaU4&#10;r/aW/O+D0I5m6J+PbIjDZLxecwCcU2k51sCzZdlI5kcaas9rDC7PsE/vs8GXRAQJke0RXT0Bbet2&#10;xejEMJzaayORC7t49M+hIZBFXwWT4R8qFvcd3mlH5FMBL8nI3r9RASP7RKLaP0ZhYLtWRHRkiMn4&#10;r1vgDbcKGSIT7OpZiUAuHDdDCyIUj0oZOLjBiZ77h7gvDvQ/ITK7ec4Y9y8bSeRI9/Pl8IakVjLg&#10;Wj4D6d2i8fYFfQ5x/iKYO6k2EdRwpJMyy3lM3xN/xvy+l/eF/H6h0lhJ0XdCZPL0ZiVsXu6OkUlh&#10;CA/oJUiU151w8F09i0uKk3AGHa/Z4ThJ37jPBZFwxp22qfUjA/Ki8DcDgRiQD6R259ZD/PLtFrRv&#10;OFb4w+X4htKw6BgY2/5inYJn5cFo6JaE9K6xWLHQF3evVKWzadwqHLB+Hz8/Gz42euzXZ7eOHNDm&#10;5+kcb1+WwoIvaqIOzZCtPhlB1x0s3GeeZMgtPxkunt+01EtSIvJ7lWBF8bMPnMsOQXRIT0Ea0pD4&#10;CG9o1j45pQXM/jkSEwc1x2teZEj3IQiEDL+WQD7C6T02pKx4BXgqdvzuiWcPSuLVEzq/UByauAS7&#10;wJ6VxJunpcWqdw5uM8E2dE3E0R129PmYUItjdFIL2BXLwvgBzSVD/2cVyLugjJu8LoELJ8xJFdZA&#10;z8gOQpV4VBwsVvLLv6v+b83goo9SxYA+6N9+JjavPiw2z9I2tX5lgBaFvxkIxAA9SI2r3y77eRe6&#10;tpgoUjy9Kkuui/wC4+xH5wCtT9V0oQJmZDXGoV22eMuuJM5a4sypB/R3QbNpJhUlsRB5PLtVETvX&#10;uWLDYh88v1teIhR+LacYVnwfSNcbLAz6mKRw7NniiJOHTbFygR8iAnujhs0g/Dyjlggq575PCZqF&#10;b1/hJgx/fZckTM9qhHnTQ/H50EYY1LE1gixS0KFBd1w5bUrXYxIrpksgpCyYQI5schTExUUV+fku&#10;TTujd1Q7pHaKxdAeEZg7ri6eXqtE1yuCe9croXuLTvA2SqfvbQA8q6RjyuCmdJ4iePu4DHqTiuLz&#10;s4sPTDz/qvp4F/j8j+i7YRcX3cMj+o63rnLHiD4RaOTBsS0iEiI6VpRqvzt/bg64c/IEE0pK19nY&#10;tekEnUvZ1PqZAf8NzUAgBmggNS5quH3dMeGa4Jklp+KyYeCAqtJwSO4MnoUOICOeigDTVHRq0gUL&#10;Z4Ui+0w14cIRs1ue5bKRepchFLN1MmLs1uKgMh9PM/CjOxxQ12GAUBOXj5pLRES4d60yOtTvBlua&#10;rY8d0AKvctNrGZ/i6jELZJ+qhtfP6Zx8D2rXfFMMhzfT+R37g8uheJNqcik7lAz4ELiWGwKXchmI&#10;DOqFJXOD8JqD8qQSlARyTUMgO5e70/cwUJRVaeRB3xXdazCRDy/wsy4yHOEBvXHvShU69mOcPWaO&#10;Fj59UNcpCeOTI+iYVEQS2V27UBVPblUQ1/On97FrSXx/75NA8C5wbIm/n4LUjLgOvf6Svn+67qtn&#10;pXByv42YCETQPfkS4XHQnWt0yb+/si/wZ5ZL0nD9rZH954stf3WbWr/7X0bhbwYC+Z+HtnG+/7C+&#10;84SfW7gmLPpojIOuseBHLkrImTzVrQahV3Q7rPrJDw9uVqRTksHmgLPsu38XcTwsjbcPyuLcfmv8&#10;NCMUm5d4E4nQe58zURTDjUtGaBWaQIZ4BJbPC5DcOkQQ+8jw86p0LmVyfIc9PUfEQdd6S+Tzkoz9&#10;y/vliHDM8NvcQBze5ET3QwSg78ai85/bZ416ZMyDzQdhdP8wLJ/vh/ULvbF1mQe+GNmQlNUAEfBe&#10;/ZM/XeMjrP/ZS0sg5yUCWb/AB+4VM9DSvzeO7rLDbbrn8/uscGSLA7Ys8cQemtG/usvusU+xd4Mz&#10;KZUURAYn4OwBW3Ro2A2OpYbh9+/8cYOIlzOk+H7OHbKUVMG/SiCPyuDueRM8YfXGvw0TNJMJv6b2&#10;28jX02SdsVvtxtlqmPdZLcTV6U4kkioSInjioOwXUt9IRk16DDDrJRaPNvNJx5fjlwk3qLap9cH/&#10;VRT+ZiCQ/2lIjct9z5myUuzkJ0qCE3HUstcLogoiIUNLxMGB8RpEHImt22LdEi+85FRUni3LWVT6&#10;RonBhkk2WMq/yZg9uV0RCREdRTZUqO1AEdd4zYFlERcogemZTWBTNAuDu0Ujh9dsEFlsXOpJM172&#10;0SfjwkEytq/J2L0sjp1krHtFtxcFCatbD4RDyWEY3S8Mb/nemNSU90THXztujkbu/cSsf8tKFzo3&#10;D4mPxWMOzcYHtGmLah+MwrBeEdJ1F3nmEsj180b03Ef47esg2NN1ePHeUyap3HMwPiJ8St8Lf56i&#10;WDU/QGRrxYe1x9MHJfHjtJqw/HgkBnVohbU/BYgZfmyNeDy+Wln6PvWNPKsz/o75+XeRC73/QbYR&#10;erTshO5hHbBkThCpMlO84e9WqQ7V3is/z8F9Vn3sfiMV9cMX1UVCBLv9vKvQBMI6mUhPNyYmiMQ2&#10;SVQf8K7cQ2yAteKX3Xr1ttT64/8aCn8zEMj/LMgmvH2LdUv3o1PT8cJVxTWqlIZABs+K2bBxWiu7&#10;ZgRx/OaFV5wlxMaRM3vyC4qzIWIjxLNfPlaGbBzJGL5+WQKTUpuJleiBZgOFMZ+a2RSPSUVwF930&#10;uzsCyGA18eyHW2LtxT+xe6OTWGvB+3dwHEOQDZ33t3mBNEPOIALpJ2b5nOnUo2VH3LtZSXKTKQ0m&#10;3cP9i0aIDEmABymIlT+wyvgYr5+WwZP7pXFwm61IxbX6ZLgo9c6vMYG4Vxgs0nOvX2AC+Rg/TK0p&#10;yI/TYg/vssT1i5Vw91plmvVXwCtSAGJtB8/63xTH16PrwfKTERjRJ5zu+VNcOVVNJBvUJCLsEdaZ&#10;jG4K+reJo++M3sffm/K7ZDCBcFIAEwArBE5I0D+GweRC3wcveOTvzo7uz7bocNRz7o+RfcOxc40r&#10;XvI11EhKDUyMnA5M52T34c9f1hBrX0TciyClceftOxw3k+ufpXb/Gkf3XaBzyE2tX/4vofA3A4H8&#10;z0Fq7K4a0X++SMnkFcc8Y8zrkpDiHKJQHxl1ztDhEh3PHrJh1xBHfsaHn2ejw0buRSmcPmiFVQu9&#10;sfS7AOxc74xndyrQ7dBrmgDu7lVuRFKD6HrJIp3UucwQpHeLxa2r5fHkXlnE1eoBl7JDsOpHNvL/&#10;wK2LxmhVM0EY7klpbNzJoJKBe3C5Cg5sccD1SxWxmUiO1VIjt0Sc2WctudaU90hG/fH1iujQqIs4&#10;rkfLDhhFaiW5bZzYJ4SNrW3xYajnlIwj2xzoGv/Eyvl+MCVFwq9d0xAIk4v5P0eKTaQa0LU4JbZN&#10;7Xh0p3PwHiAZ3WJw+Yg5qaDiGJYQRYpjBOaOryvu+Q2RyqRBzQXR8aI+/q4ncVA9h4y1kpSFAS+B&#10;bfSZxg9ogdWLvHGJyPQ1k6zyMzH4uye19eZ5aaR1joVLuUx0btoZk+m8TMI2RYYLUhk3oKUoMS/I&#10;Tf4dmaD0XX0y5GPYDYaiuJFdBT/OCEVsaILIumPyU/YfbT9KFnE0jwrd0MgjFd9MXSXWE2mbWj/9&#10;X0DhbwYC+Z+B1N68foNf5m4R5Sk8KnQXgXL1ALlms6Mq6cJlsWx+IO7flvz4YibKxkQ2KGpgYsgp&#10;hhP7bJHRIxr1SMW4l8+EK5EAu8Hiwzpiz3oXOobdI0Vxiwx/27rdRXZSSsc44YLiAHT3lp1w47wp&#10;Zo1sAMdSQzGsV6Q0A39TFNOHNoZj6SHCmO9Zy0FnVjeS++kVzd4/p9c9SDVxyuz2pZ4SmSmNI7vP&#10;7pUTe4YwObGa4RTgAFOaUdsORDPfPqQG2mDXKjr3ayLLl8VwkMivd1R7jO4XgftXqwjX2bJvA5HY&#10;qi36xLRBmzrdRSykPhEJx0/ELodVB+PYdjs8vFNGrDcx/XAU1vzoR/fJqqwIEZ4japMCkcq0p2LB&#10;rBDxfO598vf8vARePi2NgW3boNIH40W2WyP3REzLaCatZlcqET6e3n98ty0auCSJFfK/0z2yC+7y&#10;WSPMHt1AkDQTy+Kv+Vp0H/weDrJz1pwyhiWfUwnhOqPj2G1I17ly3gRfjW0gfjMvIhK1ulv8N4N3&#10;lvSuGo9uYZOxc+P/erZW4W8GAvmfgNROH7uC9O5fIdC0FxmrBIRqyqkrBzk/8kIyJo4Wvn3xzaS6&#10;uCMyiKQZvjDABRGHgGSEtq5wR2OPRNgXz6LHfhjUJQZJ7VsJY8kxjYauSdi91pXO/Qne0rmnpDYT&#10;6zemZzbF3g2uiAzpCQua2Xdt1gXTMpujOs3QOUvp9gVp/cWNc9XQoUE3ca4Gron4fEQDrF3sje+m&#10;h6Jzk65wJQPJVX2H940kY19VUkzK+ySD+ZqM4bbfPbF0biC2LvXAgXXOOL3bBteOm4lg+DM2zmxQ&#10;mRAflMUbwlNSBs8flUWOpr7V60dl6LgywuX28FYFESu4dc4YV4+a49QuGxza4IyXRL6PblbAZ5mN&#10;0ZdUydk9NlJs4QURw5MySGnfWrjKmBi2LSPCYnWmvFcixNd0vbULfZEeH4XwwJ5wKpWFkf3CiRjp&#10;PMoMK46RoJggCo638Mr651xbDB8S/kGGv5QgZjtSVyN6R0jkSGTKn2Pm8MaYM74efcekrtRcaEow&#10;kfC1uIoAfUfnDltgdFI49SEmTqnmluhTOkSSjBBrSfWya5R3SvzfVSOFvxkI5L8eNHl99hJLvt+O&#10;5n68bWp3GtjSBk5K1HZMkuIcldNFbGFUUhjOH7OQZu3vTRwa0PE3zpoKY29fYihSO8fi2lkTQRJv&#10;yGju3+yIVqE9yPAPQ/v63XEnWwpGb1rCLqfB9L6eeHSnPM6RAe5CRMDn4GA5rzXhrK91v3rR8aQ2&#10;yGhxqmmPsE5ivYJjyWEi/da59FB4VsxADF1jEc2wXz4hQ1eQr58VDRtszvBismAXjTDuBHbvKD+7&#10;mKXTcwz5/WxE+X8O8HNgmq/F8RY+B59LEBC9j0iGg/lvHpdBTu690PN0/UObnZDSqRUpmXbIPkLf&#10;u34tLPn4V8WQQ+e9d9kIO1a54TyXPOHrKo8jg347uyo6coYXEQjvzPjbN0G4csoUj+6VwuFtDqI+&#10;F5PLzOENpc9N3+c+Ijo/kzS4lBlKijOInlOoIFY4IngvkaYO+Jr8Gp0n52VJ7Frngj6x7RBQTdoT&#10;PpTUrL4a4cdATbYWrzXat+0UXU9uav34vxGFvxkI5L8WUuPtYzk1lzcPYnB2lTyQtQM6CX7GqcLd&#10;khDeCVvJMIl1HCJGQQZO32C8CyiKn2dVpxkylwjpKSrbimwkPhen0+JjbKFZP2dyOZfNxIIZofTc&#10;P3H9gjFiqyeQARsi0l95tnzzkjEGdYyDG6kJLvnOlXtHJ3FdKTZoBDLOj25WxvKf/DAlvQlGJ7YU&#10;ZeBX/uxDykmz+v1pAeTBYIIQ4L/1Xvurwd8Bz+z1r8OZUUQ6b+6VUzfSMvg+OU7BJMUGXhCj4ng+&#10;Lz2/bpGPSBcOsRqIYHq0L5GFes5JSIjgDLU+cCg5lFRbf5zYbUfHf4LXT0uLopK2TOr1uuHmZWOJ&#10;APl743NyzTLuE0yI/Jz+98n/82dj4sspgmePymHRV9URFdxLJEewqtXP1mJlwkF2zvzjBYlzJq/E&#10;owdP6X7kptav/5tQ+JuBQP4rIbXNqw6jVe0RcK8grRJWi3Ww6uA4QTPvRJHr/5CDqjy75xlnQUY3&#10;P7CBe1scYwe2gH3JLAxq35pmyGQwc9eFsBooLooopnZsBdtiw9A7ur0wYDk0E+fYAsc+eHGgMFhv&#10;P8Xj++UxKb2ZKMbIGUyta/bAnctEDmzMeD8OXjPCxpRn0rx1rZzxxQZQ7R7/CASp0GdisIHMDzIB&#10;qZ3jfcFuMiY7Ppfa6+8Cf7+kgF48KYPMbjGw+jRLxGbWExlPSGmGFr59qC8MEWqNV+qv4rUt/H0R&#10;gTChB5pJBS9XfB8gfZ8aF9VbUjg/f14LUzKairpfqoF2+v/FzYp4xUF9URhT+k0unjSl37Ilaljz&#10;RlecraW+A6WU8hsvijSePHKZ3is3tf7934LC3wwE8l8FqT16+Awzxy4Vpbh5didtHasYtJq/OZDK&#10;Qdu0rrE4ddCa3kkDn8uoC0OvMA65RoIgLzDjWXR+BEMEMnlwE7EGg7OZntyuKLnBlDNlMvALZtYQ&#10;6bNcPv32WU7P/RArfvQTz4X598K9i0YQcQu6p1dkxBbMDMWEgS2xletN3SKik3308v2yIWdXChs3&#10;vpb+/emTAR/LRMlGW7ie6B5l8P98bXZN8XUUJMGxDyn+QZDPyUaVj2OilN1Y+ufi6/D1dEiHoLzH&#10;/L7T9wUpsuO77MT+HxwkX8GLLzn28boErpwzwZ41riKT6+IJzap+MvaP75VH35h2ItW3Z2RHvHlJ&#10;5yFSEfdIpHzxmAXqk3qx+Ggk5o6vJ84lvjvldel7uk3nn5bZTCQFgCYE4rORGuFtebes8EDHRl2J&#10;RDJIjUhBdiVE6XjrRCK4bmgZkIHlC3cpurR+P/9vQeFvBgL5r4HULpy+gcQ2M0S1VP9qvVVne1y2&#10;g2MdnC205NtgPOO1CjxjZ6OgNPJ6eEsG8u5lI2xa4oMHHFhnw6hm8IiIeK9yjkNwNtN2ESj/WDpW&#10;Nuz0/9L5ASJrh7dildZ3fCQWunF2kWvZodi+3IM+GpEVqww2vq/I+DLkmIL+tcX5NX+z8eIZPRt1&#10;NtpswPl+CTlk5F8+LoOnd8vj5vXKOHHBGFtPWODX/bb4ersTJm1ww9CVXkj+zRcJvwSg04IgtPk+&#10;BLHzQxAxrwbC5oYi7NtQhBMi6X9+vu0PwejycyB6L/bHoN99MGK1J6ZucsG8nY5YftAGu06Z4ewl&#10;I9yjWfpzmqW/ZsIRcRMy4oJc6G++T/4NZHJRfrb3AX1WNtZfDGsMow/GihjUFS74yITP5+fvjb9P&#10;Bsd9+FqkEliJsPpwryClPM8c2RDZJ4lg3pAKodcnpzaHHSlFVjDHuMIxn0ejTsRnYBBhvqbHlE6t&#10;qV/1xc1chUiKhD8f9a87V6tiOt0b9wkRG7HRj41ICpkTPDi9fPKQRXj88L+5XHzhbwYC+a+A1Dat&#10;PIzI6sPAmztxqXW1DCsuQ8FrOtK6tMK5Y5b0djIS+RGBDH6NZtJ3yNDGt+CAdaZYSAYmHQ4C6x9P&#10;xuQuGcuYGgmwKz4UA9vF4dn98nQ8kQjPyOl9b1+XFBlANkUkF9arB2Ro6DUua/LLV9Xxy9chuE3X&#10;y90Yiu+BDRYbQqVxVRIGk4UgCp7103H03kd0vms3K+HoWVMy5Lb4nIw6E0PM/OqoOasO3KY2gOW4&#10;Jqg8qjnKDm+J0sPCUEogHOWyIlBheDgqjYqA0ehwGI8JR7UxETAdqwX/b0TPV6XXK42IQHk6vmxW&#10;OJ0nHCXpPHy+8nReo9HNYDOhMbyn1Uf9r2uh/U/ByFjuLQhr/RFrnL5ogpuk1J4xeQhikchOfB7+&#10;3Kx0+LMW9Dvxe+k72L2OPmOHOHxLaiGHFzHyd6Z8L39X/DcpkPs3Korf1LlMpnANMklw1lxdUgRf&#10;jauLzb/6CEJnNcPZWUKl8vesSQ5gV+RzJkN2N5LS2bzUAzWtU7BnM5eXof4hTxj4mpwAQMS1bZW7&#10;pEZo8iCXjpf7qQD1VU4vZ5dWn1bTcfbENTqX3NT6f2FF4W8GAin0IDvz7CW+nb5auKp4rw6dwUhg&#10;8uAMJg5mclotG/9XT2lQs6/6fWe6ZISe3isv1kVwumkrIofr50g18OxW36jxOXOKicKKHPxmtTM2&#10;OQznTpji4d2yuHTWGLNGNRQGhDds4kq7In4h3kvg2TH74NXiMPy//BwbVjayGjfRC1JSF29Uptm+&#10;Ob7f6YT0ZT5CMXiR0TYe3ZRIoSWKDmHDHoHKI4m8xoeTQQ9HnS8jSE2Eo/2PEaQ4IjHgt0gMWR6J&#10;0asjMWldFD7bGIWZm6Mwe0sUvt4ahTnbJHxN+Ir+/5Ken0GvT90QhQl0/MhVkUQOkei/JBLdF0Yg&#10;7vsINJ8TgRpfhMN9SjgsxhExEdkUp/soRvdTJqsFzMc2QeCMukLJjF7thSV77XHgQjVcv1MJORzA&#10;5s/IYEKRCUD/u5HBxv1lScnNxt+n2jFMNkQGv80JEfub8CLG3WvdcP64GSamNRUuMA96vqadlJLb&#10;OrQHrovaX0QK9FtdIkX1w7RayOwehZSOsfhqdH0cP2iFx0QYcyfVpXO50H2o9A0mH7rubVIjE9Oa&#10;I8QiVdRU4z6qVCOMUBtpp8uI4KHYuOIgvU9uauOgMKLwNwOBFGpIdayGJ30nZD+v71CqDoZUv2og&#10;PMhY94roiEM7NTNDNkb5GaD8QGRxeq+t2FXQseQQzMxqTEqCjBUbBf1zkaHjNRRcZp1XlXPWD2+6&#10;1COiPVr49RGrodlt8uP02sh5QcaMz5H7fvpfeS4lmFT43jlN9nEZnL9WGSuPWmPqeprV/hQC3+kN&#10;UGVkMyKKMBTJZEMdCadJEahLJNHuhwgy6hGCGJgQ5u+MwuJ90Vh+KAZrj8Rgw7FYbDoeiy0CMdhM&#10;j5v5OcJGDTYczQt+no/hY/k9yvfz+TYcjcHqwzH4/WA0Fu2Jxrc7ojGNSClrZST6/BKBmO+IXGZG&#10;wHp8JKmXSHxK9118aEuYEanUnFWXjgnA7K0u2ETEeIPXc7Aq45gSKy2xPkXle2KCYIJVe43Bqdbn&#10;jdCubndYfTocw3pE4yUnO3C2HJH/yQPmGNw9RgS+2cD/+Hkteu0Teq0oNv3mhaiQnuI3tfh4hKiI&#10;zPuxhNoMINVSD08fcAkXDcmpXZvBk5e3JbBygb8I6LtXHCwmOfokwmrEu0oPUSnhu5lr8OaNvJWu&#10;2ngobCj8zUAghRJS43IkCdFT4V6+G80g82ZZMXyNU0T9qmlDmwr/u5jZPyRDoTa42Yizu0P/eRls&#10;kGj2OXtkIykN1DkJR0UlXDqn0ujzrJcNPRmcpw/KYf7U2oilGSyn4Er7hicjvUssdvNKdA7Iyi4W&#10;5bVyz8WGkF4XbqkSeHyvHLbR7HfqJjd0+DEE3p81IJJoQUY3HKXJ+NpOiET92RGIp5n/iFURZHij&#10;sJCM9oqDMVhHhnzTMQ0xsGEng7/uSCsy7rFYeSgWKw61wvKDrbBMIFbz+GchvZ/Px+fl86+h66w/&#10;2koQjkxOG+l+mLyWHYjGj7tIyWyKRObyCKGGQohUTMdEosTQSEGI7AarPrMe+iwOxBxSWEcumOAN&#10;f9caBSa5ugogXxls3N8UJ/KuCfMPR4kV8wdFqRb6HTnexIkUOUUwpn+Y+J3b1euOR6TsmFx2rXYn&#10;dZIM6yJZaObTF7PH1Meqn3yofzUWG1HZFB1O72uJ50Tuwo2Y3+/Kri3+3emavN5oQLs4kUbOkx0d&#10;EhHKJBn+1XqKSdK4tJ/w6J6c6qs2NgoTCn8zEEihg9R2bz6JmJrDRdYKS339eAfP5nh7Ul5NvvJn&#10;fxFczXUpqA1qGsy81ewLzphiH7z+6zJIcdy4aIy42vGwpJlrJs1SOW1UuFb4dWEUiuLlvQq4yRsx&#10;iUyf4rh5qSqObnbEISKN7BNm0nvyc1NpfPlMGlx9997tClh1xAopy3xQ+8s6MBnTDMXJoJbOioDd&#10;xEg0+ZqUxa+RmE6z+oV7o7H6UDQZ6hhhnGXVsPZILFaREdcShBb8nITWCuj//0ehfL/2GvrXXUFY&#10;RcTC98f3yYqF73sdkcoK+hw/EKlMWBeJHgsjSY1EwnxsJKmTcJQYFgabCU3Q8ttQjFnngT1nzPCM&#10;XVY6cZMCyIRUzLkD1hjWk0iLJhdvOWtKXi9DCpUTGHjRJpepXzaPFxV+iBv0G3Zs0E2QB6/vObzd&#10;UahSPj6H+tZe+m3rufSHW/lMLJ/PpVPotYLugUmEX6d+8ORBecwa3RCh1rzWJzW3H+f2aZp08PYC&#10;npW6Ibn9TFy5cJveJze1cVIYUPibgUAKFaS28pfdaOTBdapI2osqqEry4D2rB4r4QkJ4R5zYb0Pv&#10;oIFc0CyfDA4HrDPjY5DRpRWe3SUSYdeU2vHsMqEBv3RukFhPwCuXN/3qTc9xDaoiePmsFPZuckaP&#10;8A6Ird4LVzldlI0Mu1w4e4fBMQ4mKTYefA1xHfqbyURjAG/frUAkYIXk333h93k9lCOVUXwoB63D&#10;aRYeTgojCpPXS+pi7WHJ/bSeDPA6MsQ802eyYOMsG22lEc9j4A9poPxbIE4F73MMQ3GM/jUElPeh&#10;RyqkWGRSWUefaT0rFXpcdVgiFI6xtPk+Aj7TOJYTLgjFaFQz1PuqNsau9cC+s2Z4KJIS6LuUlYn+&#10;78ig194+5xIpdKzscqL33CO1kRjbTri2EsI64ck9KQFiASkWJocQi0HYwlsFsyuUfzP+HVkh0v+8&#10;sp3dWqmdWomYlLi+MmNLv0/J/1P/4AD7msXeCA9gohiMGipZWjWs+4lNqzo0HotjBy7SNeWmNl7+&#10;7ij8zUAghQZke1+/wfdfrBPrO7goHZf3kAeXGGCOSWIfaz/jdIxJDsN9LmHOs3w2DspBKw9cBrtA&#10;yKhztdlg81RRV4rrIb1l15IY/Jrjle+jwc5bn7KR4UV/vNaDjc6pQ1YYQjNaJi9bOg+XKTnJaZ8y&#10;GfG1GDrXZ+ND13lZDI9pBr2bjN+o1V4I+aIuSmW1FHEMy/ERaDInAoOWRorg9UqambP7ZwPN1NcQ&#10;eQiy0KgLdSgMd65hVzP6amijgxUq0D1G7RxqUNxL7v2p3bukUtgFxp+T3V0cb2FX3NID0fh8UxR6&#10;LYpE6BdMIhH4JCMclYlMms+tidnbXHAi2xhvOAjPBM4KQ/7u5d+TlZ4cf+LfIqcYTQh8xM6MXPhS&#10;JDjgI+GKTI5rI2qVDe4ag1dcdJF/N/k83Meor/0yO1j0ia5NO+EOb+PLCpRf42yw5/TI//NkQXkP&#10;DP5fuD0/xamDVjQB6STUD0+G9F1anCzCJXnCAodgx4bj9B65qY2bvzMKfzMQSKEAjf8XrzBj9G+i&#10;HIm/CJYrBhWTB/3Pwc5Qm0GYP7023rykAcuBSuUgVYIHv2wAaIDnvCqBJd+ECOPP1WuXztVUac1v&#10;9koDfedqN+H35qq9faPbi9gGzz654uyir0Jwl/3m+bnD2KhofPecOTV/lyNi5oeiyuhm+HAwp81G&#10;oPHX4UhfFoF5O6IFUWw9waQhu6KUUBpf/psMtCALpaFWGm8llMTQVgXt/gDU3s/QJxq1+5DvU3Ov&#10;uZ9DSSb8nPSZVxA4dsMuL46nLD8YI7LB+i5mhRaGslkR+Cd9j7YTGqPXL4FYftgG93hXQiYS/t1l&#10;IleCCYR+r8unTDFuUAuM7ReBh6II4ye4daWKcF/xBOOXWbxfO01MOH1Xfi8r3FclkdUrUiiX/kQ2&#10;z3gNCE8ecopi1Y8BGNU3AtlnTOn6+fQJQSp0zpxPced6FYzoGymKSwaKVF9Ff+e/CV6kwOu7DsSq&#10;xXvofuSmNn7+rij8zUAgf3vQmH7yAuPTFojFgUFmecuv8zaiXHW2hU9fbFjCrgUy/GwkOCCqP0jZ&#10;SLwujme3KuOpCIySIRBuJSlHn/fA5hXJtewGYu96XgCostaDXRI0W3zzsiRGJYWLgn2WHw9HY89E&#10;fDe1Dq5e5HRPOi8bD+X7GExITBxPS2PveVMMWeUNv+kNUGRIGIoNiYD/9HAk/houUmTZZcPZTBzH&#10;YNJQunm0BlVhdHXARjsu13jrQmncdUlg5WEJ+s/LkF9XQu04Rv6vKa+vdn/S/ef9TJrPKyB9B/L3&#10;wW47kfVFyuR3UibTN0ai40/hsJ8YgY+JSHiNS6Ov62D6FjdcuFaVfgMy4hwr0VenbMSZZGhC8YLX&#10;7jDRsOK8UwF9otuJCcK3E+pI/YIVA7+H+xSRzP6NztQfB4gqyN9OomM4NZuOO77bDk09+8H8oxHI&#10;6BaLp3zegkiEQZOf50/KYM7EugixTIF/tZQ8JMLjwKdqD4TaJmLxvK10LbmpjaO/Iwp/MxDI3xpk&#10;bx89Q1a/eSIfPthSlzx4QPFqXl5n0aFBdxzbw4XxNANbjTzYWLDh3uiCnuEd0aVJF8ydWhunD1jj&#10;jQhq/xM5L0uIwDjPIjlV8+Jxc3qeyEDMDhXg89PM8swBG7p2PKYOboorPLvMIaMhry+R74H/5kyq&#10;FyXEDn1rj1mh88JgWI5rhk8yw2FMaiNyXgQmr4/E0gNS8JvdNGuOSLPtZQf0CCOXNBi6RlbXEKuT&#10;hAx9IpDQ/i9G3muo3YuEvMSSL5HokAmDyIS+J1YmHDfh749jQgv3RGHYigix1qVcViSKZobBfWoj&#10;pK/wwZEL1aSFhjzZUCpNMUHQPM//k9LIITL44bNaNLnIEtv5ij3bOe7FC1FzPsHZIxaitD7XNout&#10;0RPZp8zo9Q9x86IJOjfuJtaS8E6OvMGW2GmS4zPi3HQd7h/6/UsmMrruClIvXPrf2ygtt99rxwBv&#10;QNZTrFxn9662qY2nvxsKfzMQyN8WZO8fPEN6j6+Fv1cUQ9QLlle3IvKoxIOyPa6e5QFLg5kHowz9&#10;QUlGgbehHdK9lViHIa1KT0VdpyT0i2uLJXODcDu7Em5fNkKfqA5itz9+fHSnkkQK+ucTxFAaD7ON&#10;kfOCDAErGTYIfJx8LLs2SHHwivBlh2wR+V2oSLvlBX0uk8PRcyG7qKJEii3HNDhwvPKQMqisMJKq&#10;hKEkjfclC9mw6xt7LVYJdFBA/399KF+X3q92XgnKa0v3pHbPEnQJRVIn+lB8RwRZlaw83Ep8n0zI&#10;q0nNcYpwq/kRMBsbLtKezcY2Ra9fA7DvjBleyosVZSJR/ob8+KqYiHP1a8XB9REID+yNn76sLkrz&#10;s7uSdyXkqgNc+VcUaaTJCE8WMrrGiIrLYqsAUskTBjbX7k/Pkwpez8NKVe43ct+Sr8txG5oU7V7n&#10;KtaLcH+vaatLIqxG/E17i4KM30xdibeFZq1I4W8GAvlbgsbO3ccY1PlLiTxEWRLtgOG/gywGwosG&#10;05AeMbh/k11RmngHD0yudcRkws/puyhoVnfmoJW0DSkNaM7i4lXH7HawKz4cDd37YUpGE3w1ujHq&#10;06yPn+dV5K+4fPpLGuj6g5zPr5zB8usMVkF0/IMH5fD7QTsR1C0xNIwQgaAZ4UhbFikW8bHLhclD&#10;rMMQ/n1ZbSjII4/BVBLG+5CG0ngroSQAGR3/TdBeQ7523vvR3rPa55GgJZS86kRJJNrvkRMMOKuL&#10;CZrBhN2DiNtpchgpwAhUGdUMPRYFYfcZc7yWA+6cbaf8rflvmiBcu2iMDF5gWDlDlIh3q5gpimby&#10;ZKMe9aNfNCVu3tKEg5Mx3MploL5Lkihr41ohA9+MqytcqDwheXKnAr4Z20Ds7/KS+5F+X5Wv+4j6&#10;Ep3zxH5boXI8eNGhSoZWIJGIv3FPzJ6wHK9fv6H3cFMbX38XFP5mIJC/HYC7tx8hueMXYo0HZ1zp&#10;kwcvtuJtUiektMQT3p+c1cE9GmhkyJ/drYBFM2vgu8m1sW21K55xJpZs3BmsGmgw7t3gLFaUu1VM&#10;x4C2bfHj5zXRM6q9WB1u+fFIseivDimTYKsBCDBJw9fj60p1muSMnfzAxxBxcArnisM2iJhXE8WG&#10;hIkU3NqzwjBiVSSWHYgRsQ3JRcVGTkkcMmnIeH/SyJ8w3pccOuuhkwL6/+tD+braOdSup4U6oTAK&#10;IhQlmegRSS6ZaImEFzdysJ1dW5vp+/95TzSSl0TA47MwfDg4koikOfr8SkRyntQsTwo4NVf527Ix&#10;J7Xw6kkZrF/ijWE9I9GlSWfEt+iICQNa4sBWR+pbPHn5CEvnBcKHJih+pqlEKqEY1KGVWJT4+zdB&#10;1M0/JRTDt5PqivL8zb374hq7vJhYlNdTXlfTby+dMUXPiI4SieitXGcS4RpavkY9MGv874VAiRT+&#10;ZiCQvxWIB+48RkrX2XAv31VDHroxDy6F7V8tDTNHNMKLZzSweNWwZlXvE5rtT0ptTgSTiupWKZiS&#10;1gKvn9JrSkPAg5EJhRTKb3NDRJZLDZuBWL/YB8+JHHZvcMLnQ5sgrk48XStF+K5tiw9FM69EXDpq&#10;JbmplINbCbFavCQ2nzJHux+ro0xWS3ySIaWYjlkTQUYtGlvJcLFbRblSW0saSrKQXVP8qCUM2ZgW&#10;TBT6hCEbcQmrj3T+20D33pSkov0ceclF93vQJRPt96ZDKvJ3LIiEv3NSJEQkTOSL9kZj4NII4VL8&#10;ID0SFuOaIXW5L05dMZLUCKta+TfmvsbBd1a49FtzMcaHNyvQcZrnNMF0ViMcD5k1siEe3KyIdvW7&#10;iFpsO5bz3vX/wPpffEU/5nUlX4+rj6e8ZkQOyhcEIpGbl0yQTJMejv3lWSvCCw4FiSTgq8kr6Hi5&#10;qY23/28U/mYgkL8NaPL+8CnS47+GBysP67zkEWg2SCgE3qf8tXAp0eDmAc0D61Vx3L5SBQ3dktAr&#10;oj3OHq+GA+tdcOaANc3saHBzRgwbAp7JcXCbjMAbep6zrtj9wNkz+zbzDJK6BD1/I7sqti7zQFbv&#10;SPRo2RnrFvviOWfkKNUMg58T7qoSOJ1thH6/BcB4dHN8lBEB3+nhGLkykowVZ1PFYi0ZLBEUzyUN&#10;etRTGpLxk0EG8aAueegTh9LQqpGFDDXjrYY1uejyF0D9GmpQu2cJaoSiTia64O9NzcWl/e6VRLKJ&#10;iWRPFPr9GgGrceH4Z3oEXCc3xuSN7jSpYYKg/iPX3eI+xxMR7k8cv+BJDPeBFyVw9pAVWoUmwOLj&#10;4UjpEIeXT0vh9oWqwh3KtbJOHzKjYyxEhV+bYlkYmxxOfZnOy/EXsZiU/maoubNkEFGx25ZrdXFM&#10;hOMr+iQSaNYb/iY9MXfaajG2pKY27v4/UfibgUD+FqDJ3LOXGNb3W7HKllfb6pCHI+/YJtW0+n56&#10;LeQwIfCA40EsDyoavA9ul8eAtm0wb1I9nNhji1a14sVMcHRyGI7tcBClt0V8hImHByud49Wjshjc&#10;LVYUw4sM7I1zRzi75iPpmBx2V5TGEw6icykUHtjKazKZ0Dke3K2AqZvd4DCpMRFHOBwnhSOFZrS/&#10;75diHLz4TWuw2HhpDJmOcSMcJIMnCKMtVh1pjzXHO2D9qY7YeLYzNp/vjA2nOwmjqQ1Yy8ZV1+iq&#10;GWhdqBn7rvmg25+A2nkY2uvxPUhQuz8t9D+bLpkoiUQik7wk8i4ikYLuHINi1xYTyU+7o9HppwgY&#10;jZKC7aGz6mLJARu84HUfrDLZuHM/UIL6xstH5TC4SytU/WCMKNKYrdkk7NQOO1IbqUQs8Ti82Rk9&#10;I9uLdOC+se3w6Bb1Lc7k4v4m0slLiHRyMeGRFyEq+5yMt0XEYlYuxcLxGN66tw6Nk9wxo4mJcIHR&#10;H2atl4cZNf2x9/+Jwt8MBPL/DrLBz19hbOpPNBDkfTy0A4EHBa8uZ+Xx04xaNHBoUPEg1h9UNDt8&#10;caccrp40x8OrxugZ0UHs4cCLsBxKDCVZn0oztmjsWOmOh3e4NAURCQ9Qms3dvFhNLBKzpEHdK7ID&#10;rp0zoWsQYbC64Mqv7LJg5aK8Ht3D22elsOaoFep/VUcsWuM9MzqT4WHfOvvY2VXFAVyJOGSQ0cpV&#10;HEwYEnGsONwWa092FESx9WIXbDnfBRvo/+V72+LnDbH44ueW+GpJhGRAj/wx0lAabq0xVzP8/0mo&#10;EYv6/cvQ/cwyeUpQkoi6KpEUnW7gXSIQ7W8jBdy5jhgTPxeibDqHy9+Ho8TQlui+MBhHLxlLxl7p&#10;1mKwoae+sv5XL/SJ7ojdYhOxT6m/FsX2ZW7wMUoTbtHE2PbULzMQGdwb54/KqcDFcPOyEdb85IeZ&#10;WY3EnvZrfvSXNqXifsoTFf3+zv9zIP5+BYzoEyUpESs9JUIkElCtF0Is++LX7/6O60QKfzMQyP8r&#10;aML16g0+H/mbqGvFHV2sss0dAKw8BiHINFUqp83kwcZcbUYmQ0MKs0Y3EIsLwwN7YnDXWNS0T4b5&#10;P0eKgczbl/4+PxA3s6uIY9knfXyPDRq6JcKEZo9fjmpEN0YGghWH8tx8XR7MZEAu3KiC1N/9UW54&#10;CxShWWqTr8PwxeYosTKas6p0A+NK4tCQBxEHG7T1pzti2+UuRBpdsepQe/ywOhqTv2qC5CGhiOvi&#10;i/rhrvCtZQ8jUyNEtPEiUiGDe6yLxoiqEYc0s9clCxlqhlyLtUe7E+THvxZq19OF/r3mr1B0iUQG&#10;E0le95YuiTBUSESPSJjwOSOOF3Cyehy1OhK+08Pwj/RI2E1sQsTiKtXaYiJRTiz475cl8JYTO1jt&#10;cl8hJfH7t4FCgXB/5sw/rliwZy3HQj4RimPNIh+0IcXiWj5TTGIYnOHFBTu3LvOkoULXyY9EXhfD&#10;YyKR4b0jiUQyUMMmL4nwOhEuf7JmyT66ptzUxuN/GoW/GQjk/w1S+37mOlHXKtC8j17HlwLmgUQe&#10;30+rTW95D/JgcDbWm2K4RLO7hq6JqGU3ADtWuWH/DmuM7BuJJp59xQZCXC+rPamOedNq4tIpUhw0&#10;E1y3wE8UUzy1z4auRQSirzr4+qQ6fjlgh8DPG+CDVN5rI0wsVOMKuKw6uBCgVnHIhMGQDBbPhNcc&#10;b4etF0hpXOiCJdvjMHlOE/RMDkGTcDd4hdrCJsAa5tVtYd7QERaNnWBNMKLnu6XUwJYzZJCJQNiQ&#10;6sYrZMOb1zirGXQtUcSLx3W5iFf8rf/8u5Dfe6T/lddTR9571yeV/FSKLpHIqkQmFDlupFQmWveW&#10;NuCu+a00ZMK/I5dL2XoiBr/ui0LCIql4I8e3or+riT1nTYXrVMQ/cvslKxF6jhUJg/rirJENRKl2&#10;Tj0PICLhkjmCPIhcFs0ORRCpa6tPs9DYvZ8oBT9rVAOxS6VjSVLOZiliIaFYoKrfHxl8XboG7+s+&#10;JCEGnpVVUnx5xbpRAhq4DcLuzSfEuJOa2rj8T6LwNwOB/L9AaisW7Rb7ePBeBzwrU5IHF5HjrWd5&#10;G1GpsCERiBwwV4JVApeFUNY2EgO3BEb0DRdFDYf1DKer/QNvSZ2M7h8hVAirE87fdyufgSYe/fDt&#10;5Lp4+6wM3vDKZA6MsiGQjQIHT18WQ/bNSui/JABlszgtNxyt5odjwa4oESDnlFwpTVRDHLnkIRmn&#10;VUfbYP2p9oI4VhxoiylzmqJ9d18E1raHLRNGqB2smjvDvo0HXBP84J0YCM9uvvBs7w2fvgGwb+2O&#10;9IkNsfUszeaPygpDJg5do6tunLXQNfo9FH8naP6XH5Xg594F/ffI4NfUrlcQmUjQ/2xaIslPneiT&#10;iX7gPT/3lkwiGiJRKBJWk1wRmFe3f7GZs+pIjQzmDbCaYsZmdzx7RP2S+6e+geeYCfXd6UOaikQN&#10;Xok+fWgT6s90LE1Y9qx1E/uj8wLE7i06iZInbzi2R2TB8bw54+vTezJEHO8Ib4SmtvulDI6J3K6I&#10;1E6tRbYXp/jK40kmES4FFBE8DCePXBbjL++4/E+j8DcDgfzHITWeCdV3HQRfo7zkwQFBH6N0sRDr&#10;Ddcs0g+YM/h/UgS8h/gzXkjIaZQ8gOXjUBR717nS+dNEGYhDWxzx06wQBJCiqe+chB9n1sSX4+qL&#10;wVnHYQBW/+wnBcrlEhPyeViJPC9Bxs4awTPr4R/pEaQ6wsWufmLPjaMc51BTHXH0XBxWHmmDDWc7&#10;YtPZTvh5QwwGDAlFaH0HWPlYwqKOPREDEUa8L7yIJHz7B8JvYBC8e/nDLcYDbnEe8OpJZELPO0a4&#10;YvxXzYlA2OjKM3INYTBUjK8ENtQyaegb9Xdj/bE/BrVzqEN5L4z3IJRcEpGJRIa6MtESCeNdRKJU&#10;I7KLS0sk/PvyYkQOsvPmV30W8wJEKcje+ocaOJOtSfllV5PcR0X/KYUb56ohrXNrkZX15I5UnJGr&#10;+w5oHydK5rStE4/zXPaf4yGc0cV4UxQ5L0vTMa1EAcexpEy44Gcet6oM7q85RXDnWmUktm6ruk6E&#10;wQtzOzUbj+vZ93gYUlMbo/8pFP5mIJD/OIDzJ68hqnoWyfoe1MGV5JEklXyolIFxA1riBW/yw+mT&#10;agPmSUk8eVgWn2c1otlbZ1HPSrgF5BXEZPhf0iBNiOggFAevBOY1H3WJrDbKezmQ9D+zzwZn9tpK&#10;xKEkIP6biOsRXWP8Ok9UHC6VH4n8llTHbnZXSdVgdYhDBhsfIo/1pzsIxbFgXQwS+gfB3d8KJkQc&#10;dpGu8GBiSAyAD6OfFh4dvOES7gaPTpLy8OnjDw9GlBu+/jUGW870IGOpIQ41I0uQjbEuaeQ14moE&#10;oEXPvwBq5817HxLykglD7fNpSUQJdVWiSyL6AXd9IlHJ2lL+ruJ3luIi/PtzaZSgGWH4kFN+pzTG&#10;4gP2pGJpwiGXjZdB/ejFvfJS8U5+nRTI+QNW1Bf7i4nS6h+59An1R5oQ5Twpg1ccQ2ESoUnQyKQw&#10;mPxjFPpGt8Nr3jCL+6ncR9WAIrh63hjdmnUW5eC50oIyrshb43Ka/MBOX4oipVJTG6f/CRT+ZiCQ&#10;/yiAu7ceIT5iCpFEfG6nlshD2kWQO316l1Z4yJv4sCspv8FCcp4LGTZwGoBqH4xEq5rxOLjFia5Q&#10;RPJJ8zE5RfHbnBCNyyoNcbV7YP8mzTFMNDwYOWWXB6+y4i67wIi4Tl8xQhzNLtlAWI4Nw+BlEWKn&#10;vPXH9IPkusTBGVVbL3XGiv1tMSCzBjz8rWFMxGEf5wmfpCChNHz6BMCbiMG7t79EHn0l1eES5gqv&#10;Hr70XKD0Gh3jHO+D6vTeXza1x2YiECl+oSQQNrRKwpANsq6R1hpxpZHvpff3vwtq12PkRyrKzyF9&#10;Pt34ifQd6JKIVpHoB+D1SURSI7qKRFeNcLBdQyI6RCKRCGdrcczrt/3R6PxTOEoPC0eprDAMXemD&#10;+1xtl1Wz3J8Y3Cc5hsZ/08Tl4HpHEa9o6dcbF05xuu8neHa3PGYNb4ShPWLwQJTn+QRzSCW7lR+C&#10;YQmR1CfpHDrxlnyQ8ynOHrOkMZFA10jTS0xJRnWrRHiREpk8ZBFevXxN1+GmNl7/3Sj8zUAg/zHQ&#10;+HnKaz3mkbzuLkpQ68yM7JKF77ZXREfc5nLbXJ5ELeYh43FpvHhUFqt+9kNTr34iCMmLCNcu8qMr&#10;EfHwYH1ZAtfPmyA6pCfsSw7D91Pq0msfS4PwubQL4ar5wXiQTdfj43lgsovgZXEiChv4TGuED9Ii&#10;hM/7661RYhW5VnVojIlwV2nJY/Xxdth2qQu++KkFatd3gJGrGWxJPfgOCCbiCBKkoIRPYiC8ehJJ&#10;tHCBa6SbIBUmFPl1X/rbroMnWsYHYs3Brth8ig2qFJTWJQwJWpJQQjbcSvRWPP47oXYN5fVl6BKK&#10;DOVnk6D8/DKZaJGXUKREA3UykQklP9eWSpBdMWHgfsCVf7lY46jVEbCdGCb6S8x3NcVGVrnrOPT7&#10;Lk2MLhywRA3rgahDY+AUqRFeL/KAJizt6neH8Qej0b9NW1wjJfHmBW9w5Y3DPPFhF5n+uVRB16RJ&#10;0tEdjmjm3Q8+xlIGmJJEeHtczs5a8PVGOlZuauP234nC3wwE8h+B1OZ+tho+mnRdfd+sV9V0oRCu&#10;nMqnfDpD41aSUhqJXNjY07GHtjsgrlYPsVd1iOUg/DijJnJeEUmQSuG90GcObSz8yF2bd8Kti0ZE&#10;Tp/iyb2KyOweC8uiIzGmfzhePqbzvyqGN09LYcZmN1Qdxem5EWj/YziW0ixz8wlSHTprOjSkIcDr&#10;OdqIlNyNZzph4JAasHauhmq17eBJSsN/ABEHq41eeuSRFAjP7r5waOgIt1j3XHeW8hhfOsYm1g3x&#10;g2tjy8kEbCQUTByyIdYnDX0jnh/6iMcNx/v8y1Ce791Q3itD+Tn0yYQ/O0NWXXldXWqqpGAi0V+Y&#10;qFQkTCLs1so/NsIlUbhIY+0vmUQi4f1ZI6w5Zi2UbJ64BU1WXtLkJ71zK7GgcGz/MMldSyRy+ZQJ&#10;Elu1FROeTg274ehOW3r+E+r31J+V53gXeKzQ2Njyuxdq2w8QC3F1SMQxGf7VetFryf+PuxoW/mYg&#10;kH87pLZxxSGEWidKnVYvaO5nkoLGHok4KIrR6bmTZPBM7llJ3Dpritds7DnrhUuSsCuK3sP7dvSK&#10;kEqwc6xj1qhGeCUG5cc0CO0FsbhXyMRezQKv189KY+bIhgg0S8M3E+oT2RTHAxrU/Zf649Mh4agy&#10;Kgzpv4dj/ZEYbBDrOthYyIaDyYOhmZ0SeWw6x0aoPdp09EZVOxPYESH4DgyCL5GCPnEIYugfKOIc&#10;9nXs4RrnIZQIxzz0j+M4CcdMhk9vhh1nydAe70kGMz/SkI2vbJCVBloXeQ1+33zQT2Aj/c1QO0b7&#10;Gh+b93UttNdTuyddKD8HQ0smWiJR4l1EIpOJLonoEol+1paSRCQi0U4atH2B+4Xk0ooVm1m1+yEc&#10;RTPDYTK6OWZvd8FbXoyqXHjIGYM0ueFqCU3cE0U2YHq3GBwhsuCV6WOTwuBaPgNOpYfi+8+4ei+p&#10;Y/3g/Lsg1DRdE0Wx6MsaCKiWJoqQ6isR3tUwJnQ4Lp+7ScdyUxvD/y4U/mYgkH87gHMnriI8aIhY&#10;LKibcZUkVorXIOO+ZgEHEotKhKA/GGg2xRs9bfjVC2H+ffDl6Pp4yam7uTESabZ151oVUZbEpWwm&#10;PCpm4OuxDfD2dVE8f1QGQ2iAThncFM95m1GeET4tgae3y+P8fhuRBpxNAzdmfk18kB4BlylhmLYh&#10;Svi45U2dtKqDIRkRMTMl8th4thNW7G+HFmToKzuZwq27H/xk1aFPCATf5CC4tfOCbagt3Nt5CjJR&#10;O9aH4NbTD57R7pjza2vsOM+GV584ZAMrQ98QS1Aab3XjriUJCfy/GpTHKI/Vf9Q9Nn9yeR9C0f+M&#10;EpHI0JKIVpXoxkv0iaQgNaIfaNfP1pLViJJIZFUqbWbFE47U33nNSBiKDgnDkBU+eMqBca5uoOjT&#10;HKPjfT64T/M+6rwepIV/bwTRmPCuMhifDWmGJxxPYQJSjof3BY8NmmixGv8so7koeaJfN4vBmVnJ&#10;Hb7As6f/6aB64W8GAvm3gmz1o2dIbPO5qHGl7LRyxhWXZed899xih2qDgJ7nHQOH944Wq8k5VjIp&#10;vRke8+B6q3F3MWhAPrpfThRA5MWCNW0G4th2KX/+4eWqYoOf3FgHLzjk65FCOXbZBDVn1hf+61qz&#10;wvDDLmkrWZ5Vao2DLnlIbqu2olbV6iPtEBbphsoupvDqw+m4UiquPiEwBHnEecImyBru7fMnD3Fs&#10;vwDYd/JC3Q6+WL6jC7af70sGSp6JKw2qmtEtmCy0hCEb+/yQ+Aehdg5dyNdXJxWZUPIjFeXnlr8L&#10;rSpTkknBJCK5tnSC7bkkIhGJ7kJEJYnorWYXSkTqJ+zS4jgZ959J6yNhN4FXsEcg/ucQ3OIUXjm4&#10;zn1QqOeiuHDcAqNIdTQmNcLVeVkpT0pvjpdcbbqgEu/8yMqcIY8BteNoosVJKYM6xIn0Xs7MUpII&#10;Fy7lNSJfjF2qGbb64/jfhcLfDATyb4PUZo5ZKjqnCJrnkkd/hHLQnFTC0B7ReMZlHzjgqDYAZNAs&#10;7OoFY2T1iRSbPDmVHoL0rq1wkwPgstuLXVpECNfpuKigXnAoMQyLvw6m54hkePbHykMeaDx4XxXD&#10;lhNWcJvSWAzyqHlhIquGy5HIxkBLHOymYNUhlSBZfrAdVh9rj83nuqBjNx9Usq8GTzb6SUQIBZFH&#10;G09Y+VmSAvGEH/2vdpwMjpHYtHZHx4Gh2HqiFzaf7kOGMa9R3XCcHgWUhMHGWk0VyJCNvcbwn2Ak&#10;qUB+LRGbCoD2uALOoUMy8qMapPuXCYU/F38+8Tn1PrsEmUyU6kxLJBIURCKgJBNdRbKKoaNIZDUi&#10;kYmSSKQAuzyxYCLRFmfkFexztkXBf7oUFwn/thYuXK8ixUXYjSX3d14gSCrhzBEL/DonCL9Rn316&#10;t4Lon6pjggmDJ1zcr5lg3hD47/yC7HwOmmhdPVcNberE03hMy6NCAsx6i+0TNq04ROeSm9q4/itR&#10;+JuBQP4tkNqmlYdEZd0g8946GVcMrgnUuVE33OU9F3gAsSJQ6/w80HjACMlfROybMGNEI/gapcOu&#10;+DD0aNkJZ0UFXSIRsf3nR+J/LlniVXkwdq92k86vHIhMHjTYlh2yg+W45vgkIxxdFoSToZDiHXn2&#10;IBfGQeOyEkZDMiDbs7sic2xdGFkbw6WLj6Qm8iEPJgt2W1l6mZMCcYcvu7hUjpMhr/9wiHLDyM9b&#10;Ys+lJIkkFIZTnq3nJQ0ZskFWGm8GGXWdRwIZ+E0n+muQpPj7XwWfKy/4mpuU18+FlkS0RKJUKu9S&#10;JrIqUaoRdSLRVSVSoD1XjQgSkYlEcmupx0bU1AiD+w8pESIRLq5Zd7aUoVX3y3pC8Qpjz32a+6Oc&#10;EMJVeZkI2JXL6lg/C5H7ME+E3pTAmUNW+H56KMYltxDb5P76bRDuXCFy4pInPF6U75NBY2T/RhfU&#10;c04WBUqV41GKh8QjJjQLF8/eoGO5qY3tvxKFvxkI5N8CiKBcbK0R8K4cLzqnsrP6VUsRKbeH5KC5&#10;2iyLiUMMFhoQPCgYHPMghfGGZl0LZoUi1GYgrItmie1pt6x0xwsadJdOmIky2TZFskRZhxdc9E5e&#10;F8LgYOSLEvhpjyOMRrVAiaHh6PdruFhVzkUQdcqR5M4sdYmDXVdcMfe7ldFwdDWDVUsX+A0IViUC&#10;JhTf5EB4dPaGhbsZnCNdJPLIx20lgwPqTt294RfjgR+Xd8Suy/3p/thA6hOHZGB1CUPChmOJBP6b&#10;yUEy3JtPJmHLqWRsOd0fW08nY+uZAdimwNbTjGQ6rj82EwFsPkF//2HI780LXVLRJZi8RKJLKLpk&#10;In0H+ROJDPU4iZJECiQSvdIo6kqEwSQiE4lMIBKJsKJlZRs2V3JnBXzeAHvPmeqSCEMmDOVzua8R&#10;SJGwMpk1uiEaufcTSlxsp0twLZuJtvW6Y88mZxorKrFEfr/GZbZoVg3wZlYhetV72bXFG7llJMzB&#10;8/9IPKTwNwOB/OUgm//6jVjvwVvS8spXuYNyZw2xHCAqky7+iveOptnWQ+rUSgLhQcQDiCT6Yxos&#10;u0hB/DitJhbMCMXeNS54yFvU8loOIp71v/qIPHdO0eWc+s7NOqKJV18RkOTy7FdO0yBlApLPzbM8&#10;Io+5O51RYUQLlMsKR/rvESKP/53BcoWxWHuC03U7I4KMexUfS/jwwkC1DCoCqxKvHn6CPBybOErx&#10;kb55j9MHp/PatfNERHwwNh3pgy1n+pEhVFMbGgOrIQsmDTbGW8/0x84LA7H7cgr2XknFvitp2HeV&#10;wH9nEy6nYe/lVOy9mIo9F1Ow5wI/0v+X6PFSGracHEgGf4DAlpPvB/l4XeRPMAUpFV2Xlwx9MpG/&#10;i4JUiVaR6Lq18mZt6ZKIVolIakRJImoLEPXWjOSqEHaFxoq92Fceikbr+eH4MD0c7lMbYdcZc8lN&#10;xf1dbRIlg197SePhViWReu5cZohw4UYF98S41KaYmtUQnRp3gV2xYWjonogDW3mxLJGIfjYjn+d5&#10;cbx6Vhqj+kXAXRMPkb0DPD55OwUfox5Y+M0mOofc1Mb5X4HC3wwE8pcD+O37bWKRUrBY76GrPjgA&#10;PjoxHG9fUOfmsg76HZyVBxHLyX026B3TXqxM582emCT8TFKREN4Bm3/zIoJhv+9HogBdn+j28DNK&#10;hyMNKk7h7d+mDS6fNqPbIYLiQcTn1SiPOTtcUHZ4GCqOCMPQFZEi00q3JAlBQx76Lis2Foxtl7th&#10;yjfNYOZQDc6dSCWoLBAUJJDIAfIAWHpbwibURpBJfkSjDw+CfaQrhkxsRoZ/ABkgreLQGlImDHok&#10;0mDC2JM9CAdvpOPA9XTsvjiIZr79sWJXb/y8qhu+XtAOU2fHYtTkcGSMbIaBGQ2RlNIAvZLqIiGp&#10;NhL610GvgXXRd1B9DBjSGEu39cbOcymqRPFn8C5i0SUTLaGIGIoqkUjkWTCRKJWImmurICLJ69LS&#10;EonSndU+t39oiURWIbokwhlaqw/HoOOP4fhocLjY8XDHaYt3kwhNfF6/LIFpmU1Fai8XAh3dPxzX&#10;zptIfZzw8E4FTBjYQlrv1KQL7l6tqh5D4f/fFsWty0ZiksXb4nJCizw+xfoQk15o7JGKU//2oouF&#10;vxkI5C+FVOeqpX+G2JNZud6jjmOSKCfSgWT2beq80kpzvc7NIPl97rAVIoN6iUVW4QG9MahTLOLD&#10;OiDYYpAoPhdonoKvxjTAS806D56ZrfvFGz9Or4ENSz3xXGRn8QyMzsexFZbuL4rjWw15VBoZhuGr&#10;IkSmDC8C05KHrDqkmWRe8miPdSc7Yf3xzmgR6Q7jYBv4D8zHddWH1UcQbGrYwMLDjFRHgEQo+cRI&#10;lOAyJy7xPvCjayxc0wW7LicTUUgxgVzyINJgN9S+qyk4eDMdO84PJKOfgBnzWiOVCKBdxyA0aOyO&#10;gGA7OHsRgbmaw9zVDNVICZl4ErzNYeJvCZNgS5jWsEa1ICuY+FqivJ0JHW+NZdv7YPcFViKD/kUM&#10;1ECdVHIfdYhF392l/VuXRGRIxKpLJEoyYQKRH/XViAQlgUgkoiUSZaaWVokwmEQY+llaClcWP2qI&#10;hPsZkwjX0uryczj+mREOl8lNsfuMgkT0xwODxsSxXXZo4JIEJ1IfU9Ob4dVz6tOcgchuXp4c5XxK&#10;6pz3Xu8Kh5JD8fvcIHqOzqkfD5HHHCn4PetcRSFR/2qDhPqQx2ot+2SR2pvYdsa/uV5W4W8GAvnL&#10;QGPg5Rtk9JgDj4rddDokk0eA2SBpb441vJGORhnod2xSCA/vVUBym7ZiU52MbjE4f8JMxDbu3qyA&#10;Tcs90K15Z6E0PEmZzJtcl4hIUiK8ilcKQH4qziMysvi8QnkUxw+7nFB+eEtUGBGOESsjRXBzpZI8&#10;8risdMlDbCN7pCO2nO+GrxZFkEE2gwupD9XAOZNHchCcmrugmq0xPLrycaRS3oM8BPr6wy7OHe36&#10;hGLXOZ6ds5GUDCcb0R3nB+DAtTTsODcQ85d3xsDMRmja3BPunlYwJwIwciQwQYRaw6KpI+xiXOHU&#10;wQvu3X3gyffQL0DEYfgefXuRIurmB5/OfvDrHQTbaDf0GtwI+y+lY9uZFGw9NehfBxGJElpSKZhc&#10;tAolvxiKGqHIZMJQi5Pkp0jkIDsrEg2J6GRq6SqSvESiHxeRXFpyn5IUiUwiUryt6wJWIhHwmNoE&#10;B86SYhbZWXrjgic/RCALZ9YQxMCbTN29Ulkij2ekTB6Ux9uH1NdJofA4GdIjEtU+HIXJg5ojh2tn&#10;cTBeeT4Gu4kF6RTFnIl1RUFH/fUhnJHlU7UHvv9iHY0puamN+38Fhb8ZCOQvgdSWLdgp5G91K8W2&#10;tPTIu6RxRhTv9JfDAT6RYaLXqXng0Ixp2+8eIhc+ukYCrl0gpcLxDs6dFzsNfoK716ogrUsMHEsN&#10;QROPRJw5ZCEC5yd32iFHBMvpPPK5efb1sjiW7Lcn1dFC7OORtUJfeTBx6JOHljgk8B7kHbHmWGds&#10;PdcNCf1DUNXLQlosqEIAHBPx6OgNE6uqcI5whR+rlPclD4InEYhDUydSE62wN3uQcFNtOpmEnRcG&#10;YP/VVKze1xfDJrRA/QZusLQxQRUbY6EmrJs5wam9Jzx7+ol0Yg7sc/YXgwlMuNA4zZgUjldnIpM4&#10;L3i28YZnF1949/SHB13XpaUrvv21C/ZnZ2DbqRQNUv8AtO/ZSo9aaMhEJhTNY16loksoEpHkJROJ&#10;QLRkkj+RSIpEl0hkElFTJBKRaNWILonIBJKXSPKPi6iTSKwozNnpp3B8ODgcftMa4thFE6mvK8cF&#10;G/o3xfDdpFqkyEdiWM9IvGW18rYYTu2xQ0JYJ1LetcTYuHe1MuJqxQsC+WpUA2lvdX6/8nwyWJkT&#10;YT1/WA6JrdrR+EzPJQ8Gj192QzfxSsOJQ5d4eFNTG/v/Cgp/MxDIXwLgysXbiKw+TOzvoeyIDPaz&#10;cuzi4a1KitXjeuAAN3X4L0c2gBkNgPEDWopBIuIkPGMSZUuIEPAP3Lxggpb+vUl6p6BTk85C2XRu&#10;0hVPb1fUxlWYkGiArD1qA9OxzVFqGFfTDdfEPDjbqmDlIROHRB5c3qIj1p3sglUHOiG0riOsyMCL&#10;bCo9YuAquhznsHAxhXWItZjlvyvjSgkOntu390DTtv7YdDQRW04lYTupkAPXU7Fqbx8Ru/AkpVHJ&#10;tDJMAizhEOMmSsPLVX6ZOEQ9LUWgnv/ne/KK94N7Gy+4RXkQcXjBuzsRBx8j3G2BsIlzQ1jnYGw/&#10;noo9FwYrSIGR9h5QHq+OgkjlfVxfSjeX1rUlE4lMIvkTia4aUZKJTCAyiRQUYNdP92UCyS8uokci&#10;CncWZ/6tob4YN1/Kzqo1qz4ucSFRJYlwP0ZRbPjFCy5lh4hg+dP75ei5D7F5qbdYiBtkniJ23QSp&#10;74WzqyOuZgL2b3SSxg+fQ06D1x93/D+p9hNERI09eGM33XpZvA0uexNSu87G61f/jqq9hb8ZCORf&#10;Bk2Q3rzF6IE/EFHE58m64j3NOe/84GbODOGUXY1rSR9EILxhzoyhjWH+0QikdGgt6lWJVEd+Dw2C&#10;Nw/L4OAmR7FHQmPPvgg2Hwg/ozREBvXE7HH18IwJhImIz0fksfesGRwmNRH7eCT/RuRxTC1griQP&#10;pfLQJQ82EpvPdsecJdGwczeHWxcfyVBrjLQMnvXb1bKDqZ0RvBNICXDcQ++YguCVFADrhg4YPzMS&#10;ey4Pwt4rKSIgPmZqOLy9rFGuWmVY1LWDR7yvICdWFOI+9EmKiE0UZ6TzccFG1xgPuIa5wZ1UB2eF&#10;5b5H8z4vOtaGSHHcjFgcujoU28+kk8FXI4k/iz9AKEQgWkLJq0zUVImsRGToEomSRPoSWai5tfRd&#10;WhKR6JBIrhrJLy6S/1oRLYlIBCKRSKwgEc7OCp8rrRNp+W0t3OUV61zrjfsxG3madN26YoT29bqJ&#10;tN3vJtXB6xdEDkQiv8wOEfvnNPXsh0Nb7cUk7P4lI7y8SyTDxMFkxLEQLv2jVOcyBEEVwU/Ta4q1&#10;VTUUOxlyAkywRR8EVOuFpT9u56FOTc0G/FkU/mYgkH8ZwLa1RwVx8GpW5Qwm1LY/vKukY/boBnSU&#10;Sm66EtzZaca0+gd/eFQeLHYlXP2zZqMdHgRPS+LV/fIiPlLHcQBqUefmdODpWQ1x91oFuhUaJHx+&#10;Vip0/DkacAEzGoj9q7v/HC7SKNccUSgPMROU1IeSPCQCUZKHZBzYUGy/2ANDxzdANSIQjiPoGGwC&#10;KxJeaW5M6sCFS7iz+tA7Jl+Qwffjledt3NEg1gcbD/XDsXuZWLWnD2Ji/VCxSkWYBFvBi48bGKxK&#10;XjJYbfDaEy8iGddwNzg3cRYEIoiDXVh6mWBMcnYdPFAnxhfrdpPauTqEjHsatp9O12Cw4u/3hRqJ&#10;KCGTiPb/PGSSSyL6ZELkwdAhEqVri9Ffj0QkyCSSvxrJSyI6q9hzlQhDu4JdSyKM/EhEqUJkJSKR&#10;yNIDUagrKvlGoOvP1cVGZrlld0RmYlGhOLgoIpfpmZDaEvu2WmPe1JqkwJNhQZOuxNbt8eYxve9N&#10;EZpIEWEQMdy/URkLP6+Fw7zmijO29AmEQWTFiSf9eSfDyukiZimP4TqO/cUCw1a1RuDa5Tt0Tm5q&#10;duDPoPA3A4H8SyB7ffsREiKnqNS64t3W0tClaRfJdfWuUiX8GqmNB9crIyG8o1gI2NA1Eb9+E4xX&#10;XBOIS1oTLp6ywDfjG8GbZkuRgX1w6xKXMvlIOgf7dWnQXacZXPNv6ojBGDs/DGsPx2Ct2LNcQxw6&#10;bise2LpuKxEw16gOmTxWH+0iCKRLzyCYBluLOIfSCAuD3jcQ5s7VYOlvIZUp0TPUBYEzrzzoeOt6&#10;dpjyVQzOPs3Cj8u6wNfHBmUsq8C5nRf8B4UIVZFvPEXjiuLXeWMqxzoOgkDYdSXuV+V++LqsPqya&#10;OSFzTASOXsvCrrMZRACDseMvgEQ++REQk5SSVJTIR6EQkUjEoqZKZEWSV5VoyYShVCQcH9EnEX0i&#10;keIiSreWlkTyC66/b0yES59I+60v3BMNv+mSOytzhS9ecRFFVtQi6E2E8LYEls4LQXWrFJGNWNth&#10;gMhM5Mq98S07ic3ScrgsELuJc4pj90Yn9IpuD/viWTSmOuE+K3SOi6iNQyKbIzulTK8AsxQdEmF4&#10;lO+Gz7IWC2+D1NTswR9F4W8GAvnTkNoPs9aLWldcskRWH/wYbDlQLO7buYqzrkhF6HdYVVDn55TF&#10;PXaICukF22LD4Gechv7t4vDrd/7YtNwNcyfXEatw2fe79DtOVSRlI/t3ucLuozLo+UuwqD1Uf3aY&#10;2L+aZ3g8SHNnfrnkkZ/bSo88COuOdcWmk/FoHuEBy4YOIuaQa4jJcHNA3bGxE4zNq8Cjq49QAEpD&#10;/S5wkNu8pROiOwXh2I1MfLekI+ztqqGKl5QCnF/AXoCJg1QEwzXaHbbBtnBs4AhPdrOxi6sANxq/&#10;Zt/RE9XDPLFmRzIOE4FsP8XGP+MvQF5CYaiTihqJMLTuLg7O51UnukSiSyZyfEQik4IViZJEZCJR&#10;c2mpkYheLa0/QiIaJcKLWDk+9822KNhPDEORzHDM3uoqubJYnTOJcPIJEcOBLU5IbNMG3jQG2H01&#10;KjECt3ndh2Z3TV7j8dnQJiI2yJlbnpXShWr5elx9ej+RC6sTfRIRiqUY5oxtIBJeeHdQmTzYlRVo&#10;3kc8Htp9lo6Tm5pd+CMo/M1AIH8awKWzN0WZdl+jHjprPhi8YHD8gBZ4m18qoRq4U2uChqcOWyEp&#10;rq3ozFwUkSuU8hagDsWHkYxPxfxpNfGW90ngGRorD842eV4CE9Z54p+DI+D9WRgW7I6imZ28/axM&#10;HhKBKNd56JKHrttKxoYT3bHqQFfUqOcIuwhXSQkojLBXdz+YWFSFXX17+A3KZ21IPuDAt0NnL7jU&#10;tsfvm3pi6eaesLc3hQkpHSYOUaBR5X0MVj7sKmOysKtuCxt/a7jz1rkc/2Di0MQ4VEGvefbzh3Vj&#10;B2SMDMfxm6Ow80wmGfkCwK/rQ+24XOgTSl5iUSOTvISiJZJcEsmjSLQkoiUSLYHkVSK68RFdAsmP&#10;RJhA1ElE2V+kPqQbWNclEV0VwiTC1Z9518sp6yPBpeArj2xB5+VNqaify+NDk377/GFZ7KLJ2Yaf&#10;ffGCq0zjQ7x8VgqrF/mide14OBJxuJQZij6xbTF/ek3UF8oiFYfkbZ/ZLaY/9t4UJSKqgi5Nuoix&#10;VtteN57J2+AO6DgLL1+84uFPTc0u/BEU/mYgkD8FqU0Z+ovYoF9JHOwz9SHVEBXYC9mneDV4PgsG&#10;CwKTyFsaJPfLY9kPAUjp2ApxNePRmjC4awy2r3YjKU6DKtdHTMeLdF0HlMlqCfOxYZi1WdrPQ1ue&#10;hKAZtJLyyI88uDy71hBIs8uu2HiqB37b0Ql+1e3g0Jo3gNIQCKsPUg+2oXYwsTYSz/2RwDnHK9iI&#10;m4ZaYzjNPLefGAg/P1tU9beUguQFxDp86bp8H45NnWDhbAqH+g70PAfOmTjyf58MPrdde3fUbOGF&#10;jftTcSB7OBluMvBqJCEwJB+oHauHfElFl1DyqpN3EUn+ikQ/RqJOJAXFRpTuLH2X1vu6s3RJRCIQ&#10;PSWSq0JaYRWRCKeZpyyNQLEhXPKkMU5z8UX9zCyelInacKw6PsG5Q1YY2iuKxl66WI3ewC0RX02o&#10;h8d3KtDrH+Ob8fVJ0WehZ0QHPOHneAGicszJoHNtXOKN6pYpCDLX3YCK0/ODzHpjzZK9dBw3Ndvw&#10;R1D4m4FA/hSA4wcuoq7TAOpkkrTlDsadjRckcTbHgpmhdBTNdDiw/UcJhMHv4ZRcDr4/LY372VXx&#10;gGZHYmtPEZCnQSQf96IYjl4wgcPEpiJdV15lzjM6naB5LoFI5CERiC55KJUHuyWEUTjcDZvP9MCi&#10;je3hGWgL5/ZeuUF0NuAeNPs3NqsCx+ZOIgtL31AXBB8iAdPG9ojpEIj9F9PRum0gyjuZCPWQL3mw&#10;y2ogqY6uvrDytoC5sxnc4jyEWimIcPTBxGVVyxbjp7fG8dujyYDnJYedOv8PzQf5Ha+EhkhUSeV9&#10;iEQ/K0xLJJJrS0kiukQikUlBJMLQKpGC1owo3Vn5k4iSQPRJRCYQhjIzSyIR7q+rj0iB9fY/hOMf&#10;pKYj5tXCXU7d5WrTyrH0uDRuXDbCd9NqobkP14DLEkkraZ1b4fAu3gqXxh8vqqXJ2B0aPx3qdxOp&#10;wLzHem6KrxLsJqNJ2evnJZERHy3WhtS00/Us8OLCTs0m4NH9p3R+bmr24X1R+JuBQP4wqO+9fYvM&#10;nt+QpI3X6VwM7nQ9wzviIQfseMHTu8q0syTnGZXaMQweMOyf5XNxIJ6PlwcRP9JM7M7dCmg6pzY+&#10;pMHW9edwURxRbaGgUnnI5KEkDpk8JNUhKQ82CquPdMfWcwlYsLY93AJs4NLBK9dQs0qwqWELU3tj&#10;oSYY+oY6P/B7rWNc4F/HCZsPJ2P6N61RybwKXLv6SEF4lffwdX0HBsM5yhUmVkaw9reCd4IUg1E7&#10;XhW9+NqBsAxzQnjrQOw9Nwx7Lw4n4z+UMEwD/lv6f8+FLHp9RO7/7wf5WPk8WryTXPIhFYlYClIm&#10;CkVCKIhIClYkshqRSURJJvkrES2RvDuwriURZTl4iUi4364jEvl9fwxqzpKC6hnLffGWJ1QcTOd+&#10;z2MmpzgWzqoJVyIF1/KD0b5hN/z2XSBecCYWxx25UClnJbLaeFscmd2iYf3pcMweW4/eS+NJbdzx&#10;eM0pglN7bdHIPRGBXEFCMb5ZhfgZ98RPszcIWyA1NTvxPij8zUAgfxjAzo3HEWqTKIolyh2L1UeQ&#10;hRQ438jFDjlrSjlbUoIHAndgjo88o07OmSEiV506uggYqryHn9N//hG/vyTSlvmLmVq92eE0CKPF&#10;4MurPPTJQyYQXfLQEohEHhKYQHoKAnH1t8lVICL20c0XxhZV4dTSWRCCqsFWARt8u7bucAiwxg+/&#10;dcHuc2kICLaHaX07+KeEqL6Hr+ebFAT7uvYwMq4M+wYOwo2lWk6lAHBMxamLF5xC7LFgWW8cvTGG&#10;DLseAZwm4jg/HMdujqV7G44VO1Po+SzsOsdZWvmDj5Ggdz4d5Eco70ck73ZxaYlEV5EoSaRgt5ZE&#10;IPyY35oRmUQY6kpEfa1IfkpE150lZWbF4NvtUbAeH4bSpKwX73UQrlph+Fkt0N9XT1dDO1IWjqWG&#10;YtboRjTuPtJM3Oh1Hi9MOPgYJ/fbIMy/tyjGuGSOnHyiN55yxxWTUzHMGN4I3lV1VQh7G3hr6tZ1&#10;RuLqv5zWW/ibgUD+EKRFg7x/shcvGrTTBtm4LDRXCU3rEou3z6kD6sttBv9Pnfv53fJYOi+IZHIU&#10;BrRvjfEpzbH+Fx88ulGZrkAdmwlG/7364M5PA2jxPnuUyQqDzYRwzNsZLQadLnko1YcueXAhPH3y&#10;kAhESx7CMBCBbDvXCws3dIQ7KRCJQCQSsK9jh2r2JsIwv4/64H3OxWJDIg9rbwtM/bIVzj8dhaFj&#10;WqKSnTGdV911JVaZ9w6AlY+lIA+XSDdxnj/ismLwNrmctmvsb4H0oWE4TgTBRKFPAoevjsGRG2Px&#10;/fLeCIsOxOQvO+DgldHYrXfsH8G7iESVTHLdXDKZKElESyS6BCJBPT6iDLDrkkheFVKQS0tfieir&#10;EIZ6YF1WIVoSUcRD9ILqHMcbuSoSxYeGi50zT1xSxEN4jNBEbdc6V5q8paCRWyKO7rKj5zTlf94W&#10;Rc7rIji83QEdG3WDXYlhiArpietnqklEpD+mZPB5XxfDzfPVxPF+1VJ1YyGaLXC/mbqKTYKmqdmL&#10;d6HwNwOB/CEAG1ccEoXWpNiHtlOx+qjrmIzDW3iTKJUFS/w/deondyoig/c0oJmQXbEsMXPi4J5n&#10;pcHo1LgrVvzkj1dMQDwA8nN/ac51OtsInlMb0eCKwIhVEXpBc4k48iMPyXWlRh4K4tCAZ5hbz/bG&#10;r1s6ixiIY5wHfAeQoe/pj2o2xrBv5Cipj4IynghMMH4DJbeVlZc5xk+Lwom7Wdh+MgU167rAvKG9&#10;VN1XT02Ic9O1zJ1NYWxaBe5tPSWX1XsEypXgXQ55saNJHZqNRgdgz+ksHLo6mgy3xsjTI6uNk3cn&#10;YPPRIeiV3BiVKpVFACmVbceG4hATyNnh7wV98lBFgYTyLlWipkiUSkRCbqCdCERLJPokIpeT11ci&#10;uiSiJZL8SCQ/JZKXRPIqESWJsBKRJkFcOYHjIVwzi1PT234fime8yFBOxdUUW5w5oqHY9qBTo644&#10;c9gSD+6WwqXj5pg9pj4aErHYFs1CqO0grF+siX8U5DZmaM67YEZNseZKJ62Xxrl31R6IqpElNo6T&#10;mpq9eBcKfzMQyHuDRMWTF+hP6oNLPcudSQbXuxrTP0xyR6kVcOPnaEb0xciGYmET+1enDW2Mr8bV&#10;Rf+2cdLugp9mibTdzzKb4hn7cdmlpU9EjCcl8OJRWXRdUF0sFmz/YxjWH4nG6kOKlF2N8lC6rrTK&#10;Q3Zd6Wdc6SkPAa7O2gNbTvfGit3dEVDDAfZRrvBPC4FTc2ciECN4dPOVMp9UjLYAEQLXyGLjbdbE&#10;Hg7elvhsdmscuTkEh25kYvYP7QU5eMglRhTvFeSR4A9TW2MRqOedDf9QvEMBXsFu2dIRPoH2WLF1&#10;II7fGS9IQzLmZPjPjMDpexOxYHUiGjTxRExLd/h6WGAiqY/TdycRMYzIB3kJRA15CEQBXSJRkolM&#10;JPqqRNe1pSSR7bkEolQj+nERiUS0RKLmzlIqEX13lpZEtK4s7ToRLYEw1DKztEpEntzk58ribZZ/&#10;2xeN4BktRQn4Lza7SxMs4cqi8UB/P6KJWf+4trAkEmngmoiEyHZo7N2Xxtow2LPyCO6FDb8ReYh1&#10;IDQW1caVPrgsyrUq6Niwq9iKQbm4kD0ObAe+mboSOW8l+5DXZrwLhb8ZCOS9ILWNKw6iulXfPJlX&#10;geaDxCzn7AFrQRJ5OiL7a/EpTuy2Qy3bAQgyS8GuNVLxN3ZZPScy2E7/J8W1gVuFwSJT5MdptZHD&#10;pdrl2lYyNK6reTtc8ElmBHyns2+Y9zJXxD00szhprYekPrTKQxH3OCIHzeW4h5Y82CUhzSoZCdh0&#10;kozF0Z6oXd8ZNi2dhTG2cDeHdXVrEYcoSH1wQJzLqFcNsoA/EdDcRZ2IPIZi+9lUHLyaiYR+dWHi&#10;Z5EnhiJiG0LlGInyKF5dfYXbSnnM+0LEXFq5wcrFDHO+7y6IQhh2Ig3JuDN5TMacX3rCy8sGX0xt&#10;icXft0Z4VCAppOE4cnUsHTcCe86NfG/sPstQEoyScEjtCEh/q5GKrkJREoqGSHQIRV+R6CoRHSLJ&#10;V43kLRuvpka0JCITyfum+GpIhPqdlkj03VncX3VJhLHleCymb4pE1dHhMB/XDId4S1wmEXlcvCmG&#10;W9nGGNEnEsHmKULZc0pvRFAvTBncDBdOmouxppOE8i5wLARF8Pu3QfAzSUN16+RcrwOrEA6mRwQP&#10;xbVLfzYWUvibgUDeC6Q+Hj/HoC5fim1qZfKQCYQXDU5Jb0adWMXgc2clJfHqWSkMS4gW7qo54+rR&#10;GYk8eB0HH8P+WHyCB3cqYHJac812nb1w47yxFBBUno/OdeayMRwmNkH5EeGYtI739lCs9dBxXekG&#10;zdUyriQCyas82AjI5MHGYeOJXth2th9aRnnBqrG0yptVgSunz7Kh1zPY7K4SlXGJXGyiXGDkYoLo&#10;1gFYvq0PDhN5bDudIghk20ma2TVwg3ULJ53yKGIFOT2aOpjAyLgSPDv7SGXhNa+/L7z4MTEALh29&#10;YOZkitETWwk1sff8SKE62NDvOjMSZ4g8flyZCA8PK8yZEYmXz8agbSsfZI5thfOPpmpIYdR7QHmc&#10;RCT60BKJTCbyY16VkjcgLxFJHvdWQYpEh0x0FyIqSUQikveJi+gH1hm6JCL3I10S+SNBde7DTCBS&#10;VpYcD+m5KFzUd4ucVxNPH2hcWfI4e10Mr56UxdEd9ti82BO7V7riEq/FekXHiImdRrEox1NB0JyT&#10;SxHFN+8svAxKtzXHQD0rxePb6auFjZCamv3ID4W/GQjkvQDs3nxClCvh6py5sxB65BLQXAr6zEFS&#10;H5zZod8JSWbnUOfdsNgHvsZpgnxO7HKgM34ikQPPiOSMEXws9gDhbBG/amk4zbnsyj3N6Viu9dNt&#10;QYhIbez4E6fsxtIgVC4WlAhEmsnpuq7U4h76ykOfPCQC6UlGoxd2X+qPLj1DYFbDBg5NnMROgyJ1&#10;V+F2YleV2OI2MRAObdxR1dcM7n7WGDkxXGRaHSDFwQZsy8kU7M/OxC/resHZxwrOZODl8/Ajl0qx&#10;8DRHlUoV4N7e80+RB4PfZ0/3Ua5aJQwZEYULRAb7L3IsQ1IT/Hj85kSsPzAEgcFOmDiqMf0O07B2&#10;WWfUqOmCbceH49j18dhzdhT2Ein8EeQlFn0oiURLIhKYQHQJJa8a0SMS1UC7fmxEL8BeIImoZWdJ&#10;KuTd7iz19F6532lJRD2oLk+CJBKR1ofwToa/H4hB8IwwfJoRjllbXKXJl+zKYnDVXSYLHosM/psX&#10;Hf4R4lCCFT+pkGXzAxBomipKFClJxM+kF2JCh+POjQd0HDc1+5EfCn8zEMg7QZOQV68xtM9csepc&#10;qT4Y7qQ+JqU0Rw7PctQ66rOSIi99aHyMWCHra5yK2Jo9MG9qbdy4yBtGEUEwSfAgoM5+5Ww1ER/h&#10;Fe2Xj9PsSSYQPu/LYli0z14sFvScGoZFe6KwPtd1Jc3WJPLQqg+ZPCQCkdSHchDL6kM52JXKQ5pZ&#10;SgZi9+X+SB/VCMYupmKfc4dGDsJA82JCdhGxC8q9px+sI0lx+JrDwd0C3XvVEqrj0PUh2HUhDVuJ&#10;OIQBO5mKwzeGYfqctsIV5p7gKwobipXt7G6qZYdK5crDJcpdIo93BOh1wOs8iIRc6T1BCQEYMb4F&#10;GtV2RIf4OmSYRxFhTKBHNuCjcPDyWCKIiWjVoSa6tfNDzuux9LOPRc8uQeg1sDnOP/yMyGC0hLOj&#10;BZHsocd958dg/4Ux2td0oE4oMtQIRZdItGSiJJCCiURJIn+QSHLdWfpZWloloiUSmUQkItElEIlE&#10;tEpEjUTePzNLl0S0RRc/2xCJcsN5O9wmOE5qnBfS5o47+ZHHU35pukoox6v+2BXP0eSOJnoPblZC&#10;16Zd4F01TWwSJ49/Tuf3NU7Agq82ClshNTU7oobC3wwE8k4AJw5eQh0nrvyZV31w6uBxkTqYT6lo&#10;Qs6j0jh9yBLThjdCS98+IqjHYCL5cUYtXBVEwtV2P8b8KXVg9ekIDCHCef6E3s8pvZyN9awEblIn&#10;DpnZACWGhmOkZrW5btaVTCBqWVfqrqvVh7sJyHtgrz3C6kMijw3HJeXBYEOx81ISpn0Xi6pVK8HU&#10;yZSMdQACUqvDg4y/bYwLjGtYwdi1GjxIcXTvWRMLV8fj4LUh2HN5cO5slw2WRCBpOHprODKGt4Sp&#10;l4XYhVCQB5EFp+hWJvJw4HUeHPP4I9lWTB5JgSKbi7O6ipUshTlfROPuzSx0aO2DBk18sP0kqY4b&#10;EwQZnLo9GTPnx6NGsB1On0ym32ASzpOhrBnqhF/WD8KJW5Ox54xEGEevTcDZe1Nx/sE0nLw9VTzH&#10;hMGP0t9qyJ9c8lcoeYlEn0y0JKIlkvdRI1oCkUgkV4mokoicnZUfieSnRGQCUYuH8IRFLaie15Wl&#10;TyDc11ce4nhftJSVlR6JPr8E4QW7jfVdx2pgMhDgvzUQ7mMauwz+O58xzK//8nV1UYcuxHpALoEw&#10;OBbSuel4PH3ynI7jpmZH1FD4m4FACoTUJmYshFdl3cwrXlzEBddG9YvAG7EgMB+ZzJlUvCaEpTSp&#10;jdOHLTF9aGM09eorSrbzwqZ2dbtj6dwg7NvsiCb0fKBZKvZt0hR943NwMI/OM2K1t1ht3uKbcLEd&#10;KNcNyhv3YOgqj5V5yKMLDeiuWH8iHlvOJmDn5d7YfaUP9l7thz1XEiVkJ2LX5SShOvYwriTj2P00&#10;um5fONmborKtEexaOsPYzwLGziZw8rRE83AvZI1tid+39ibFkYkD1zKEgWLDJBMHGy55JnzkxnD0&#10;6FMXpoFWouKub/8gUZTRyKQyLH0speC8YmfBd0KjXrx6BaCiuwk8vW3Ro29jNGzoivNkJJ89Hov2&#10;sV6IaFWdyGAikcgk7LswFs0jAjF+ZBP+pQljMHt6GFpEBtIxk7D/4jicuDkZ5+5Pw/YTo7BwVTLG&#10;T2+HxLQW+Gl5fxzOnkBKZGwuiTD2K/7eq4HydS2x6CoTGVpC0ScR7d9KMpEIRatGdALtqkQi/QZa&#10;RaJ1ZzGULi1tcJ0JRLnHSF8BiUhkAnlfEpGViEQkct/UkghnZrGCZsgkQhB9nXcyjCX1HQ3XyWGi&#10;9tuKw7YaV5be2JPB45K9AyJphcBjkdN0XxXH3Wwj/EZjb+m3QbidXVVyK+uPYw3RPLhWVYxVP5MU&#10;HVsQYsmu7b5YtXgPnV9uavZEH4W/GQikQEBsItPSP4OMeu/cDsPqI8BskFj3sXejMx1FnZJnNspO&#10;x3hcGncvmuDFXc2GT6+ZRLgDFyciscK0IU1E0TfrIsPhUzUdTTz7wbV8JsYlt8TrXJcYnfdFcRw6&#10;awrLcc1gMjoc32yPEhtE5ZZo1ygPtZRdHpSrj3bC2mOdseF0N2y9EE+E0RPbzvekAd0Ni7d0wJzF&#10;MZj4VQsMGdcQSYNro0diCDolBKJ9twC06xaIjt2D0K1vdSRn1EPmmMZwdTVHKZrZe/tYo1O36vjs&#10;q1is2dMXB69n4OT9YUQeGdh2ehAZnYEao6QlD5lAdp5Nx8GrWYhrxzEVa/gkB8IvORiWXuYwNq8K&#10;rwRJSagShT6IOPhYVi8O0W4oY1yRFIUzfl2TjGuvvkBUm1CMyuTEhcm4TaRWv6Y9Mse1xvXXszDv&#10;t36oXdMRNy6l0OtjyICMQPvWvhg2Pg7ZT2fizN1pWLo5DQmJTdEizA8uztVQpnRJxPdphK1HRuDw&#10;5YlEGOPywdhc7MtFfmSSnzqRVYnSzaWmSGRVoiUSXUXCJCIRSX4urVw1IkhEfdGhlkAkJSKRiJoS&#10;UbqyGPmRiJJAtEpEViGSK0s3K2sF9fvNx2MxdEUEPskIR6Ov6uLBPRpjPF70xyCDjP+L++Wxc40r&#10;lv/oJ8qUcEbWDSKMxNj2cKRJnG1RmsyEdcLVCyYifVd1Mkjvmf9ZbbELKG8WJ9sDTunl1em8wPjV&#10;H6rUW/ibgUDyhdTmz1wLX5KovHhQp8NUTcOg9q3x5impA1Yf+p2Nnnt8ozJ6R3YQCwQXzQkRK1vf&#10;cuqhmAl9RERSDKcOWmNiagsR8+Bd1ZqIgLwVvU7qg4PrT0riJRFRwkLe4yNCZKHwavOVueqDoJmh&#10;ieyVg9LAW32sA9af4m1ouxJpdMfGU0QW29pi+vyWGDCkNqLbeSO0jj1cPc1hZWcCE0sjVLUwQhUr&#10;erQ2RlUbE1S1qybB1gRV6P8qVsYwpte46i6rBCcnMzRs4oZuvclATw3D/GVdsO4AqZeL6SJYvjd7&#10;MHae1xink1r1wcZr57lM7Ls0FGERfjCrZSPWlTiHu6JqlUpwjeWFiropvWoQmV79mXiC4NrRE6b+&#10;FrC1N0PSgGbYd3Y0Tt+ZggsPp+HzefFo1sQdt66l0fc6Fb8uaIMaoc7YeWoMBmRGILF3DXp+LGEU&#10;ss8ko1EDd2w4MBwHLk5Az+RmCAywR+qAuhiX1RAOtsYYOrYVTt+ehmPXJxMJjCeCkKFGInmhRiZ5&#10;XV76akQmEZlIZFWSf6BdKvSoVCIMmUD0SUQvuK7nztp0PJkek7GNvp8tp4hIjmmViG48JD8SYSWi&#10;TiDqKkTrytKm9UoqhGN+XK5nxcEY1Jsdhn8ODsfX21xpokVKn2MfynH4qgSunzfBwI6t4V8tDe40&#10;QatjPwCTM5piVGI4nMsMQWRIAgZ1ihFJLrwFg4hnytldOucqjhtnqyE8sJfYqlq2B5I7uzfqOg3E&#10;3q2nqB9xU7Mp+ij8zUAg+YImNE+eo2uLifA16pnbWRghVgNErvm6RT50FKsPvY7GqoFk8qm9Nmjm&#10;yatgh8Op1FDhnho7sAX2rnXF/dtcZpqJ5J+EIji+2xZDe0Tj24l1pXRgdlvxuYhw1h+xQWmS6u5T&#10;wrBob5SQ8Fry0KgPGlw8W1t3siO2XuyCLRe6YtWhDvj61wgMyKqFZpFucPOyQDWLqqhsWhVViBhM&#10;3S1hFWAL2xqOsK/jDMf6LnBu7ArXpnRscw+4t2B4wr2lJ9zob5fm7nAmwnBt5k7HuMOxrjO93wZG&#10;jqaoZFEFpjZG8Au0RdtOwZgwMxrLd/TF/ssZOHwjC/suD8k1Vmy8dhOB7LkwBE2b+8Cyob3IvDIl&#10;krKtbiMFzYkc8pCGZoW6HLT36x8M5/aeMCHiqGRSEcWLFkdkVBBW78rAkeuTiECm4tStydh6bAQa&#10;NPLEjvVd6bsehzcvR6JDnC/6Z0YhMjYEK5e0p+dJfdBrv/7cFq3b18R3vyWjdl13tIr0xMG9/XD1&#10;0mA0beSKrPFtcenxFzh6dQr2ndOSx4ELExSg52S8g1jyJxM1ItGSyR9TI/ourfyC67okwq4sSUUO&#10;wN7Ladh3NR17Lqdi35VU7Dg/QEMgShLRT+9VurIKViFaElGLh7CqZhJhBSKpECYRjgFO3RCJCiPC&#10;4PFZI1y7XkXECnPHISkSTp8fN6ClSJ+vZZ+M7mEdROwxyHwQ/IxTUd2KjP4a3vTtn0hu2xr1nfrj&#10;8ulqYvzm8SpwxiSpk2mZTYX7WmkTQm2llN5JmQvx9r0XFhb+ZiCQfAFsWH4AodZS2RJl5oW/SYpQ&#10;FU94q9r8VosTAby6Vw4n91tjzuQ66NykM70vDZYfjaTOl4FuLTrhpxmhOH3EQsySgH9Q5yyBtw/K&#10;Sf5ZPifNgp49KCty3j/OiMDgZVK5Es6JlwlkGQ0o9hNvPNsR2y93xVpSHl8vCUdfmtHXqmcHS1IL&#10;FYyroLJNNVj42sKhtjNcyBC6ERG4NSWCaOYBDyIJzzCGlyALVyIKF3rdsaErHBq4wp6IxamxGzzC&#10;veAR4QW3cDo22hvesT7wInhEecM9zAOOjV1gEWiDSvYmqEyE4u5jjQ5dq+OL79ph2/EUHL8zEoeu&#10;DRfGa9dZIpDzRKrNvWHZyB4OTRyJQIzh3dNPcl1pyCKXNIhgmDREqZO+gbCLdEElV2OUr1wewYGO&#10;mDyjA4aMiUHVyhVhRUoqunUIJn7ZGceuTUL2s5mIiquO776Kou95NGECFi9sB2dXKxEsv3c1lUh7&#10;BD0/HhPHNSeidUAgnXPq+KZ4/XIUPT8FfXuEoFWH2jhz93M65xQcIwI5dWsazt77HCdvfoaDFyfq&#10;kYgW+3Mhk4oakeQlk3cpEi2JSESiQyKCSApyZ+UXXJdJhAiEyGPHWc6Wy8TqfYkY9VkEuvWthYyx&#10;zbH2UD/svDBQo0Te15WltqOhNrVX6crKX4VoCYTT19cfjUbUPGltyMg13pIK4fUePAZp8nUnuwrC&#10;A3qRQkjFsvn+IsZx51oV9IpsD9dyGaQkUjBzZEPs3ugM3oiqtt0AnDtiTiaAk2L0CITVzZtiOLHT&#10;HvWcpV1HZZvA2Zlc6j26ehayz9+iPsNNza4oUfibgUBUQROQN2+R1W+e2FC/Js0u5I4SatefFEka&#10;fphWi46iWUpBgTvucNwRSWk8vlMO29Y4YXpWI1E91N8kVZQtae7bB1m9I7FusTee3yXyYEKSz/G8&#10;OJbut0exoS0RMjMMSw9E0yDUFEs80AorDsdh0/kO2HqpExZta4WM8bXRsJkjLMkQlyfSqGJnBpsg&#10;e7g2dIM7KQa3xoRGRBxEIPy/R3Mii0busKvpBFNva1RxMkNljcuqmn01mDuZio2a7L0s4ehvAwsX&#10;c1h7WcGG/jZys4CJrzWsajrAiRSLR7SXIBOvGG8B13APWNSwQyUHY1SzM0YdIqKsceFYv38gTtwe&#10;jSM3yAheGIamLX1gGmgJcxdTOIe5SOpDQxi8sJBrZ/kTcfj0DoBTKzcYB1qgrFlFmFSrgvr1PDBu&#10;alvsODECFx5Nx0XCBCISB7r//j2C0ZxIMCw6GNtPjEZ8vyaYNa0l/R5EIISH9zLh6WaKxg1ckPNq&#10;pEQgb0ejFRGjqXEFLP+tA/1u4wX2bOuBWrVcsevUeNzOmUvE8TkOX5qMbUdHYfG6VCzdlE5qZAIO&#10;XZ5MhDGJwGTCjxKBHNQ85iGU8ww1ImHou7ZkMlGSiPSoVSK6RKKvRHJdWrnuLGVMRCYQCbxOZ/fF&#10;NCL8TEya3QrO7qb44IOPCP/Ahx8UQXiML5FGEradTdaokESNCumnRyAStCpEu8hQViGr85CIWlqv&#10;nJWlVCGx2HQ8FrO3RsFkdBgcJzXGWU7r5W1wNbHD+9cqIYwIpL5zEq5eIIVCJu/CUXM08+mDEFIf&#10;MTUS4GM0GPbFh8OhRJZQKy8e09hTS8lncFr+k9IY3CVWLCCu7SDZBnZj1aDJpq9RApZ8v42uw03N&#10;tihR+JuBQFQBnDlxFS38M0WOd+7aD+okXLakBRn9qyd5hSt1VP0Oxp2OFcQbDpgzeRSTXFJ07Et6&#10;Pfu4pdjDoF297qRsBlLnTYNVkSxEBPXGnYuc064hkCel8Ox+OTT6ujZKDgvH8JURYsU5k8fKw62x&#10;6Vx7bCbymLs8HF36+MHN0wyVjCqjoqWJUBouZLDdSWEwabg2cCMSIdVBKsKNiMOJFIWFn41QJZXN&#10;qsLKoRoCqtuiRYwnzTBrIG1EQ4ye3gJT5kThm1/a4JuFbVGP3lP8kxKoXLYcWrUNQFJGQzSP9oFf&#10;qANsPCxhTORSzc8Kdg2d4BbhCY9YUihxvvCJ84Fjc1ciGytUtTeGb5AdUjKbYdOhNJx9PAGRrYNQ&#10;rlJ52NSwgV9qiFi57tUnAB7xvnCK84BVQztUca+G8qaVYGJaFUGBDujVpyHmL+6N/RfH4twDjkVM&#10;FKm2By6NxcXHMzBoWBQG9KuFa9npGJgYipAa9F2Qqli+mF1VRCDPs+hxPBJ716TXa+Pta1YZo3Ht&#10;Ugp6dAnG2tXs6ppAvwUfNw7DhzRAXMd6WLAqFSlZMegU3wD1G3rB2dkSkbE1MHdhPxwiQjl8eQop&#10;kUn5YGIulGSiJRV1dZK/eyuva0upRnSIRJCJTCSsRDRqJA+JSO6srSdSsfdSBvZnD0HP5PooWrQI&#10;7G2qILFfTXTrHIyypcvgn/8oiqwpYThwLS2XQJRKREsiakpEq0IkIlFP7c1LIoq1IRoSWX6oldj/&#10;pu33kgoZvNxXEIeYvJGC5wxJjmtw/bm5E+vgDY0v/t/m0ywM6R6N7HNGWP69H0b0isQP02vi/o1K&#10;0hjUVx8y+Lw0rtcv8kGgWYrYQE6b2p8MjwrdkdRuBp48ep+U3sLfDASSB1L76auNYjbBq89l9cEd&#10;xZNmHaMTw6W9ztVyzx+XwpsHZXF6rw3WLPLGt1NrY3RyS/SOaoeo4J6i0Bufi6UzKxmui8V1dj4f&#10;1hhvntP5+JxMQi+LY+FeByKPMIR+EU6DJQarD8dg1bE4bDjdDl/+2hyxHdxhZV0V5Yk4TJwsYF/D&#10;UVIYRBRMGi71XYX6YBJxof9tAu1RxbYaqtDs3c3THFFx3hgyvhHmLmmNFXu6Y/OpPthxXpO6mz0A&#10;x+4NxqHrqegzqC5MzKrA1NUMVnXs4Btoi3mLOuLIzQys2t0X3yzqhMyxLRDdLgCeRBCmbuYwC7KF&#10;QxMirWhPIhIf+LT1h0uUJ8xr2sHIqRr8gh0w4fM4RMcGoXTJUrCobg2zOjao6mmKyqRaqlobwZrU&#10;kI+PHcIjApA2JBzf/dIb249l4cRNjm9MEam4wqiKhX1jyYBPwGUikF1nxopV5Tu3JJCSnIrPJrWA&#10;Oymp4/v70C9LZPFkGD2Oxpb18Vi3rDPeviL18XI47l1Px/WLnI2lIZlXw+l3Ho7oME9YWJmiaVMv&#10;DEyqjc7tfFHNuBL60Wx1y8HRgjgOXWLymKwAk4b8qAZ1Msl1demQiC6R6JOIRCSsSAogEUVJlLzr&#10;RbTurG2n0ok8MnHw6lB06FETn35SFH17huDSxVT6Lsfi2dOxGJxan5TIJ2jUwgO7LqRIQXUdAtEP&#10;qstKRCYQhpJAdF1ZeUlESSAaV5aGRHhCxTFB3jeEMxQdJzbB8Us8EWMVQuPobTGcPmCDhi5JYrfC&#10;QR3jUJ/GYHWrQfhldij97kQWOUWRw+OZq/TKE7j8wOekyeGt7Kro2KCbKLIoqxAGrxWr45iMo/su&#10;sBmhpmZjZBT+ZiCQPCD78vAZ+rX5HB4Vu2vVB4FnGyGWg7BzhTsdSp1NP+PjUWnkvCmGFfMDEWoz&#10;SJAD+159iSCC6X1MQE08+6J9/W5I6xaNmaMaYOm8AOzf6ITnNxVpiEQiz0l98C6DvGhQLtW++ngc&#10;flgfgWgiDpNqlVG+ahWYe9rAqbYz3IgoXEl1uNRzgUtdF0Egbk1IbdRzhamnNSrS7N3KxhjNI91J&#10;XTTFb9s7YdvZPth1qR92XEzE9vP9sPVMP2w61RcbT/Sl5wdg2+kktOkQiCpupjAndeFYzwF+g6QF&#10;evZO5pjzcweceTwSB65m4MCVTOy9MBgrtvfDhBkxiG4bCBd/G5j6WMKmriNciTx82vnBm4yvW6wX&#10;rOlclhzUJ2IyJ0ILiwxAl/g66NG7AdKHRWD6V52waFUiNh8agsPZY3Hy1kScIPBivoOkNLRGdAyO&#10;Xp2Ic/emCYM895e+6JzQEC4uFvhuTgz9mqQkckbi+KG+eHJ7sEQMT4lAng9DDj2+eTQUeEb/i+fo&#10;tbcj6X96ZJJ5PQIPb2fgu69jsfL3jrh1MxPZ9Bnr1LBFk/AaOHltJm6//RZn78zEgYtTiACUBJIf&#10;1MlEn0gkMtFVIxKZSESi/fz6bi0mEaVbSz/ArnRp5Y2L7LmQiWO3RqBH/3ooWbwEpk9tScQxjr7H&#10;sYJkWbldPDUAZkSgDs7mWLVPEws5rl1kqB5U1ycR7foQ2ZXFKkR3O1z1gLq+K4tjglyxt8OP0ha4&#10;w1d5I4dLmvD45GSUt8WxaamXcBfzjqHBlrwoeCBN3NIxkyZukoeAxvP7Flrk44hsZo9uIPYAUpZ6&#10;Z7Dd+HLCMjYlmqZmZxiFvxkIJA+Aw7vPoZ7zAJKoyqq7SWK20bVpZ5K5FYVC0OlU3PGelxD+07RO&#10;rWHx0Si4VxwsFh01cE3C+EFhOLzZCU9ukkTmtF/ONecZD8dIOONDWRSOzv3rfnuUzQpD0OfhWHEw&#10;mgZSDDafb49xXzVA6TJlhOIQCoPdU0QSTBoCRCDurECIUKq5Wwl14uRcDV37BOK7FXFEFL2wO7sv&#10;tpzpjY0n5VXmDGmgrztKs/zz/bHjbDLadQoS5OHe3RdWXpZwbukiZT/xKu9G9rB1MMU3P3fE0Vs8&#10;q5XWduyh2evRG8NwIHsYfl3XG8mDGyO4jgvMiCwsatvDrZU3EYkvvNp4w50UkF0jJ9h4W6JzfG1s&#10;2peBa69n4NzDKaLcyNHr43HoylgiDC4bwipDIgxJdYwhoz0e5x9Mx6HLE/HZnO5oHhGEWqTC+vcL&#10;xQ5SHy+ZHIgoJJcVKQ+ZPGTw/+ymUj6nBJMIP77lwDtnaY3GAyKUKZPC0KKZJxo28UPWxA7Yc2YS&#10;sp9+jePXppPhnyzUiKRIlHhfItElk3e5tZRqREkiDHUlIqkQLYloCWTnmQycvDsKwydHoUzpUvhy&#10;egR9ZiLgN0Sq8ndCai2Hvrd6NR1EKveiTQnYm50qCERtpbqWQGQSUaoQfQLRurIkAmEoFxfqqxCN&#10;G+ugtGfIXFIhRqPC4TqlkdgrR0pwKUtEQgYfn+Lodkc08+4j3NBR1XsQofTGtPRm1E9ozOUX81AD&#10;n5POd2iHHSmbRFGRQuvGklamd2g8Dg/vP6HjuKnZGUbhbwYC0ftBubb/nKkr8+z5Ie84OJcr6bLh&#10;V3NfPSqFNw/LYv82B3zOwfJ63cWqcg8ikqbUcYf1isDKhT7C7yoUDKfxio6r8bdyB6bzPn1YBnHz&#10;a+LTzAgMWRGJzcekkiXrT7fFN8tbwsbWGFZ+doJAnMk4y+ThSv+7k+qwDrRDWSIOO3tjxCcGY+HG&#10;dthztQ92XOpNg1oqVcLgwawkj/VEHlvO8Er0QeiZWAuV6f0e/QLg0cEbZg4mcO/oLdZdcM0qf1Ii&#10;pvXs4OFlhd829sbBa0NFZV0OwLIvfefZDBy+PlwEzNfvT0HWuAiEEtlV8zKHVQNHeAkS8YFPBz8i&#10;Ei8YB1jCh4z/pBntRPHC46Q2RN0pMoryTFtpNI/fmIJz9z/H3MX90KSFP+qQQRs7sjHOnxlI3ysH&#10;v2nWXBA5/BHICuUJEZJmFn6fiOTLmRFo2sgZtep6YsrsHjhzexYuPJhN5PEZYaoCMqFM1YAJRCYV&#10;NSKRA/FKIiHokAhD+j60RCKTiEQkkhKRCERZMj4viXCKNRP/SPy0uhep24rIyqxPn5PIg917/Lnl&#10;74K/07ejEBfjg0pVy+PH1d2w/0p6HgJRVyH6JKK2NkQtK0ttcaHsxpKyEXnjKU4wafN9GD5Ij8DU&#10;9Z5EdEQgrEB4PRU+xr7N9jSuM0VRxENbHHDnejk8oclgDlf1fZ+6WTJ4vPJk8WE5JLdpI7a9VdoK&#10;Dqbz3um7Np2g63JTszWMwt8MBKL3g/KsoVv4JLFlpVJ9+JtKSuLwdns6ilP81DoWgTuiqARaDNcu&#10;GmHtQl9kxEfTeZJh8fFIUbokIrA3xg1qga2rXfHwGikSec2HRn1sOmGJSiObw2NqOJbsj6ZBJaXt&#10;rj4Wh193x8DH3wKmrhbCZSUTiFtDdzjVdUYlKy5/XhlxZOx/XN0au7J7Y8fFXlh7jAbqEf1Cibrq&#10;Y9PJfth/PQVDRjeBkZ0xnLt4IyAtBA5k8C3czXLXYHBqLZMIKxHe46NxE09sJ/LYezFDBGHZly58&#10;6qf4MROHro3AiTtjsPlQOoaPj0JgbReY+FjAMcJduLQEOvvBilN5Pc3RoXttbD4wBGfuTibDKRlH&#10;YSjp8cDFcUQc07Ht2Ch07FEfQYG2GDm0AS6c5dgFGTxWCmzwlUbvLwedm4wolz65e3sIZn8Rjtqh&#10;9giLqo6V24Yj+/EcUiOcqSURyGFBKPmRir46URJJ3jhJXkXCakTfraUbF1GWRJFJZNdZLYkwgey7&#10;nCV+K98gB8RFe+L5M1Jdr0l56H+PTCA5o9GpvT+qmlTEwrXx2Jedhk3H+2PLqWTsODdArBHZeprI&#10;5ISsRN6V2qtPImor1JVuLIbu4kIGV6b+YjOvCwmH3/QGonZcrlv4ZTGxLmtg+zikd47FayaVnE8k&#10;laIcw+8LoUKKYMGsGmQbUsXaMJlApJXp8ZiY8TMdIzd1e1PYm4FA9H7QQ7vPUQdIEjMIuUMweC+A&#10;pFZtRWaUcF/lJ3dZmbCLioNx7JpCUZH2d+aQFeZNqYP2DbuSIsmA5ccjSOoOxoof/OnSdBznrj8u&#10;hdf0/qTFgcKX2/+3CJFhIq/7WHkkDmuOt0X9Zo5k4E1JgbgReUiBcktfW5StVBHBNWwwbX4LbLvQ&#10;Q5QsWUfEseawvEmUUn3wIFaoDwKTx+wf4mDpWA22MW7wT5Eq7dr4W8Em2Fp321omEVInXoQqrtWQ&#10;nNIIR2+SETojkYfkU5fcIzy7ZUN16NooHL89Duv3pqF/WlORGmxWyxZupEC825MaIRJxifOESbAV&#10;QokQf1jcG2fvkAG+Mp6MoBTrOHtvOmb/1AtBwU7o0MYXB/f1pe+YFcd/gjgUkN1bnBZMxHXh7CCk&#10;JdeEjw8R2uTOpEZm071/SeQxnTBNg880ZKIkEolM/hiR5M3Y0lUiDK0SYUgEok8ikhphMjlxdyx6&#10;JDeEu5MpropEgrHq36UgkFFo28oX1cyrYuk2Up/XB2PflTTspvet2tcHS7YmCCWy+/JAbD7J6b3K&#10;9SHypEW99Pu7VIgyFqK/uHANqRBONGn+TRg+zgjHDzud6H5prMqxShqHz2my9uBWBUl18HP5jWMZ&#10;+b3OBPK2CC4csUALn74iKUZpL/yr9UKb+qPf4cYq/M1AIHo/5uyJy+FVKV6nM3Dw3M84Dd9/VpOO&#10;IPWhHzyX8bIEcl6UxMPbFUQJd7FAMDell1ecf4Sn98phx0p3DKJZULu68TjBdXnkVa/PSuD4JRNY&#10;T2gCq/E0AHZFYb1GfTDEuo+zHRDX1QuVLUzg1tgDzkQgVWxMRVC9R1IQVh7oiJ3ZPbDhJFfZ1S3V&#10;rqs+mEAk4uC4x85LyVixuycCQ+xhWt9eqAvfJFIbPf1g4WIGx0aOIv4hyEMB3vvDoa0H7Nwt8NOy&#10;BBy9MSJXeeT612mGy4Zqx+mh2H1+OI5cZxfUOCxa2Q8RrYNh7mcJu5Yu8OzoC59OfuLRookDHINt&#10;MWZSHI5fnYQLDz/HkSuTkJgWDm8vK3w1IxzPntAMmQ3di+H/OeLQB1+Xg+5EYG9fj8GyJR1RM4RX&#10;4zfA/rPTkf1oLo5cZjUynR4lyESiSybvp0i0SkRfjbw7LqIWE9lxehiO3xqHH1b2hqWVERb/1JY+&#10;CxGy7LbTB7vwXo1AiyaucHAxJ8WRhoPXMjDtuziEE6m4e1rB3sEUwaEOGP9lFHZdGCBIZP2xglSI&#10;PoFoVYiWRN69uJDBOxeOWRMpUt+bflNLLMQVY5DHJ49bVhw8udN3WfFrPPFjb4DsUhaxymL0uRVu&#10;ZiU4mP68FFJpLPsYpQrlIduMYMu+otT7trVH6fvkpm9vtDanMDcDgSh+zOfPXiA+YopI35U7AgfF&#10;xKZR7ok4tpuLsLH7Sq8zCddTCdy8YIKpg5uiQ6MuGNShNQ5tlgotvn1WCtnnTHDrKi9k4rUhH+Pt&#10;09J4lG1EMyF6L3deAmeOfLbBQ/hwOaNk/ZEYrFZU3GUC2XK+I/oPqY6q1iawD3VCuaqV4eVjgc++&#10;a4Edl3sQwfAgpMGXhzzU1IekQDaf7oddFwegc3x1VPE0J6VBykOzo6BHJy+Y2ZrANdpd1JzSJxBW&#10;JLzgrxopiRgig4PZw8QKcy2BMHmwr53dJdqZL+8IeOzmBDKKozF6cmt4hjrCrLYt3IUS8YdXFz/Y&#10;x7rDLMASAzLDsHF/Flp3qI0GdRywa3sv+g7JyL1m/7yKkfv/AhMZ3del8ylo18oLtev6YN3ucbj+&#10;bD6OZc8g8piBowQmFIlIlKpEJhN9IlESiC6JSETCJKIlEjV3Vr4kQr/H/ssjcejqGNRq4IHuHQPw&#10;5hUpKo57qH0+Bn3nLx4MQYi/NRq28MLKPUloGeuDDz4oIhYZfvDBx/j042Io8lFxVChXDpO/jiYl&#10;MkBk9ukSiFKFaGMhWhL5AwSiUSGc0subTv22PxpBM8JQfngLIhQrGth6CS8qyKHx95YJg0uhiKKn&#10;RcVk8Malqnh0vTKRBROLyntpPC/+OggBZCNq2GizsWrYJgk7MjVrMR3DTd/eSDansDcDgSh+zFOH&#10;L6O+y0CE0OxB7gg8q+DFfv1i2tHA0awU1ycQmqE8f1Aegzq2hk3R4bArlgXzf45EdPUE7N/siOmZ&#10;jRHuT5K2TjzmTqiHJ3c1WVx8LiYP7phPSuLenQoI/aIedfxwfL4pUqTuilXnGgJZzgrkXEeM+6oR&#10;ylasiNIVKqJ5pAuWbG9DqiMBa45Jg07KZuG9PbSDsqDYx+7sAfjyx9YwdzSFaxef3FIiHDB3JSPO&#10;W9d6dOIAunqBQ9/EQDh384atjxW+WdAVx++MxnaR1SOTx1DhJpHJQzZgbMwOZo/B2ftT8fv6gYiI&#10;Cxal3Z1ae8CbCMSnky88u/vBnMjJzNwYXdv742r2YPqlCpgh/x1AqujF85EYmBQKHz9H/LZhOJHI&#10;90QiXxBmEonMFGQiEYmkTphMtGpESSRqakSXRASR5CqRgkhkFH3nChI5Mxxn7k/EqOlt4OFshjNH&#10;k+jex6h/JgarrZzRuHMtDe6kSn2C7GHnZI5iRYqgcQMnJPapifZt/MQamVIlS+NTIpHaDVyw+VQi&#10;tpxmV9b7qRDut5IbS59E3p3Sy8kmrEISf41Akcxw9FniLykJubyJEjzuePy9+RR3LhhjSkoL7N/k&#10;hOwLVbB2ka9YcNiqRgJ+/oKLbbKbWe/9DFIo2Uct0My7L4IstKVNGEwg3cImie2wpZbX5hT2ZiAQ&#10;xQ/5w6z18DPpSdJTuzCI3VdcdmQOFzlU60TcCUllbFvuLkqTtPTrjSVzqmN0/5aiUFtTz35wK58J&#10;l7JDYV9iKD0OwYxhTaRFgzyr4XOwnKZZ0upDNig+NExUGF1+MJoGkmK3QRokPOPaeLojvvilJczM&#10;KqMrqYSNp7uIarurDvEgkwZbLoGokodu7IPVx9YzSWja0hOmpABEKRGuP8Ul0olAnJo7w8y+GrwS&#10;yKBzAF2FQMSxyYEwrWOLDl1qEikMx56LkstKIhCt8lCSh2zU2MCdvkvGkgzf4OGRsA+xgXVLZ/j1&#10;CIBzWy+Us6mKxIQQPH7IM/yxZMz+n9xV7ws2tG9GISdnPMaPagxPTzv8snqYIJHj2bM0RCKByUSr&#10;StRiJbIaUZKJkkgkMtF3aeUfWJfUyK4zI3Dk2lhsPTEMPv72mDSK90MhYtZPdVaCU6IxEb/81BYl&#10;S5QitfEp6td2xMrlXfHgvuTGe/1yLL6Z3QpVKpXHJx8Xh5OzOX7bnoDt5/rnE1CXCUSXRCQVor+4&#10;kFWIPonkVSEcTJ+3IwqW48LgMrkRsq9UpfunyZpyzPLkjbMgaUw/p+d47Za/STqia/RAq9rx8Koy&#10;WGzsZvHxCCS3icMLTvUVk0fNOWQ8KYU3T8pgQPvWYqIp2w32XASY9qYJ6SDs3XaarsNNaXO0dqcw&#10;NwOBKH7IlK6zqRMk6PgyeVZRz7E/Dm5xpCNUsq94BpNTDOMHNYdjyWGYM573nfgAt0j6RgUlwLbY&#10;MIxMDMOejc4Y0S9cVPFs6tkXt89qVsvyOR6VRs7TUoj/JUjMmtJ+l3YblPb7IALhwUGDhAfL6qPt&#10;8POWVpg6vxk2nO6MjWe6YOXBjrmDjKW/LnkoCUTXdcXYe2UgPp8XC3OaUbr38IWPvIGT2GMjCA71&#10;HGDhagZfIit2a+UhDw38iGzs2nnAM9QBSzck4siNURoC0VceUjBXcqlIRm0vp+ueGSVKkpy5MxVz&#10;f+qJ2hE+sGzkgPLWVTFkYF28fkEzYw5Y/3/FOv4o+D7ZFURGeeqEpvDxdsCyTaNx/ekPgkSOZ3+p&#10;SyY6qkR2bxWkSGQS0VUkaiQiEYmeO+v8SCLtiRiYFYHaIXa4dzOTvl/6jgtyCdJn2bW9D6wtq+DD&#10;fxTF4JT6pJr5+QkQa2WEC28cXjwbifDm7sKd5eJqjqU7mECSNASi78pSBtO1riyZQN7tylKk9AoS&#10;0SwsPBKDsLnhKEETsq+2O5PiL6Ydr4Rb50yw4Xd3TB3SWKzt4u0UuEKvr6ZGXQu/PkjtEiv26+Fd&#10;R0/u5y0WuPK2nvdBjP+iojCqj1G6ju2obt1PrAn5bsYaeq/c8tqdwtwMBKL5Ia9fvovIkKEIqNYr&#10;twMwOP7RpUlnPOfKu0IKKzoPk8nL4nh8oxLa1o1HDetBOHeAO9oHOH3QUhRwa07S9gHvdCaes0AD&#10;lyTUo+dvnqomubH4PE9L4soVIzhOagS7CWH4bke0mEUp1YdEINJmUauPtsems52x9jgNpkPSboNa&#10;AlGLfegTiDSAN57kFecDEdPGX7iJOJaRSwqCQIgUQm3FinEfdmsVtLUsHc8ZWWYh1hgzJRZHr48m&#10;0pBSRfWVh0wg8qxYMm6SkTtwaTyuPvsCS9amoKpJFST1qoHX7JfP4RIkhYQ8ZPD9cpwmZxzGj2yE&#10;gEBXbDkwFdee/EiEMRsnrswWRHJMEAqTieze0o2RaEmE15DIJKIkEG3hxvxIRN+ddeTaOGw4mAlf&#10;Uh/fzOYqxROpf+f3/dLzRAznTqXAz9sC//jgIyJFXqHOe6jQbyNnvz2mR/68b0ehZ9dgIpAPJRfW&#10;yf7YcpoJRKqTlb8K4X6ad3GhOoHkr0KYRHjPnFGrI0Ulh9j5oXjLCoKD3qwYnpfElLTmoio27+vj&#10;XHYIQm0GoplPX9SyGyCyJe9eq4xnj0oiq1cEHGhiuHh2dfqsREJMGEobwHhTHCd32qGuEwfPdbe7&#10;5RLvKd1m49XL1/R+brp2p7A3A4Fofsh1Sw+ITaO4lo384/O2tT7UwSamNaVBodJ5eDZCs5J9mx3E&#10;/iBdm3WmAUQkQ1/rr3OC4VhiGMb0b0EdjBcNfoK9dBwvLOzStBNecDpwbo56cczd4STcV+E0a+Lt&#10;arUbRuUlEB44q45Iuw3qkodEIDJ5SAQikYdEILrqY9elZPyyoSvc/Kzh2NZDpOXmEgIrDk7hDbKB&#10;tb+VcGcxSeiQhhK9pO1kzRrbo3332mTERmDfpZEFqA+ZQCTykIycVM/q1K3P0CG+ATrF+eHpI3aN&#10;FCLloYY3I/Dm9WikJNVAnXr+OHZpDrIfsjvrKyIRhpZImEQkIpHUiJZE9F1aau4smUD0SUSZnUXf&#10;+flROHlnElKHR6FhHSc8ecD3qLLmQwbG4P6doWjWyAX//MeHGD28MY2HcQTFCnUGqxdSIg/uDkXz&#10;Rq6CQAYMa4w9lwdh0wleYJhfiRNdFSL3Xa0KkQlEcmPljYXkJRBeO7V4bzScJ0fAanxT7D9nKil+&#10;zrKisfzbnBA4laHPRBO8L0bXx7FdNti7wZnGfypmj+FFlB8RPsbaBb5wKJWFwZ1j8YozK9XcWPQc&#10;pwZ3a95REJJ2VTrbjwREVR+GC2eu0/m46dqdwt4MBKJp00cuybPzIGdVBPHGUQt96Ygiup2GwZ2R&#10;yGHm8IbUGaWdzeZOqoMd610wsF1reFbMwAH6W/qaP8a3E2uLjW1mjmiIHLFpFM2ICG8fl0ab72ug&#10;lKi6GymCgLnBcw15SNvVSgNGnoFJg0kaXBKB6LuvCl73ceBGKkZOagFzHwu495TWdciEwO4qn36B&#10;sAm0hm2IjbQGREkY+mACIZKxbe2KWi28sPnAYBy6yiqECeTd5MGLBNnYXXw0Q1S8rRVih+wLqfS9&#10;sVvlLyIP2T3Dfv7/dBCeFNSjh8PRJsoDbTo2xdVHC3Dh9nc4eeVrASYS2a11XBEfUQbZdeMiMoGo&#10;k4ggklwCUZLIaBy6Mg5bj2YhMMhJWy9M7Tvm7+vNKLx8PgpdOwUSIXyAlOTaeMnuRH3yEKBzYDx2&#10;bu2JCuVKwcHZTGyFe+JBJnZc4A2oiDyOySpE2w+lvikTCENJIAzJjSURiDKYnn95kxUE3va57Q/h&#10;+DQzHNM3uWldxjRmL50wE4qhpV8f3LtaUYzRZw9K07hti7FJYcKlzGP2zC5bIoXBaF27O25mVxFB&#10;8zwEIqr+lsBng5vqlXhPJkLqK9aUbVp1iM7HzUAg/yVN+yO+ePYSfeOmw6eKNn2XEWg+EC38euPa&#10;cTOtu0kGdyKSwm8el8GI3pHwqpJBUjgTtkWzEEQqo7rVAOFX/ZpmM4d3W+LmpSoik8utQib2rSFS&#10;YVXC56HZy6lLxnCY2JgQjgW7peC5Vn3woJDiH7L6kMiD1Yc29sEZK3ndV7LrSlYf2kG76UQ/7Mke&#10;iE7dQ2AeSoOEyEJHYWhiHrYBVrCraae6BkQfHD9xifeBRz3ejzwRR66NVlEestuKoSEPdrOQ+rjw&#10;YDrmLUmEp4cVNq/vTr/MeBUj9SfBC+BYyfA5ZbeL2nH/LrCBxjhkXxyEGqTqxkzthVsvfsHp63Nx&#10;6uo3OHmViOSqpEZOXGE1IpEJx0Z0U3+VLi1ZjTBkEtGWQclb/kQqQnn67lQMn9wGdWs54ulDui+1&#10;FedMHiKGMxbDMxsQefwD8V0D8eTxKCIPVoSKY2UQqbx8MRpd2vmhVJmSGP9FDFbs6YN5yzph5T5S&#10;vBcHYpOCRLT9UVIhWhKR+q+WRLQZWbIbSyYRmUC0KoQgVEisIJBJ6yNJ2UcgZl4oHrPq55pzNOak&#10;mnWtYFc8C5sXe9Pn/FQktdy7XBUPuDqECLB/ih+n1RbHdG7cBXevE9Fw0cV84qAbF/mICWd16+Rc&#10;FcIxEXZjzZ60nM4nNwOB/Bc07Y945vgVtAzgvT96ilmDTCDeRqno17otXj4k6cozEmWn0XSct/R4&#10;5Ywpti33wGySwr2i2qGuc3+SrumiRo4nzUjqu/RHu/pdRUXeVjV74A7HRJiQNDGUOTucRLAv4tsI&#10;UVV0hV7wXCKQtrnkIRGIeuxDJpCC1UcfbD3bX5AIl+TmEiIixqEkBFmB+FvDJpQUyHsQCMOTSMSh&#10;rgNm/9CNCGQMEUZ+5CHXtpLI4+TNqdh1aixCQt3w2YRm9KvQrPivqGUlalfRjJlI4xTNhieNb4kh&#10;KfVw5SKpGy5H8j7qRrN4Tjz+S8TDJDIRK39rD19fB6zeNgnXnvxMBPItQSaSOThBZCIRiRxkVyMR&#10;rRrRKhKtEpHViHBlaar68nd96LL0f2gdd3z1eRjdzziV+ySwSiOy/XpWFD7+58eIjfDEwwf0+fML&#10;tAuymYA5s6JRtEhxODqbo3ELT9g7VENVo4rw8rXGtO9aiZhb3hIn3DcZMoG8X3kTaSzIbixlMF1S&#10;7+zG+nVfNFynhsNiXFP6DqoJ8hAGH0Wx9Jtg2JXIQu+o9nh6j7eY/pjwEX1GSaHMHldfuLEdSg3F&#10;7FEN8fYNvZcrTejbAR7Hb4vi3FFzkYXpJ4oralUIV+ft334mnjx6RufnZiCQ/4Km/RHXLt0vMiaC&#10;LLj6rlaBeFZJx5cjG5JaIGPPATi1jsMzGi5Fwi6u18Xx+F45XDpkiWXfBWJU/5ZoXac7AkxT4VJm&#10;CCw/GY7RJI9f894DHP/g7KsnpdH952AUo1lS1opIEfyT1IeWQCT1oSUQWX3IBCK5rgpSH3kJZOfF&#10;ZKza0xMhdZ1hHeEirf1QkoEgkADYBFr9IQLhQLxNfQdMnNEOR6+NzYdAFK4rNmqXJogSJfFJzdAq&#10;wgMvnpChEsZdxVC9D/h9YnX4aLE6fNe2XojvVh02Vkb48MOPRZnytau70etkPAsiED4PkQbvCfLk&#10;URbecjCfyUhZnfaPgM+nMcxpA2oiIqoOLt5dgPO3vsepa0wijG8Ic3TcWlJsROnSUouL5O/OkuMh&#10;HGM6d38aps3tjprVHXDnapr6ZxHf3QQs+60zypQujro17XH7RiY9x+VN9I5liLpg47Hwh3YwMaqE&#10;4sVKoVy5skQ8xfDpx8VRSqT8fgIvPyss392LlEgy9UFlMF0mEK0KeffWt7IK0RKIbixE2vKW44nt&#10;fojARxnhmLOVlD+Xeeex+6YYrl8wRlyteNgVG4ZEmih++1kovhhTT6TkNvFIFGOWA+jJbdvg7lWa&#10;9LELTF99yHaAJoKP75ZHYqu2ouyRkkB4aUBE8BBcOneTviduBgL5L2jaH/Arkpe8n3GorSL+Ycv+&#10;y0HYusSTBohaAF165FXmojQ7rxHBJxrwTOYT5DChXKuMA5sc8c3kOugb0w6bf/WSjufzPSuB89eq&#10;wPuzhjAfGyFKl+i6r2QC0QbPtQQizcQkAtEqEIk81AhESx4MXh3825Zu8K1hD7sYt3wJhOMfdjVt&#10;1Vehq4AJxKqRA0ZMaoWjV4lAzksL15hA1NQHl+A4e3ca5v+ejAA/WzL2CfTdsevqPZSBGtjAaVaE&#10;X76QhgFJtVG6VGnhgmEj9g+xYvojjB/RhLoAl0HJT+XQ9V9Kwe/xo5qgYX0nJPerhRW/d8ajh2xg&#10;6b3yviGq788HfHzOKNy5kY46oQ6YNjsZt18sIQL5jjBPQySsRrRKRJnyeyQPiUjurLwEopeZRQRy&#10;6NJ4nLr9GZpHBWP00AZ0H0SG+us+WGEReeze0RemxuXg7WGmKVSpt/5G/txEqC+ejcLnn4WjSuUK&#10;9N0WEes/ihUthbJlyqB48VIoT2RSumRpVK5YAbMWtsW+K4M0AfWC3FjvIhCGkkAY6nGQcWsiUWRI&#10;JDr9WF3UwsqdDNK43rnGFc19+sKmWJZQI7xzoT2RBter4717uKr2fRqjotwQr2gXZU0UdkAGTyRp&#10;XH9Bx3tWGZxrRxg8OeWN6Xbnqc5b+Nv/PIG8eP4KqV1nw1OxeZRYBGQ2SATYLh0zl/ye+h2GOtKL&#10;B2WxcEZNTElrilU/BGA/EcW5E6a4f7MidTbqpKJsiVQDS6iUJ2U0Rdw0ZEQzmt8P2qBsVgvU/yoC&#10;qw/zvh/6az+UBKLrvtIuHJSC51oCUbqvGPIMj8u5M4H0xZ7LA7Fkc3f4VreHfawKgfQhAkkMgH1t&#10;Ipgaf4xArJs6ImtCrCAQLlmiTx5a9TGOjOFEHMmehBZRIRiSWoe+qwl5jdr7gtXEK4k8Nm+Ih6+3&#10;ORm0D1CSjFf1EHvEdw3BiKGNMDSjAZYtao8cJho1AmHjKJTCBCz8sR3Kli6Nf374qTCORYuURHSk&#10;F44c5FXbpGCYRPTf/z6g9y76vhWqh3ri6MV5yL6/EKevfofTgkgULi2NEpGIRFYiuu4sab2IHAvR&#10;JRItgYzHOVJ5P68aiOAgBxzey7szkqJSua/L59Pg5mICa8vKOH64v+ZzKo5RfD9XLg9Gr/gQ/OPD&#10;ovT9/BNVq1REVIQXpkwJx08/dcCwzIYwNamEYvS9GdFrs35ui71XUnIJRBtMl/uoTCCsQnTdWNo4&#10;iEwiyjiIrEI0biwxCSMCORqLn2hiZjshAs6TG+EClxOSSYAncUQipw5Y4/NhjTCgbRz6t26DMYlh&#10;WPh1CC4ct6DXiTS4dhYRz4tH5fCK4yj6tkCAzkXjfc3PvmLTuWBL5ar0JHhXjsd3M9cqaMNAIIW8&#10;ST/glYu3EVd3FLyr9FAQSBLJ0DT0jm6Hh3fKC0Ov01m4870uhhvZVYTULffBBLHanFeeh/n3QnzL&#10;jsjqGYlvxtfFxt89cP86dVoOmnPHlWc/PBN6WgojVvqIvZz7L1HGP5TqQ3JfyQSS132lJRB5wOXn&#10;vmLykGZ9Uu2rFbt7Ibi2E2wiXaU0XSUZ8DqQxEBRRNGWK/HmU8ZEH0KBNHNA1kQikGvjsO+CtHBN&#10;zXXFs+Izd6Zh5nc9UYuU0PUr7FLhAO2fVB9k1N6+Honvv42j2W4pFPm0CLp3CcKKFd1w/WoG/drs&#10;auG1C5oU1Pyuw6SQMxo7NifA2sJIEMenn5QQs2p+ZFJycjDB/t1cCZiViMo53gUiuldPsxAX7YXB&#10;WV3x4M1ynLk2H2euf09gIiESEUTCLi2ZRFiJfImjuUqEiYQLNMplUPInkYMXJ+DCg8/RrW8T9Owc&#10;QKphhBS3kO9HKKPRuH93GOrWcoCJcVns3dmbPh8Ruj558FoPen7bFvrdaALC6o5VR1ysH9as7i6d&#10;m1UkJhHGoXWsLx3zERydTfHr1h4irXcD9cH8FhZKJMJ9WOrPWhLRX1QoZ2MpCYRVCCsQSYX8H3tv&#10;AVZF971/41N2K6KodHeHICgqGKDSoQiiKEiHIiB2YXd3d3d3d3d3K3bc71p7zpEj4vN9Qt//D3nm&#10;utYFnDNnmDOzZ332vdbea3MehCv0ek31EcPk1x/VpXYiy4PIlQSri08l8PFFObx/xtW26X3u/HHk&#10;gUdK0t97VpsjqlkbrJrmJMJV4HklX/gE6hh+KobTh7XE0GBeSE5xOC+vL9QtbhrevnlHx+btP4AU&#10;8E26gcf2X0QDk05wVIv7fMPZeDje0AwvfHxDTp8dv2JjYXtVGk9vKYvEeWJwS4S4tYObIX8uSwzV&#10;1S7WG4ZleoglbXl+yNFdhgI6UmMjo2M+fVwBzabWRbmevhi73U+s7SzvOUlS/NvhK/mDlFd9fAkQ&#10;OTwUAUIPLSmQ3ZdSsf1UMho1tYCmlyE5/q8nCXJi3djbBDoO2tIsdLY8++Q1kQPxMkL2yJY4RQA5&#10;KACSPzyOXR+EEzeHwdPbESMGNaW7Qc5K7qj+thEMyJlvIgemXLEMbKzVsHZVJN69YWjQcbm3LU+C&#10;yy3f45CxKvnYFxPH+KFMmXIoVbIMvJtZYsqEQKxY0hqpSW6kSIrBwUYb9+8QmHiSY37H+V9G57tx&#10;VThq17bA4bNTcTdnKUGEATJbKJHzn0NaEkTko7RylUjupEN5PkRasEoOETlABou5NTtP9oVrXTMs&#10;XdCS/nceVUHf4f3bvggPtUOFcmWwYS3niAZLSkMRtHwd0R/TJgcKZcEw1dNRxcypQXj+TAYOkVeh&#10;z9B1/PShP6LaOQvI+AbbiuVvd11MFUN65fNCciv1yttqbpHFLwGSOxpLDpFvljaRAWTNMZ5UGITU&#10;5b74gzpq3ddaS0UTuQMnf5blaoQLKTJcuJPHr/GaIfw+imLx5FqortQf6W0D8ZGrbOfNifL+70rg&#10;yV1ltPOKEPNB5L6E/Ypt9Ri05lUKHyuWdy/4WyEGiLStWbhP1O7n0svyG87zP+xqZGDlFOptcO9E&#10;sbEpNhhqdB9flxYrCD4kNXLlqCb2rDHDggkuGJTuiWjfMFIlaQSTnmjn2RYPb5ISkY++ooZ64koN&#10;aA1sAjOS+0sOKQ7flQNEUX20ogfm2wDJhYcUvsqrPnIBkiAe3m1nk6kn2BlhbZ2h7pbPMF6GAQHE&#10;LMRCjMSyirH7Yp7INy3ZAfoEkFFTIySAXM4NXUnwkABy6JKU+5g4Px716hh9O6H7d4zUx/mTyRjU&#10;rwkuX5StTMhDVPm9v6tqyLk+e9Id+3bFYM3ScDy8142OR06X7P27gQSTIJQsURxd0hvgU365hL9i&#10;9H1fPuuB8GArdO0dhWcf1uLSvXm4eGcOGUHkziwFiHBIS4LI6esTcOq6BBAOZ528wUZK5OZIYcdv&#10;SBA5ckU2pJcgcuXZWAwaF4lmjU1x73YX8l+y8BUrCtlw3az0+qhYrhTmzWbAyEKJ8usmQlbZ4jqk&#10;JtbBb79KuaQAXyscP8ZhLrrWnEyXH5N/ksp7SdfQ1koTZcuWwfh5oThyJ4PaIE8qlC99ywpEDpBc&#10;FSIHyJcqhPN8/1uFSHNCJIDwfKptp4NEcdLKvX3QeHJdOidSGV8BgGAhjH7n551HWzFMuAOJX3D6&#10;oBZctTuJ9XzePq5I3y+fTiXnQd6UQe94X1hXy/iirAnPB2lskY4r527T8X6erVAD5BN1Asb0Xy6G&#10;2clvNPcWeP5HfZKdh7dy/SsCSN6GIjdubNwQuUfDcVJOjrPsJeh8elcSb1+VwY4VVuKYtWp2xu4N&#10;pnQ82YREapzLD+qjeDdv+M3wwcbjAWJBHAkg+YWvGCBfhq/+PkAYHhJAtpxKwtG7megxoCnUbDVh&#10;EUuAyKMwGCAWra0FQCwjbb4e6puPWSTYw7SpCWYujRUhrPwAwuqDF0U6/3Ak/EJcMaBXQ7ou2f/M&#10;CSsaOy5WGezQWRUIB5hnn79jwrFKPW4BNz4e99rFqKNBiI12QRXlCjh3gh0oh97yfP5/GR+LHO/i&#10;OYHwaOSIU9fm4u6LZQSPuQIiikrk7M3pZFMIJpNx6f40XHsyEzefs03H9Wf097PJuPJkIi4/mYAr&#10;T9nG0+/jcP7BaFIfowjmIxDQog56i6VqydnL4SAGHAzG2JG+qFKpNMaP9pHefyu7drzPO/ru9Nrh&#10;g0lo7G4kVEdZUmbZ/bzw8gV/Xn7vFCAtvtsQzJ4WjF+UiiKcrtXhG5nYeT41n6Vv/wwgisn0vwYQ&#10;xTAWA4SV/aID/rAc7g1t6rBdvV6NzlEGAIYGP8McHRAriUrhLH6WXxFIHt5Wxo1LNbBuoS0amiYT&#10;BBJx/7xCGSJF46Ko5C9mDKsLLsDqoq1Q3l1W5WLbmqO0z8+zFWqAvMx5g/R2EwVAFBPoNqoZCKzd&#10;AVfPUUNhBcKg+KqxUC9F3uAYHqJHo6BUuBdDkvYjNcQon3BRoI3zIQIgrFyoAfdYI+U/Oq/4cuVB&#10;sUznZ4BID0YuQPihUQTInw3fzYVHLkD4oU0SAOFk5oL17WBspw3j1pZfKQybJEdYRdmJkVhmoZZf&#10;50nymA0pGOMoazj4WWL19jQCyMBvqo8LD0Zi+dZMuLoY4cxRziXIesTfw/4tiPKaYqiHjR0rQeX8&#10;iWR4ehjj6P54aicMkL+pcnh/UgL372TCx8sME6Z3xZP3a3H53nxcujsPF27PwflbnBeZhRtP5+P+&#10;2yV48HoRrj6aiYNnR2P5pl4YOyMJPQZGIKVLMGJTfRDb0QcduwWh/8g2mLksFTtO9MftN5Ox+XAf&#10;uNUxwd5d0XTuBAj+33ydCB7LF7eGqgoBoU9j+ptUFuc4xDlK58ej1RbNDYWutoqAh42lJtaulg2D&#10;lquOz99J9pMAe+lMKnQ0qqJuQxNSAR2x70o6tT3FtdMVVUhuO80FCNv/Hs77NUCk50cexuKBKZwH&#10;8Z7ugzI9mmPVEVkeRDzH5UhRVMCDW1Vw8ZQaDm4ywarptTC2twcyIwMQ3rAtPEyTYFstE7aq6XDT&#10;p47lFmPpuZc/63KTlTbavNxS1NaqRR3RurKwOK9yalMtGtNHrqd9fp6tUAPk/p2nCGvUXwzh/TKB&#10;non4gFZ48bASQUAWclJsKASH99TozhzSwaWTanj5gCQtz+3gYmtiBitBgkdu4Xe8omP4OcUI+Xt0&#10;j5703vMyeEYyuvm0Oijf0xejt/qL4okSPDh8xaXb88t/fKk+pNnnufDgsfMMkG+rD4aHBBCuTbTj&#10;XAr2X02HX5AdNDz0SWHkSZRzZd54B+jXM4Cpn9n/LGdim+gIvXBzNAmvhd0neuDELVIgFxkgcuUh&#10;5T7Yrj0fh+RMX3SIrIU3r6gXq5jQLQjGUCG7cbkzPr0kR5wXMn/VRIn0gejXqwFat22Om09W4ubj&#10;pQSQ+bjxeBEev1uJh6+X4+TVqZi7vDtS0luikVdtWFobwdREC9bkzGvX0oVHPUM0bWQCL3LWPG/D&#10;wVYLJsYaMLPQQ1B4PfiG1EVMe2f6X4PI6fO1JjjQ7/t3x0K9eiV0Sq6Dj1zfSsxKp3MSCiIbjx/1&#10;QNcMd5QsXkKErCJaOeDieS4xQ8fJO4Lts6IZghNHUsQw5UbeVthyIhUHSX1sO52K7Wd4AitDRA4Q&#10;+WisvCpEDhDOg8gLLEoq5C/nQWRhLJ6Vvp2er8SlfqT4fdBznTVdd5kCeV8cBzaaonXDdmLYrqN6&#10;ZxiW7Q6N3/sI498d1TrDxzEWniI5no4lHNqWRxIUTZZIP8eJdCtpmVvFvCr7md7JM+mzP89WqAFy&#10;+fxtNLHKoEaTm0CvQ8YTCEU9nDekKvKLdZJ8vXehBoJcYoSk7eAdhl5xPpg0sAFWz7fF0V16uHtJ&#10;FbevVMW4Xo3EGiDh7u3wlMeTM5BySuMm/W40pCEMh0jlS3i4oWL13bzhq/wA8rX6+GvhKwkg9BBT&#10;b/Do7S4YNjEIaubqIoz1VR6EF4tqagIjT2MphJXnfUVjhaIVaIzI1EY4eqU/jt3g0hny5LkEj0OX&#10;BuDU7aEiNt/IyxaLZwfTnehPDus7qwZF4572B4VwFP/8u8DKDxDCycpCZXnf+6vGTpd68nt3RaGh&#10;uzX2HJuKV9iMJ+/W4vzNuZi1qAfCI5vDwsoIBgZqYrRaXFQtTBjZHBvWtcHxI4m4cS0Djx92Q86z&#10;nnjxrAce3MvChfNp2L4tCuNHeSPY3wrKlSrCku7xmpWR9P94JNpgXDjXCebGNRER5oA3r+mavKfv&#10;8kIOgYE4cyoV3l5cll0JFSuUw7DB3nj5gq8jgSa/70LX4tOHfpg2ORiNPEzQsYcn9l/JxKEbXURN&#10;rB1nO8oAIkEkFyD5j8bKq0IkBZLfaKxvzUqXhbGOSEvdDtrkLxZrC5rtQp04eo45ikAg2LfBFCbl&#10;esCkQjdRvp3zHBltg+jZbUhqxBGHNhnjyrmqmJBdH2YVuor8pghz8ecV/QJ3NMk3PL1VFa092sG+&#10;+pfrpHNp95jAEXj/7gP9359jK9QA4Yk9XOgsbwFFXhNg1rC6tAfJ1LyNhO19CZzfrwd3k1QBBx5t&#10;xTNWjct1E4XXWL42t48TxqO5eIjv7JFu1POTNbpXpbHnjAYq9GoGj4k+WHM0kB6KvArk3wKEH0I5&#10;QKTRV18BhB7k3RfSsIsebA9PC6g3NvhqxjlDwbyFJQwaGNLfX+dJvrBkB+j6GKPvyJY4fXsQDl1h&#10;eJDJQlcSQLJx+elozFqRiiaNzHHxtCx/kJ9D+h7GuQs6/r2bnbB2eQimTmiGzWtD8eIJz6z+H+Bi&#10;MHAuRYBHZp/DO9/JuLdPx3xPTpuH9I6elIkDJ6ahY0Y4rGxMoKtbHU2bmGL4IC8c3BONezwjnMNl&#10;AgJyo7/5PHloMps4ZwYlvzcAr1/2wcljSYiPqYOaqpWRllqP4NEZzb3M4NfcAi955r8oUULw4JDU&#10;pwFYsSQChvrVBTy4hPuGdVHiWFxc8YtcB/8uQmEDxKCDmPZOMLfQxKjZ4Tj5sCcOXMskaHQU8JAA&#10;wjkQRYAwPH4kQKREOnfQZu7xh84gH9iNcsfje8r0faUO4vObVbB2tgP2rTHH9VPqeHhHGa8YMDza&#10;SgzxJSNXuXudsVgYrq1nG3x6znW1OGydxzfQa59yyqFzeLAIeSkm0nmkZ2CdXnh47xkd7+fYCjVA&#10;ls3aJepfcXySbzCrEJ4AVFszDesX2tAeRb9uIGzPy+L1vcq4eFgb21eaY9YoV/RLbY7YgFbwd+6A&#10;egapcKiRAWsxI7Ujhmd54g2P3OBhgvz516UwZZcJipGcbjPPF5tPfl2+/cv8Bz8c3wKIPHz1Z/kP&#10;OUBk8FAACD/cR25nYvS0llAzVReLSvH8D7EqIUGBJxNatbeFEQHEihPp31iVkPMfJh1sYOVnjvmr&#10;EnH23mCCR27+Qx6+OnJlAAFkDNJ6BiK+vTPecvjqeztlNtGz74ec5z0wdmRjNGpoCV/v5mgdFgHP&#10;xh4I9DXHyeM8z4GcbH7qgh0lvXftSgq2rGuB5Qv8sX9HBB2PR2ORs827/781DMLI4c1JZehAT08T&#10;To7a6EPq9dTReLySJ6oZFOzgxXBkGfhEojs/kzl53k/M28jGh3fZWLuqDexttFGZFIVfc0u8fM7H&#10;pmPyWiC0Tw793a93E5QoVlKErMJb2eO6qIpM8OD/Kz+uMPpdHHsQjh9OFPkgpzpGWLwlHifv98Tu&#10;ixkEjTSZdfoKINwOuT1+DRA2RYBIw3mlENafAUSxOm+uAuHnav1xUvhHAuE01gc1+hOML6hJzyOr&#10;Bp7rwZ07nqvFoWeeB8I5EgYE5zI5NEXvXT2hLpa47diyJV7drUKfL/11eJs7iHSsoZlNBEBcdXMT&#10;6ZxEb2iehjPHrtE1+zm2QgsQHoE1tv9yWFWJ+nyDGSD2NdNIWSTj4A4D2qvY1w1EbtyweOQG78P2&#10;oST1Ssrh0fVqOHNAFzvXmGHDYmucIaUiZqVzg+RjUQP7RL2eTitsUaKbL7qs4rXPFdSHAEhuAl2u&#10;PjjO+yU8JIDkwuPbAFEcvquoPjicwADZcykNB69mIiyiNqo5aoplbW3ki0dxyIpUh3ETY5i1tBIh&#10;rbzwYGPo6IabwbONM3Yf64FTdwbiwMUvR16xnbg1FMeuD0VgaB0RhhGO6UeErz71w6OHWYiMsEIj&#10;jyZYtmwt3spCBy+ev0J6515oQg7v1vU0ySkrfpYcKYeCRg3xQGMPCzRv1gQtWoSQYnJDZGtbXDyX&#10;KJ33Fz3xf2ECdtnYuTUaVuZqmDU9iBw7vc7/g6HBjvvfhMnkxschZ3/+XDqcHXXQsIExnjyi435k&#10;tTIAVy51RotgnvSnhMoVy4rCk2/fMkjzAJPPl+8ZBop5NpPG+cPKQgMhbV2w80wmjt/pgV3nMrCT&#10;VM7Oc2nYmQcg+Yex8uZBOASbCxD5cF4JINxxkgOEjQHyZR7kc3l3GUB4gAp31Pxm+KJcz+aYe1Af&#10;X0wQ5uc5v2iD3Oi9948q4u6FGnhxWxmfZK/luy/5g9ljXMmXpIuIhty/OGsmiGjH1p9oJFahBcg7&#10;cibd4qd/BRDb6p3hVysGV7iEO0tX7n3k10jyGjdA7rFw74Vlr0imk/HvimPOab93BBrfGS6o3NsX&#10;w7cwQHj52rwA+TJ89TVAOIGuCBApgS4B5NvzP+SjYNjkcWm2wzezsHpnPGxq6UPT21haG53hQEqE&#10;JweaBlnAxMdMJNXzwkMYF14MNEUn+k5nbnEBPyl8JR95Jc9/nLs/Euv390BjT2ts3fQXChr+E3vf&#10;By9zeqJda0v4+bbEvXuP+JZ/tYW2bIOBvevhI6sNdtB8HuRM75IiaxVsKsAzb95yPH7yXOx/8eI1&#10;JMRniJ72tcupkuPl3n5+5/B3jI/xoTce3ExH65YOuM6Vgn+EymGTJcevXc6Ao60mIsPt8PHdQAEv&#10;G0up9IudjZaYkClGa+WdmyM+z8AZJJa3bd3CDtZ2usgeG0Kqow+O3OxO8EgXAOGfXwNEngeR2iC3&#10;RymMlV8i/evhvLkAkVTItwDyOZEuA4hIpNNzFr/YV6xS2HejxZcA+V8mlAo945zDFJGEb8CD9yOA&#10;bFlqLSpT1NbOXaGwtlaSWCd93sSttM/PsRVagLx6+RaxQSPEGujyG8zGC+O39YzA0zvKUmP5lgL5&#10;lvH+wgg8whTeY8spjaf3lWE/yh26A32k5WvzJNC/BIgkzfMPX/1Z/kMODymBLoWwpJCBBA9JfUgP&#10;NT3c9KCfuN8do6e0hIaZGgxbW0nDdjmURXCwbGcLEy8TMaEw74x0Vism0daw8LfA7KXxuPBwKKmP&#10;vp/VB9e8EgrkykB6bxQmL0yEd1NL3LzGRfqoh/09nLDcxKim/hg6sAEaunvi/n05PHjmr6IB69Zu&#10;gZ+PDV48ypB65wyeFz3QIsAEgf6tcO/uA7Gf4vbhwydEto1HWqIj3r0l58qfy+88/q7xeRPIoto6&#10;YdEcnshH1yW//b6HCQiQQtwbBwtTNTEZUEuDh+j+gjata+HqFboePMpKDlXen+eF8DkR8C9Qm8no&#10;VA+OjnoIi3LDuoNpOPe4P/Zf7krQyMTu85kKAJFUiBTGkgMkdzSW1CZz8yBf1sZSVCF58yDScF4p&#10;hMUmB8i3w1is9Huv80fZnj6IXuRI14JDVAqdu79if8UffCyBU7v1xPLVijWxeLIyh8xH91lG1/Hn&#10;2AotQF48e4WW7v1IZuaugc4JLwZIWliwCEflG+P8t0a9l3NXqkNzQBM4jPbBMtkM9FyAcKPPbwiv&#10;9KB8GyDfCl9JAJGHrySTAMK9wl0XOmHPxc7YezEdB693wbknfdC1TzNo2GvBPNZOFFnk+SFiVrqf&#10;OSwjbAgoufAQRkDRa20B7/Z1cOBMbxzn4bt51AfbkauDcP7BKPQc0grtwx2p59ubnPZ3csBy+9QP&#10;Z47FwNXZDPv3fytUIAHk3t2H8PWuhwsnYuglDtUMRN8eddGkUVMCz2OxTy5wcsGzb/8xeDZywOnj&#10;XDn4Ozl6mTLgYo+9uvF8DOrl82v57fs9TDaBkMuzcBHE6tUqYdxoP7zK4UEH2RI8GI7iumSLUvZn&#10;TySja1ZDuLuboVU7NyzanIyLzwfhxN0+2H0ui6wLwYMtFyBfqpDcRPqXKoTb5r8FyLcS6bkqhGvN&#10;jdvhD5W+vmg6pS5eP5YtMJXfc/pv7G1J3D5bA76OMXBUT8v1L7o8F6QDeqfMomv6c2yFFiD3bz9G&#10;c/uuqKWeuwY6J7w48cVDeMUIjLzlDr6HvS5FDVkLlXo3Q5MpPtTwA8kUE+jc6PPmPyQFkgsPKXwl&#10;B8iX4au8AOGwAAMkgVRGsqhFxCVMDt1Ix+GbmThEdvB6Jg5cycSeCxk4eK0rDl/tjnbRbtBy0RGj&#10;ruySHKUVCdvawqKFtajMy+pEwIXe49nn+v6m6DuiJc7dHyLUR966V2zHrw/B6bsjENuxGbpncOXd&#10;bySw/6nJnHBaihM6pnIvWtpevHiOe/fu4eGDB/j4MXcI5avXb9Ei2Bt7t4XTX8NweH8UnB1NsXfv&#10;EWmHrzYJIO/ff0BYaCiWzvOlvwgg3+s70LnPmRGC9m2dpdDR98h7fMtE2KwvXj7vjQZuBmgZxKvy&#10;cfFDWd0wAtgHgsa9O12wenlrRLdzgaurCfxb1sbQyRFYti0VM5fHkJpsRz37TFIf3bCH4MH2NUBI&#10;hfxpHoQBIqnk3DBWXoDkt1a6PIylCBA5RL4GyMYTgZi3P0BU5rUf5YGbdzgRzuGofJ7Tf2N0zJe3&#10;lcUkRPuauUN5uYNqSwDpGDGeru/PsRVagFw6cwvupmkisSW/waIGFgFkXB8P8hXF/zyp9k/tTUlM&#10;32uAMj28xUI3ogKvfASWLHyVFyDyEiZ/ByCbTsaRxWL7+UTsv94Jh2+niSqo28+mYuWeOExdGoEB&#10;4wLQsVsTRHRwhU+IHdy9zFG7vhHqNjKBvbMuylcqB2VdFdSwqEmKRAPatXWg46gDUx8zWIRawTrS&#10;FjZxDjDpYIuGkbVx6FwfXM0ZgaPXpKVTpTkguQA5eXMojhJEWkbUw5gRnEAfmL9z+yfGDvFjX9y9&#10;lgrPhtY4deoCnj59gulTpyDQ3w+ODnZwdXFGp46pOHfurGgDOS9fIySoKQ7sbEt/DUVqoh2Skzis&#10;Jm2fPn7Ew4cP8OjRQ9kruVtqSmeRZMen7+jo0Re7t7VHsL8NXj/pRp2Y76zO2Pg6cVhKnnciaKxb&#10;1Q62lpo4cjAJb14NwPlznbBqSTjSUuvTddNF2dLlULp0eVjbGqCeuwVs7PSgqamKYr+XhKOTIXac&#10;7oIjN3oJFfIlQBTCWAIgimGs7w+QL8uaKABEhLGkGekrjwTAZqQvdAZ64givUMh5kO8dZcgpg49P&#10;yyMhKFRMCZD7FzYGSHvfIXjzuSpvwd4KLUCO7LsgJKWLVu4cEE54OVKPYc5YF9rjT0Zg/RujBttv&#10;o4VI5CUs8ZUl0L8HQKQHbfNJKYG++3ISQaOTWHlw+Z4OGDY1CNEpbqjX2ATa+tVQqmxJKBX5RSRN&#10;JfsVRYoURdHfi6NE0RIoXaoMKlWsgPKly6B08VIo/kdx/Pb7H/jl999RhOyPUsVRRqUcqupXRTXz&#10;GmjsY4fZy+nhP5SF4zcG4uKTEcJO3hoi4MF5kFO3hmLvuQHwDaiFRfM4zi8rqZHXyf0T4+PQ8eYT&#10;lGM7ROHokZPw822O334tgl+KKKHoH7/h99+k72tlaY6zZ0/j6ZMc+HnXxZ2rKbhFkPVsaIEtW/fS&#10;cT5hxfJliI2JRuOGHmjSuBFSkhNImeym96QtvXNXDOzTgKBFAPnmolR/0whGl04nw6+ZBa5zMUiG&#10;0/fOD4kJlZwEp2svRnkNwIPb3dGwvjHc3YxIWdnD0LAGihbnYbx8vX7Fr0WL4rfiRRXayy8oU6o0&#10;/vilOPxbOOHIzd6kQLpjz2eAdPmbAFHMgygChO3fAOTLGek8VJ7X3HGf6IuqfZpi/SlNEW767s/5&#10;8zJiEnLXaH8RElcECE8mbNmgLx4/+DnmghRagGxfdwxO6vFfTCKU5oB0wuq5drTHDwAIK5pXpZG4&#10;zF4k8rqvlobwfh6BJQNI3iG80sORdwSWFAvOC5A9VxJx8FYq1hzsgP5jveHbwgY6hqrkEHhBpCIo&#10;ovQHqldShpOBEYJcXdCRnOygNmGYkhCLRZ07YnXXTGzo0RWbenbD+m5ZWJ2VgYWdUjElLob2C0cn&#10;P1JO9eqivoU5DGqooVKZcuSY/0CRP35H6XIlYWCshqZ+9sjo5Ye5KxNx4Hy2WMjo0uPRuPhoFLYe&#10;7YOmzWyx/UeMwKLjDezfCInxyeT0GwtnV6F8WahUqYwqypXET+XKFcTrSYkJ2L37AEJb1Man972w&#10;ekUg2oS3wJnTF5CSlICyZUqL/YoQfNj4d3X1mli8aAE3H1IqHTF6aENy8rIRXPmdz981cu4Pb6aL&#10;yX0H98bSf+n3zwHCw2xFWXo5MBgW/fHqWTecOJaMhQvD0KdPI7RoaQUXFw1UrsrLzkrf85dfi4mZ&#10;6zrqNWCup41aJkaoZ2UJL0d7BNd1RXMnByhXrIiSxUsjq58vzjzKJmh0JXhIAJEgkgsQCSLfyoPI&#10;83J5AZKrQuRtO7ekidT2vwQI25cA+TwSSwYQLu3OQ3mDZkpDeeccMJAAkt+z+m+MR2t9KInB6V6w&#10;rpr5eTKhmCYglrftjhtX7tP9KPhboQXIqvl74ZCnjHstjU6iWNrOtbKquX91CO9fNQbIi3IIneOM&#10;Sr18MGSTv6jR8+0RWH8dINxT23omBrPXhSOmY11Y2miiZCmuX/Q71JSrwdexFvqFUa+MAHF61HDc&#10;njEVOQvm4tOShcDyJZKtWAqsXCb9zM+WLRb7v6TP3Zs5DRfGjsK2Pj0wITYacU09UdvYBBVLl6f/&#10;ST3VIkVQtmJZ2Djoo318Q0yZH4fj14di+4n+8Pa2xdnjsrkU3wsg7MTJ4XbP8EDNGvTdSxRH5UoV&#10;BDjKlyuDcmVLi78ZIkUJds5OjmgXGYP+vZqI85g1qRkplzhEt2+PXwkY/Hk5dNgqV64onKuluRku&#10;XryEmA7RWDrXmz77HZPd73rhyaMsBPlbY91qDqtl//Xrw9+fByV8noU+QCyu9fBOOrZvbY+hw5qj&#10;dVt7ONTSgLZmRVSqUBbK5StDT1UTbqaWiCaV1T+8pehIrMpKx57+fXBqxFBcHD8aN6ZMxN0Z0/Bw&#10;9gy8WLoYZ8aMhHqVqqhQqRxmrIjB6Qf9ZQBhywsQuQr5diJdDpCv54N8Gcb6ewBhUwRIiFisjYuW&#10;Ri/0Q4nu3hizzYwg+ydDcv+pMUA+FsekAfWFAvkCIORzvGy64NyJ63SPCv5WaAEyb+IW0RtQXAe9&#10;lnqaGHp3dKc+7fEDAELS9sOTCvCaUheqfX0wbrtURPF/D+HlEJYEDwkgueEryaKw4wI9cCdj0LCZ&#10;KX4pUhS//14CvrVqYUF6J1wZP4ZgMS8XFAQCEAg+LZqPDwvn4d38OXg7bzbezJ2F1/kYv87v834f&#10;CB4f6XP8eSxdJB2L7B39/oQczInhgzE1MQ6RDT1gpqmF4kUZYkooSg7Z2l4Pfi1c0dDdFBdO8Xod&#10;nLSlXra8LtW/Cddwb5uOlRLvKlRWhfLloEIAKE0QZYAwPEqWKCZ+VqpYDlWqqEBfVwuH98bQ5wZh&#10;0hhfaGvpibAdw6aqirKo/8Sf558MEX5dmUDC+Y9WLZvi6EGeK/GdRmGxEUCePe2OlsG2WDA3lI79&#10;DcDKX/s8SoqBkY23r/vizq0MbNnYBv2yG8EnwAImZjWgrloJGlVVUcvQFGFu7ugfGoYlndJwdNBA&#10;3CE4POf7z+2B76e8fbDx32x8r9n4vq9dhWPDh6Jy2QowtdbC9pNdcfhGbwWAyMNY3wLI1/NBvgbI&#10;lwokL0ByISIHiBwieYfy5g+QtBUEkG4+6MNFFXmk5ffOdfLxPhXHgnG1YafKAMmt9M3zQBqadcah&#10;3efpnhX8rdACZOLg1bATAJHKmLDxkDsv63hcOKwlGsB3B0hOaTx7UAku4+pDc6APpu8JIKf/7+eA&#10;8IO17Wws9lxJQNuE2vitSHHhsKclxQOb1gsnIAfFGwJBfpD4pybgQsd9z2qG/odwNKRWPpEDuj9t&#10;MlZ3y0Inf184GhqiTAmOqyvhD3LkjRsZY8r4QJwnx8IF+ISz5HwCz+7+J6pEKJD+yOxUD3/8UZKc&#10;fgWUKknQsjTHrJnTsWb1KjT1aoJSpUhZVK4klFlYiBXekNPlfMC44d745ZeiBBsp5MU/S5YoSsAp&#10;jxLF//gMj6r0nnLlmoiLqiNmq3810e7fGAGBjxne0h7TpoRI10R+LfgnG0NDAINzGNl4eL879hEE&#10;R47wQlCIJYzNa6B6VWWY1FRHU9tayAoMweL0dJwdORwvZs/ERwYCq0kGxVIJCh/pvvH9+9yR+FYb&#10;oQ4CVi3H+NgY/P7r7whuXRun7vbH3ovdsedCXoDkkwehe/01QFK+A0DyKpBvA4QHrfRe54eS3X2R&#10;usyBrinPBfkxAFk9ixRfTa6HlQsQrodVz5DU1/rjdP8K/lZoATKs2+KvAaKWJsZu3zyjJpUp+d45&#10;kJelcft2FViP8BBVeHlI4cbPRRQlePxdgOSWMInGgRtJGDM3iHrX5CB/+RVpAb7CkbNjyNch/CBj&#10;qLwjJ4TFC6SQGNnDGVOxolsXpPg2h5W+LpSK/CZgoqungtTEutiyOVpW84kcI/eqhdNUcK7/y3hf&#10;+uzYkT5iCdrixYujbJmSmDFtirjfvJ09cxr6etr4/bffxXKsB/dwnoFzA9mYPyMYJUqUJuVSXuRN&#10;GBzJSQlYsngR0jqlQpmUS8UKZVGmNIGleAksX9yKPvcdR5GxERxynvdE61B7jB8bIJ1bTrfP4TlW&#10;SnyuN65lYuXK1kjt5AJnF01UVa0MTRVVuJvZIMs/GCu7ZuHaxPHS9SeHL+4BgZ3VY36AeMU2Z6b0&#10;U2aK78v34U7IWwKOn7OzGEyRPboFzjwcQMDo9h0AIs+D5A1hsUkA4VDtnwMkb00sOUDI+PkigHAO&#10;ZMhmP7GMdOR8J3xkeHzv4fq8sNTH4ti6xApOGmm59bAIILU04sXgnXVLDtK9LPhboQVIn9TZBJBY&#10;6h3kAoTr94fUjcKDK6pScu17AoSP9boULlyvCqMhjWE1whdLDwWIIm/5jcCSA0QKXykCJO8ILAkg&#10;G09ECwWy9lA0bB11hHMOdnPFG+5d/v8MkC+MHBMDRSiTVStEz/fSpPGY0ykZLerWQaWynDNRQrly&#10;JeHd1BzTp4bg/t0sukPcwyan+VfrZHHvnJzrkf1xUK9RhY75m4DAqpX0P2Xbq1evYGVhhT9+K4Jx&#10;owiun7Jloa9s7N0ZgxqqygSe0kJx+Hg3w/v3sqGWnz4hpkMUihX9XSiXlkE2eMFlzbn8+fccJSVT&#10;IKHBtjKADCVjwPXHjasZmDM3FO3a2cPCspoIxRnV0Eabuu6YGpeIE6NG4h0rwFUEC4YGKY3P953u&#10;Af/8HIok4/dEOJI/w6Epho2CcXjzI73P+72bT9ChYzCIdmf3hXKFilCpXhkrtqfi2K2+BAxWIHKI&#10;5AJEMZGeP0Ckwoq5AMlPgfwZQL5eXIqflzWfcyCKI7G4kxZMxwjC2O3+qNTbD0EzXfD6aXm69j9g&#10;MuGHEti/zgSuOh3holDOxFkrkYw6JjN2cssq8FuhBUiXDlNgnwcgPOknzD0ST3nt8u89PlwApCSO&#10;Xa4ultV0HO2LVUf+CkDyKpD8AcIPGIex9l1LRni0s3CgzmbGeEI9fw4tfeHU/x+Y6OGSsRoS4RNy&#10;Ri/pvA4NHYReoSEw1dCicy6C337/FXa2mhjQvymuXuY5GbIqtBy6yc/pKhrt8+FdX8RG1aZj/YFf&#10;ivyKoMAA3L93n2DwESNHjkXZ0qXRvUt9vH1Lx+SlWhk8H/vi+ZPu8PIwFZ8rVvQ3RLaNEO1Evs2c&#10;MZ3eU4KOpgqOH0miV8ixf69iinJ73xuvcnohNMQOC+aG4cXzvpg/PxStI+xhbFgFFcuXg7mmHlK8&#10;mmNVZhdcnzYZWLZIUhh0TT8unC8gIRSgDBACDhy24msuHwxBfzM4+L48nTkND6ZOwt3JE3B3Ehn9&#10;vD9lIh5Pn4Kc2TNEaEuCP0Fp41pkBPiJ69DQywon72bj2O2+OHi1F/Zf7oG9F3kyIUPkfwNEgsi3&#10;APJXFUh+ACH1kS9AJAWyiRTI5F3+UOnjJ2ajP3lUga79jwBIcRzbZgheqO6LeljaiWLy8pzxm6WG&#10;VcC3QguQ1IhxYkSEYr1++xqdRR2sl3crS8m1/BrGPzUGCEFp7/maUOvvBddxvlhzNADr8kwiZNn9&#10;JUC+VCDSCKz8AcJ26HYqBk3yQ8lSpaFRtRoujBkhHEBeh/7/0hgk7OQ+cW+XHNsnsttTJ2NGcgIa&#10;2tjgj99LiFFcmtpVkJHeAGdPpeLjO477k/2vhaA+9cXdW5nw97FE0T+KkbP7FeZm1qjn5gFzUy2M&#10;HknK4g0pB16qVYSFGFB87KFYPL8VypXh4ay/QEtTHevWrsbr169x//5DeHn6QkW5NJ1ua9qX4PE9&#10;Rl7J1YvIa/C5DMSDhz3QqLEx6tTVg52DJlSVy8NMUweJBI11WVm4P2MaXa/FBAICAt1XkbsgRcHh&#10;JeHoZQnwDwSJFwSROwSEI0MGYmVWBsaSisoMDkRk44bwdXFGfRsrOJgYw9xAD8a62jDSIaOfpno6&#10;sDY2hLOlBRrXckCLBvWQFhyAfgRVM3pP6ZffERzmgg0HM7HtRBYOXulFIOmD43fIbvcmoHT7WwBR&#10;HMorQeSvzwX5GiBfKpAv8yBBYjb6jD3+qN7fDw0m1MP9B5XoXv6A2ejvS+LMHl00ME4mxZFbD4un&#10;DTjUjMXUEevofhf8rdACJKHFKDGMt64CQOwIIFHNI/DmwY8DyLYz6lDt54X6E3yx9ljedUByAZI7&#10;hPevAUT+kO29loTlu9tD36gGShYrjS29yUGRQ5ErgH9l7Pxllh8Y/qm9414uw4R60q/o9w29uqO1&#10;ewOoVKgseruVq5ZDSmIdHDuUhI/v2dGSA2eQyBPMXzhlDmX1w4uH3TBxXADahtshOMAU3bvWxenj&#10;8fQeA0MCyJnzydiwvTX2Ho7Cg0e8zsdQjB7uQ6CQ5opUKFcFXl5+cKrlgtqO2ti4Traa3+u/oIb+&#10;zOTnzWXkRYhqAC6R2po62ReNvAxRqXJ5GKiqoa17IyzvkoGH00lFyhLfHFpidcGhJQEMoSqW4C1d&#10;v5ukSA4MysaMpHgxcKEpOX9jbS2Ur0jfpzjB9LdfofTrL1AiladU9A/8VqIYSpQugTLlSpO6KYMq&#10;Fcuhqsyq8DBffr1MSZQrVRyl6fNFaf/fy5VB0fLlUbJKJVTWqAZ9K23U87RCZHwDDBgdjCWbE7Dr&#10;LA/lzfpuAJF3jv4qQHKH8SoARJYDYYDM2RcAjQF+qD22AW7e42f9xwDk4gEdNDRLgnOegoqce50w&#10;eBXd94K/FVqARPsNFz0B+Y2VAyTGL1zU/f/uslYGkA0nNVG1b1M0nOQLXuh/rSw2+/cAwg9PLkA4&#10;/7HxhPSQbT0Th/3XUuAbaoNfi/xBvfokkOeTwhjcO+XeK4cz/pfJerLic+yoZHFxDodxaISd2Odk&#10;LMFF0eSwyQuK/2V8PBF24ZAM/e8DQwcjIzAAhjVqCodesVJpxHVwwd49BAJeQY+dLxcFzAsS7tnz&#10;2t7COSsoDZ7ZzQsgfcrGOLr+poZqsKmmAytNbdRtqI/5SzgxPhTbNscgKaY2mjYyhG9TPQzK9sD9&#10;O5nS8Xg2t+L/+jvG5ymrFsyFDF/l9MaGTZGIjXMk4FeDmnJVNLNxwvSUZNwk5YDlBAe6FhxuekvX&#10;5908ggbfDw4n0T16MGsa9hAwJsR2QGQjD9iRkihLDl7pF2lCoNJvv6B0mVLQqFYFdroaaGpphEgn&#10;a2Q2cMIQTzdM83HH4sBGWBfUBFtDPLE7pAn2BTXCfn937PWph51ertjU0AnL69ljlrMlRtoYo5uZ&#10;PtobaKG5enU4VKkMjdJlJcX4S1H8XqIUatSogphUD1Ih3bHvkjyR/mcAkQoqbjmVRJZIJgFkC7Xj&#10;refisf18PHZejMeuS/T7uVhq5wSPfwQQ6TnbeCJILCGtPdAPjqPdcfWu8o8ByLuSuHJYG00sE7+s&#10;yKubDLtqMRjTl+7hT7AVWoC08x4ixmTLbyyHsuxqpCM+MBQfefgul3rOr2H8U5MBZO0JTVTp0xSe&#10;U3xFb4hnx/5TgGw61R5bz0Zj1+V47L+RhEO3U3DgZgrOvegiZqGXKlUMHX19cY8c8/WJ43Flwlhc&#10;GDcG58aOwunRI3Fq9AicGjUcJ0eNwEn+nYxfP0vvXxw3GlcmjsP1yeNxZ9ok6gVPwfNZ00XoSSRe&#10;5eES7gGzQ5OP9mH4sJMj2HB45c/ml3zTCEAiV8LHIztL5zw4MoKcoK5wjFWqlEFslDP27JIrCrJv&#10;lRPhEUzy90TCfBAmz/CHWvkqGFbOH2c0MrGzehI6lmoI9YoqyOhTn/bh+SkjCTbs6KXQ0ueRYf/U&#10;RJiKgTYQV6+kY+To5nD30EX1aspw1DZGr6CWBEz6v0tIia1eIa4hXzsGh1BnfH3pet8gsCzLykDn&#10;AF/UMTeFcvlyEizISpUqAVONGmhuZ41OjRtgfKg/1sa0xqHUaFzPSsCzHkl415M6FD0SgW5xnAgE&#10;MtoBHdvgU3I4PiS0wPuYILxr74d3bbzxrpUX3rdojPdBDfHBtz7eNauLN01q45m7I+672eGKixUO&#10;2JtiDkNFuybUKrBy+x0hrZ1x/E4v7L2oWFQxH4CcTcWOcynYc6kjdXrScOhWGo7c6oyD11Ox70IS&#10;dp2Ow7YjMdi0vz1W74nEqgO569/8U4Dw0tELDwZAd7Af7Ea64/LtKtRGfgxArh/TENMCamkoVOTV&#10;kyryjuxFz81PsBVagLRtNvgLBSIAUj0difQgcyE0MT48v4bxT40B8rYkVh/XgnLvZmiaFyB5ciDf&#10;AsjGk5HYcjYKu6/GYu91LpgYhYVbW2P03EB0H+KJmM5uCI12Rp2GxihfuTxqqFaDjZEhTPR0oK+t&#10;CT11Neiq1YR2jRrQrl6drBp0qqt+Nl0y/RrVYUD7GGuowURTA+Y62rDS14ODiRHcrCzgxXFxN1d0&#10;8GyM9AA/ZEeEY2J8DJZkdsau7D44RyB6OG2ymB8iIKMAFlYwAiysYPKCI4+xkhHH4M/SMW4QxDg8&#10;U9fMjBzVb6hWrSyi2jlh/z45SMjh55dsZ0UiVtAbhHVb2kK9ZhWMrhwEGA3HW91BeKdHgDAaihXV&#10;2sO0jDo8Ag0xeV4LXL0uW6+Ej/1Plt1lYPHcFgLHx7e9sWNHNKLjnWFqQte4pjrauTXCyowsPJg9&#10;UwIEwVioDQKHmFMjEt6LcZNHraWlol3jhjCl+1G6JPX4fy0i1IaTsQHimnhgclQEdmR1wsWBPfF0&#10;ZDY+jSZYjabzHknnPbg7PmZn4k3vjiSCCCQZHfAkrR0epbbBo8RWeBQXiocdQvCgfQAeRPrifuvm&#10;uB/qhXvBjXAvwB13CR53m9bBnca1cc+jFh40cMBjAsjTOrZ45WKNd06WeOVggUhqSyXKlMWAsSE4&#10;/bCvDB65ANl1vjN2X+yMfZc74/CNDBwh20sQ2bA7BvOWhmP0hAB07++FuIz6aJngiqbRteDW3gFO&#10;pKbNXAyQlFUfOy7EkDqJ+vsAkT1nDJBFBBB9AojNSA9c+oEAuXFCDU1t4r4CiLVKNIb3oDb9E2z/&#10;AeT/EUC8/gFAtp5vh93XOoiHZ9QsP0SQM3Koq4/qOqooVbkifi1ZBkWKlYLSbyXwR4nSKF+pIsqW&#10;L4vyZUtBjWBiqqqM2hqq8NTXQLCpLiKtjRHvaIGOta2RUdcBXes7obuHC7p6uCLDow46ubsivn5t&#10;tK1TC8G17OBpYwEXE0NY6GhBg5xFpUoVUKp0SZQqVgylipOVKI5y5csQtKrCQk8XDe1t0b5JIwwg&#10;wCzNSMOJYYPxiCDwRpY8F3AhJcMJYBEO4xDYN0AiFAkrG3Kqj+m1ZXS8JrZ2KPZbcVSqXBpt2zni&#10;yKF4fBDJdnKcn2e3d/8Mj8MnEqBvqYrO5alHbTAYT3T74olOH9zX6UnWC+/1B+OoZhqiK9SFrbI2&#10;zE000DTIHFNmB+KFWGKWYJIXEoom/hf9FOEzOo+P/XH7ZjqmTAtAY09j6NC197C0w5jIaFwYMwYf&#10;BFwJEnQNGKocIuRr8pGuzX0C8OL0NIQ3dIeWek2UL0XXma61OXUCojwaYEZCLF3PQaQMCdRzpwOz&#10;pwAzxgNTRuL9uCF4M7wfXgzugWfZXfC0dxqe9uyIJ92T8LRrHJ7IAPKYAPI4KQyP40PxKCYED6MC&#10;8JAA8oAA8oAAcp8Acp8Aco8Aco8AcpcAcpcAcqe+PW7XtcUtgsctgsddakPP7M3ho1wFVTSqYdHm&#10;eKFAdp3NwE6yvZcycehGFo5e74JDF9Kxfmc8xk1pgZQuDdE0shYsQqyhGmKOMmHmKBZliV9SbaCU&#10;ZQelTHsU6WAFpShrKPmbIH1QY+y/FItNp/8DyP+VrdACJLJ5PgCpkY4EOUB+UAhrzQktVOnT7O+F&#10;sI61poemLdYdjUCPoQ1h76qHP8qXF6AoSsBQLVcBNlWqwIccTbyBNvpZGmESPdhz3eyxsqEz9vjU&#10;w5mQJrgZ4Y1H5CRexLfE69TWeNc5Eu+7ROND11h87JlEneVO+JSdjk+DsvBxKPVaR/TFhzEDyCFR&#10;L33CcLyZNAovJ47Cw/EjcW30MBwbMhAbunXB9LgO6BMSgKgGdclBmpFyqYnKFcujGEHlc+K2WFEo&#10;K1eGvbEhWnvUx4j2bbGrXy/cmjoZ7+TJYHKcDBN5HuUrmLAiIdCIoam0/1vad1OvHmhZpy6qla+A&#10;igSSqCgJJB8/sCJh5cDOfBBOnUuGlYsawso44Zl+f7zWHYA9uikYp9sCF3W74AEB5C7Zc11yvLrZ&#10;uKjeBSuqRyGlvDsMy6ihWZAZ7t7tQsdiiOTNuXBugyHF8BqInJye2HsgGplZ9eDgoA0bPeo9e/li&#10;V59+eDlvLp07KTKCKENDlIVhmNL3eUDfjwcQJHo3hwFBumLZ0tCoUhme1uYYGOKHnaQwHo8fgfdz&#10;Z0ihLrJP82bh3YzJeD1pDHLGDUfOmEF4TgrkxdA+eD6oO54TQJ716YxnvTri6XcEyB0CyG0CyG1q&#10;Z48IIOesTWBUtjxs3Yyx90IWqYyuBI4uOHanB45f64pNuxIxdHQgQqJdYOJvidIhpigSYwmlrvZQ&#10;GlwbSqNcoTShLpSm1oPS6Doo2sURpeLsULybE5RGuqJaJ0fMWBKC/VfjCAL/PoSlRwCx/cEhrBvH&#10;1eFlk08Iq2oHjPgvhFWwtyjfYV/kQNhYgcT6h/3QJPr6E5pQ6dMUjSb7UmP+awDZej4SKw+Ew8vP&#10;DL/8XhK/kVmQM47WUsNkc33scjTHFTdbPGnohNdernjnXQ/vAjzwLqQx3pIjeNW6GXLa+uB5O388&#10;jQ7Es9gQPE1shWcprfGsU1s869wez7rE4nm3RDzvlYIXfdKQ0z8DOQO7IWdIL7wa0Q+vxw7Gmwkj&#10;8G7KWLwnh4V5M0XPWdhCUgfzqBc8YwJejxuKmwN7YF9GEuZEhqJnUw8EO1jBVkcDVbgSLoFExOx/&#10;KYLSFcoJoCQ088KCtFScHz+WjidLEtNx5erjK5CQfU64y8I8+wcPRLxXU+hWVUVF5bJo194O+w/E&#10;4e3rbGzbGg1re3W0LOuAB3p98FSnLx6R8jipl44MXS9s1ovHM3rtLikRNlYjT3T74JXOAHzQG4wz&#10;mpmoXdQAfq0s8fIlKRv5/BE2Vjpi0uMAXLnWGTNmBSA01AaOdF8CatXB1PgU3J9K6oChQaCQT8wT&#10;8zdWr8B7Ask+Uma9WoXSZ0xFuRQzVRWE17LG9NZBONezE94RFDCdrs308fgwbRzeTp+E17OmS4MV&#10;Zk7Fq6kTCOyjPwPkxf+PAGEFklPLEltNDVCleBm0iquHk3d74+jtnjh5qyeWr+mA5LSGsPKxQNFA&#10;YyilkKIY4gylyW5QmkQ2rg6UxpIxOCa4oViGI8pGWKJMvB1+G+wivT7IGfYJtbBxVxvsuBQjg8c/&#10;A8hGTqIfkJLovKz0FV5U6gcB5OoRKYnORVoVAcJrgozuQ238J9gKLUDig78xjNc7Am8fVv5hANl8&#10;RkOMwuI1Cdb/hWG8a4+FY8fldli8IxQahqrQpod0krEOztma4IWzFd7Sg/yqnh2eNLDHA/dauNvI&#10;GXe96uCetxvu+7tLTiDUEw/Cm+NhW1/hJB7FBONRQigeJ4fjScc2wpk8yYwh55KApz2T8ax3Jzzv&#10;l47nA7ri+eCeeDG8L3JGU8963DChQF5OGU+Oa4rkwNiRTZuIl9QDfkWAeTt+GD6OHwqMHwKMI8c6&#10;og/eDugikrjbOrTCeL/G6FDbFrX1NEV5EKFQCChFShSHma424gkmK7p2wWM6rpi5TnBg1ZEfROQm&#10;wlsMErLTY0ehR0hLmNfUgoZmFTRrbggNDWV0rOCBDwbD8FZ3IG7r9MAdsscEkWd6/XBbt8dneCja&#10;HZm91x2EkxrpMC6thj6DeblZcuhiHslAfHzXC1t2tkdWzwZo2sgCzRwc0TugFfYNGCyF3NasEPNd&#10;OBkujTCj81y5DNcmT8SEpAQ0d3URZdPNalZFpIM5Fob54Xq3ZGAYKZsx2fhECvD1qGy6/oOQM344&#10;XefRBIyJdP2n/Z8ByBtnS0wn5Vue8x8TW+L2hyHYsicFSSke0GtC0AgzgVJfRyhNIRiwMTBIZSiN&#10;IhsnqY4/ejujbEszlA0zp99JdTBcxtN7ZEW6OqB11/rYfy4Wm09Lkwn/PkDo+ZIN453Lw3iz/eA0&#10;pgFuiDlfPwAg70vi0kEdNDLPZxivagzGD1wp/FBB3wotQFLCx+Y7kTDSKwKvxNjwHwOQXefUUKO/&#10;F+qO98XavzCRkAGy5VxbemjawsbDAA3LVcJrO3O8cbTA3VoWuFXbCrfr2OA2QeRuA0cBkHv/LwAy&#10;eQxejh+BnLFDRAjl+dDeeCZzYK+zM/FxQCaQnQ7064S33RJwM6UtdkT4YZRnXbSyNoFBdRVSJ3+I&#10;CYSlypaBi6UZBrVtgwvjRktw4N47OeDPQ4fzGJ+LCG/xvquX48a0KZjcIQ71TaxQjhybZ0VzTK8Z&#10;hms63UTiPEc3Gw91egvj8NU9AgVbXojco/f4fegPxRKVdjAl1bd7fzRu3snAqHHeaB3mAL/6Dkj3&#10;DsTK9G64P53AR/+fQSEKWPI5sUpbtQwv6fe1vXsi2rs5bIwMYKtZA21tjDEvoDGudWqPT/3TgMFZ&#10;+DgoCy/Z8fP1H0LXf2S//7MA4RDWa7IsjZqoqlUNK3amYNr01tRWTaEUbASlAbWgNK0+AUEKTQlo&#10;8M8xZJProcjYuigdaYGKnkYokWyHX+hvoU7EPvT7GFdSI7YYOt4bB28kEDT+/UTCmXv9UbO/H9zG&#10;18Pd+z9uIuHZvbpwN/l6IiH7nSnD18o8UcHeCi1A0qMm5VvKhNcxfnaLZC05e+H082sc/8T4WK9L&#10;4tClGtAc0AS1xviK5TU/r4cuA0h+pUw2noog6d4eTVpZwahUBZy1MMIje3PcJojcJoDcIYDc+T8E&#10;EOHAhpEDG9xDcmB90/GUHNiT7ol41jUer7Ji8Y7sU2Y0PnSOxAtyYufb+mFx8/pItDeDVQ0V/F6i&#10;GH4tVhRqajUQ590U+wZli5LjIl+weL6kSuj/5wsSViSy0V/P6Ped/fugnXdj6OmowaaiJtJVPLBF&#10;PQ53tXviJYFE0RgsL3T708/+9Hd/vKK/n+n0w13Nntijlgi7UlowsyXH718XHX18sCQ1HRfHTMDH&#10;RbI8Dp2jmBVO58jnkEPq4/jI4ejfri0aOtjCUUcdrS30MYsc8qUOIXhP1wA9EvC+ZxJyeiTTdUrF&#10;U77+/TPxfGA3AkGv/9MAuUfq4ym1wxY1qkHPTBPto+qhckN9KGXaSiAgSHwBDjZWFqQ6inavhYoe&#10;+ijnb4zfB9aW1Am/J9+X1cnw2jBoZ4eVm1pj12VpHsifAySMniHZ83OiFdadlC9tKwGES5lM3e2P&#10;av180ZjO75EIV/8AgHwojhM7DFAvv1ImavGYNXaTzBMV7K3QAqRX0sx8iym2dGuPR1eriRFT3x8g&#10;pXD2qir0BzeB7UhfLDv812phrT8Rgd3XotGmU21ULVUOO0z08bQAAeQ5AeRZb3JgPdiBxQsH9jit&#10;PR7T/36a0ho55MRe0/m8i2+Btx0CcTO8GVbTd0i1NoKFqjLKlSyKCpUrwa9eXSzv1gWP5sqUBjlo&#10;hgWfR16QMFxYrUgjm5bg3bJFODduJAZ0aA0XB3PoVa+BepUNkVylHsZWC8SMqqGYU5WudY1o7KwZ&#10;jy01YrBENQIjqvojXqUuvGtao7mVPdID/bEkLR3XxtA1WMCJ7EUCFh8XyebG0Hm9o9fOT56ImZ07&#10;oVUjD9Q20EGgoSbG0z06E9YUr+i7fkxrgzd03V/wtU+PwpMusXjajQBLAHnWJ61AAIRHYT0igFyn&#10;6+lWrSpKK1dEcR9DKI1wlWDACkIRHPw7q44JbigVYYHKDlooGWONIhNpXw5ZsSqR78s2nqybPYKT&#10;XbH3fDw2n/7zmehrj0kA2XgmHJvPRWDD6dZkBJDjHMKSciC8fMKEHf5Q7u0HvxmuyHnyo2phlcDB&#10;Dcaoo5v6RTHF2lo8sTABi6btkHmigr0VWoAM7rJAlBTICxB/pw64fa4mSdAfUM6dpPK1m1VgPqwh&#10;TIf5YuEBhXLu3wQIx3RbY++NaGQO9kDZsuWxQF8bz+mhLagAeSocmAQQPodHMgf2KCoQT9r54Xkb&#10;H2kiW3hT3KTvsKKePWKNtGFWsQzKVygHZzsbjE2Ix6WpkySQkNL409FbZCJPwg6e9n01bxY2Z/dC&#10;VkQwmtVzhJOVMRxMDWFrpA9rLR3YaOjCRksXdgb6cK9ljaSW3ljUKx23p0+k/0cKiFTQpwVzRUhN&#10;Ck/xHI4luDZ9Ghb36IakAD8xGq0ZqY2+toY46F0XOXTtP9B1z+EBDHEt8SSxFR6nRNA1aCsA8rRA&#10;AsQKOdT+DtuYwKRcBfzSQEdSHBMJHIogkENkWn38OswVFUh1VKqlhT96OtFrtD+HrRT3l9uEuigZ&#10;aYlh47yx/3oiPSv5F1MUi62djMD2i5HYdiESKw6EYfraQPSf0BBp/epg2YFgUiOsQCSAjNjih/K9&#10;fBE+1xnvufR6zncGiKyc+47llnDWTIOLjqycO5mTRgJcdZKxeuF+mScq2FuhBci47JUCIHkXlGpm&#10;G4dLxzSpAfyY9UAe3auMWqMbQGegD2btDcAmOUBkSXQ2KXYry4GwUc9qz/VoDJvtjfLUyxuuoY4c&#10;gsednwwgDwkgnx1YK3JgIY3xLKiRmAn91rcBrtB3m2NvguAaVaBfqRwsTUhBtAjGlsED8YGVhmwG&#10;N+cd8oMIG09e/Dx6ix0/KYd70yfj2uTxuDBhNHYPzcbGAb2wY2h/nB43Ci/mchlzCVI8fFjkNPh/&#10;raTP0ucfzp6BZX16oVPLEDQhsDXRVkMnA3WsdbXCo0APfIpojtdkjyK86bv54WF0IB7FtsDjnwQg&#10;b0iFrDA3gCp1bIq0t5TyHXmVBP89oz6K9qiFypbqqOCuh18ZKqxSFPdTNE60D6kNy1BrbNjTDtvP&#10;S5NmFQEiKlOfaoMdl9tj67n2mLOhJQZMaoL0bCd0HWONjoON0CzEEAu2B5ISYRUirQfSb4MfSvXw&#10;RcJiR+DFD1oP5FNxrJtrC0eFBaV4PRBHtXhRoXfrmqMyT1Swt0ILkFljN+a7pG0jsySc2KNHe/yA&#10;JW2pob59XBEeJNdrZPtg0k5/bPkLS9pyIn3XlfaYsS4YVTWropNqdeQ4WIgJXD87QO4FeOCuT33c&#10;b1oXL7xc8Z4sp6ETjjtZYJBuTXhWrQhrjZpo5lYHY5MTcX3iuM/5D5GPIFjkHcUlCkLKlIqACasI&#10;HjG1lD4nUzTyYbf8Hq+LAZ53wa/Ta7w41rJePQS86ttZw02zJjpoqmKOhR4ukXN9Rw6Xofc0uCHu&#10;tWiM+/RdHjBASF39TADhHMhrV2uMIEVcRrkSfkm3z02Wy43zGNMboESiDaroVkNZP2MU4X04P6IY&#10;3lI0OVxiLJGYWR8HLieIYqGKKxJyGZ8dl6IEOCYvDUJGfzck9bJC9wlmGL3KHHMOWmPwAnO072SO&#10;+dsCsf4UPVcEEF7SNms1r4nug66rbaTBMj9oSdvFE53Ix3y9pK2HaRr27zgrOaICvhVagCyfvVsM&#10;4+VhdZ8BotFJJL32bDCmPX4AQLhhPS8nFrJR7uOD4Vv8sf1PASKDCAGEpfmyvWHQslJHsLIKnjqY&#10;FwqA3CeA3COA3COAcCmNOwSPhw0c8LK+A9642eOekyW2mmiju1pV2JI64wl4PPt9ZkoiTg8lpztv&#10;lgQCOQxYRcyXlm5VhAorE37t84xwhgp9hmeF59D3PDN8CBakdUSSrzeczExgU6MqwmqoYDKpjROk&#10;ip7ROb3zdCXI1SHYkbP1qYd7pEDuE0D4u/xsAOGZ6PcJIC9IhSSr18Qfmir4dUBtKE2UjaBiCIgh&#10;uvVRqrU5qqpXE3kPpemkUCb8CTzY+HP0fg1fUyxYEYrdl+JFodANJ6IkcFzogO0XYjB1eQgSurgg&#10;JssU/WebYuoOS8w9ZIMlp+wxfr01ek40RWxXKyzcEYR1J3MBkrDEDyW7eWP4ZgvZHJDvDBBe5fBj&#10;cUwb4gabagwQyb8IgJDP8bTKxOmjVyVHVMC3QguQLauOoJZanBhWJwcIV8100e6EdQupZyIAkk/j&#10;+DfGAHlZBtEkncv19BFrM28/LQdIbh4k71wQzoNsOtMWG0+1ha27AVwrVMYtO1PcyzOM9w4B5A4B&#10;hOeB3CWA3COAiHpGPwlAhAMjgMgd2B1yYA+drcREtk+kyHpq1YRSiWJQ+uN36Onroq6DPZra26B7&#10;gC/WpHfC5TEj8ZxDUKxQWGGw2shjb0hp3CfnfHzIQMxJiEeyVxPUMzeBqa4WylYoB6XiRRFJ4Dhn&#10;ZYAndP1z6tjiGZ0PQ004VzpHdrZ8zvd/coA8drXB3dqW8KUOzS9WNfHraHL842VwECOt6qN0CxNU&#10;rVEFJWOthRKRwyFfcLDxewyZWEu06lAbe89yVV4efRWNLWc7YM+1OCzaFoHkrm4ITzBGv5mmmL3P&#10;GvMO22HuQTvM2muLOQfs0GuyhVAgiT2tsWRPMNadyF0TvdVcX5Tu4Y1pewylwTL5Pav/xhggH0pi&#10;WFYTWFfN/AIgHPXwceyGaxfvSo6ogG+FFiAHd54lWCQJkwPEWasjQaUzFkx0pj1+AEDYqMfTba01&#10;NWAfpC73/csA4ZFYPJTXk4fylqmIazameF+beoAEjxyCR467A14RPF55ueJ183p4TfB4Qw7gFcHj&#10;eVhTPCSAPPiJACIPoYhaTKTGXtqbo5u2OlRVVaBcvgxs7GyxcNEi9BmQDXdSJMbGBrDW14EPAaVz&#10;M0+MiQjHgoQ4LEtNwsLEeEyOikQPfx+0dK4FGy0NqFauSMdShZ2DA1I6pyE5JQklypdF0TKlMMVY&#10;ByBw3Xe2xB26BwJmdE7sXPkcCwtAuO2dcTSHQ7lKKNJAB7/yaCrOXcjCVqWDjFGlmjJKJthK8Mib&#10;G8lrDA9WJyNdodLEADPmcumSRFIe0dh5MRa7r8Rj0ERfBLQ2Q8oAfczaZ4MFR+0IIHaYuccWM3bZ&#10;Yv4RO4xaZYWs0WYYu94CiT1ssfxAC3qOQkjJS/NAmkzxReXezbDimDYB5AfkOgkgn96WRs84X9hU&#10;zfjsXzgHwnnXELc+eHD3qeSICvhWaAFy7sR11DfuJIbVyW8wj9e2r56OydkNRAwz38bxb+1NSYzb&#10;YYzS3X3QZr6vkNSc3MtvJJZiCItHmZx4loj4Xm5iKO8yQ12ctTYWI2COkPM84miJo87WOOpqh2Nu&#10;jjjm7ozjjV1xnhzZQ3IGH9oH4GOHIDwhB/bwJwIIT2RjgLywN0OienXYaddENydzKJcsDm8fHzx9&#10;+kTc72PHj2Hy9GlITk9Dc39fuNRxgb2dDex4VT76aWVtAWuCjkejRmjXIRojx4zG9u3b8Pz5c7x6&#10;9RLNmzdFyZLFUEWlEsYZaovJc/y/bxNA+FwKI0Be1bHDFhtjaJatgCItTVBkMikHVh7T3VGqhSlU&#10;qiqjeIJMefCQ3vygkdc4Cd/WDK0ia2Hv+QRsOy+BY+vpGMSlucE7VAdDFptiyWl7oTQYHHKbvd8W&#10;c+m1jGGmGDzfEuM3WCKhu73okDFApEm7gXAa4wf1bE/suaD2YwDyogw+Pi+HlNAWsFVVAAgZrwXC&#10;hVxfvXwj2mVB3wotQG5ffwAvmy5w0oj/fHNddVPphqdjcFpTMZMUz7/z6Aw2UiCrjuqgQq/m8J7u&#10;I3pEecuZKAJkzbEwbDnXBjsvt8eExX5wcNWBklJR6JSvALsaVUUs/rPVrAYbNZmpq8JKTRWW1arC&#10;RUUV7fT1sbYpKZO4YLyIb/FTAeQ+AeQ5QbQDAcScvvcmXzd0q2uDX35RQtNmXrh398twwYf373H3&#10;3l2cu3AeJ0+fxtnz53Hh0kXcunWLHuyXsr1yt7j4GBT77RcE2BhAX70axupr4Q39X1Y/BRkgTwgg&#10;T+n6P01ohSd8TnRuj+kcecTYo1akWkMa4WGgOx741ceDZnVwv4lUzv0uf1cGCNl0Ez1UqFgBvybZ&#10;iJCV0owGKNnGAiqVK6FktBWUZhI8vjVMN6/xEOC+taDhpo8Fy0Kx/0Yy9lxJwNpDHRAc5oCgaE3M&#10;2G2FxScdvgCH3FiNDF9C0OhpRDCxw7Cl5kjt7YSNp1uJ54trz3ElXqMhvrAY3giXblaVciA/YLTl&#10;m3uV0dazjahuIfcvHMriOljJrcbi06dPstZVsLdCC5BnT3IQ7NYbeSvyctIrs20gkMP5itLfv3G9&#10;KoVjF6VyJq5jfcRsdK4Q+iVAchPpW87zDNtwBEZYQblKObg66SO7rycWLAnDmo2RWEu2ZmPbL21D&#10;G2Gr1kVg5rwW6NG/CdybmaMGPdRpthZ4GhuC5+zAfhaAOJqLcuLt1KrDQrMGVpGzOxDpjZT6dvj1&#10;1yKkKhri0qVLsjv/97Zhw4bgtz9+R3MzLQxqXhuaBOoJBlp4WwABwuXcnxFAXmXF4X1WDD5yJYC0&#10;SLxLbo238a3whu7BG1Ihr9v64nV4c7xq6YlXpEJe+rvjZfN6yGniIsKkL+l7vmrggPf17NBLSwNF&#10;VSvht15OUJrvgWIptlBRVkbpVuYSPDiclR8s8hrvN8ENvzfRQ2qKGw7eSMG+a4lYczAaPkE2aJWg&#10;hflHbbHwqD1B5Gt4zCFgcCgrtpsR+kw1x4rzDug1xQRdBtbF5nMSQHgI75RdvB66L9wn1sPzh5Wk&#10;OSCKzzgPwSX18Nn4bzb5+3/FH7wpifsXVRFQO1pMDfjsX3SlxaS6x0+XtZaYjwIAAK6VSURBVK6C&#10;vxVagLzMeYP2vkNJcXT4fIPZGCDR3uHI4cX2v/dsdDZqsPdvq8BsWEMYD/XB3P0BYnJTfiOxNpwO&#10;x8ZT4fAKMEHVyuUxZoQvnjzmsuGyUuWifPhfsWw8f9EXM2aHoKaaMiZ7uOBDKjmvlJ8FINJ6FG1J&#10;cVlr1cTypi7YHu6J/Ukt0IWceYmif8DCyhJbtmyma6G4cS8wr0nbx48fMWb0aPxRrBgctKtjTnhj&#10;9PF0RPWqyphiqF3gFAivB/KC7u2nvnR8+l87wv0wukFddLa3RaKVBZIszZFoYYpEM2Mkmhghkask&#10;G+ojQV8XCXo6iNfWQoKmJtK0NDGE/t5gYYRrTlZoq1odvxir4rcJ9UQ5EpWaKijb1BBK0/5CwlzR&#10;OHQVaY467sbYdLADDtxKoeciDn7BtgiJ1cDC43aYd8guX3iwLTxmj95TzNEmVV+EsRadsEPGCBP0&#10;GevxGSDbTgVh0CZ/lO/lg7A5zsALeh5flSEVQp1FNl7CQW68HhCb/G/5fm/IGCx/5hc+lMD5g9po&#10;bJ53Odsk4W+GdV8ka2UFfyu0AHn75j3S20+GVZXozzeYR0lwCCvINRo3L9QQQ/F+xFyQ13TMRpPr&#10;QLWfD8Zt9xcN++tEeih2XG6DXqMboFyZMpg6PoDOeiidUx9qyL2oQRNIePGiv2S0L68HjiFoGmSF&#10;KHISHwkgT1Ja/zQA4dIuYTWrwZoUyIqmrtjYqjG2xATgSNcoDG/tjeqVyqFUubLo07c3bt28KdrA&#10;t7a7d++gc+fOKPL777DVqYGpbZtjaZsmyHS3QQ2VyphVAAHygq7/p+zO2Ng2CO5a2lCpWBGGBtVR&#10;18MIIeF2iIiuhYiovOZEr8usgxPC2tVC0wArONTWg6m2KmpVrozqSiXwe10t/D6xPipZq6GiowaK&#10;8FDe/zVUV27yUVddHVDDUgPT5obg4J1U7LuegnYJbmgcWFMMzWV4zMwPHvTaXHpv6nZbBLbVwaD5&#10;FgImnExP7GOCUfOaYuOZluLZ2n4qEB2X8SRCH/TeZk13ugTePymL+zfK4eqZ8jhzoDIO76iKfVur&#10;YfeWqti7rRoO0d8n91XBpeOVcPtqeTx9UB7veb2g/J5tNgbLp+LYtdocrjodxcAcuX/hATtcSHHm&#10;6I1SQ/sJtkILkE8fP4megJVy1BcA4YKKjajncGzvD5pM+LwsPlKPpsNiB5Tu4Yve63kob+BXAFl7&#10;IhTbL7WBV4gpLExq4unD7nQ+pCZedKOeEa9FQWBgU1zYKD9jgPByrASPB/ez4Oiki8kNXIBOkvNm&#10;J17QAfKAAPKEABJCALHXrolVzVyxKcwTG6Lo2nYKx+mBqVjRLRb1rE2gVEQJNjY2GDFiOA4dOojH&#10;jx/h/fv3ePnyJc6dPYvp06ahtkttUWLew8YIcxNDsCTWH7NC3ZHpYQu1asqYZ6SDN7UIIGQFASAv&#10;6PpjQCZWRgRCuWw5uLrpYsqMFrhwrhPecftAXzIuT69orFzlP+VG+33ojccPs7BzTxz6DG2OOrV1&#10;8YemMv6wUUNlOw38NsT1zycJKhrvw3mTQbVR0rQ6evZsiAM3UnH4bioGTwyEg6saxq6VgJAvPMhm&#10;kXFOJCrTAO06G2DRcXvM2sfvWaNDpjlmb/TH+pPSLHQesBK6yB8le/sie6kR9m0rjxnT1TF8kh4G&#10;TjFG9kxzDJxrhcELrDF4kQ2GkA2ab42hCywxYoE5sscbIz1dAxePVJaUSH7PNxv5jUWTneGg1vnL&#10;QopaiXDWTMD6JQdpn59jK7QA4W3+5K1idTBFgPBkQledTtiy3JL2KPr9Q1g8F+R1KQzfYo6iXX0R&#10;u5hHYgWR4lDMg4QQQFpKAAkyQQ3VSjhygNf9Hk6WN3QlD2cN+IZl4+3Lnti4Phr1GxjAslIVHAj2&#10;wmtSH2/S2hZ4gLAKeEgAeWxnhsAaVeGkp441zeuSAmmCDdH+2NoxDLt7xOLcuB44OW0QhqZGwdbU&#10;AEUIJNVrVEft2s5o4tUE9d0bwMDAEL///hu0q1dBeoumWNc9Bqvo8zPbNhMA6exui5oEkIUmujKA&#10;8ETO//sAeTegC+51S4ajhgYCW1ri6RNJjYr2w50LXk1RKFoF49fyGq/x/o7U7ycGDi+iNRj37nbD&#10;0L5eUCtZFkW89aE02/1/D9eVGyuPwbXxO8Ejpn1t7LuSgv03UrDuUCzqNjBG8gA9LDntgJl7vwYH&#10;G4ezlp5yQJ9p5mgcoIXJW2zEXBBWJCNXmSEmwxYrD0lDeDfQM7bpfAu4DvSCemtHJPUxxoCpZhi0&#10;1A5jNztg2l4HzD5kj7mHc20e2SKC0+yD9hiy2AZdp9ohPEYXN89UoOuRz7MtjJ5vUiCjCIZ2quli&#10;YI7cv/CAnQYmHXHswD/Lx/1f3Ao1QHasPy6Km7no5s4Fqa2dSiokHQvHUS+dFcj3LnPA9qoUNhzT&#10;IQXSHN7TfLD+eGBuVV6ZCuGhh9svR2DswmZQqVoRejqq6NG9CVatiMDubVHYuTUKWze0w/rVbbB0&#10;URjmzAjB5AkBGD3CBwOzvdCrR2Okp9VHmwhHNHQ3hpW5OszMaqJZXWPUNtCAh642drb2wduMKDzp&#10;3L7AA+QRAcSvelXU1lXHWu86AiAbCSDbOrbGLgLIvsGdcWbGYNxeNwun18zBjBHZ6BDZGnVdXWBu&#10;rA8bMwP4kDLrFdMKqwdnYM/wDKzpGo358cGYFdkcswkgKW5WqFGlMpaa6uF1AQIIL1F8JKEdVCpU&#10;xMw5LahdjyUjdcFhTQ6J8k9hDAa5sfqQ/8xrBJ6P/fHxLStb/nsQVswNQ00DVSilWENpCoEhLywU&#10;jUdlMTz61sLvhlURHmKPPRdSsJsAcuBmCtJ6NkE9rxqYs98W88ip5wUHG8ODlcmkzTao76WOrmNN&#10;SYlICXb+2W2CMTr3q0PqIxSbz7XEhpMh6D6yAfwTzTBghhmm7ST1ctABC44SLA7Q7zJI8eelyYj8&#10;v+0wark1uow0w8hl1ug72xpjRtXA+5fkEzh/kt+zzXW1XpdB13b+IhyuuN6Qo1ocfJ26486NR3TN&#10;fo6tUAPk/Mkboi5NLeoZsPrgm8w33KpqJoZleFHvrJSUSMuvofwbe1UaF6+pQmNgE1iTw19y6OtE&#10;OiuQTWfC0H9CI+jqq0JXqxqsLTVgYlgTFqbqsLHUhKOdDlyc9ODmaoCG9Y3QtLEp/Lwt0SLIFm3C&#10;HRAb5YwunRtg2uRAnDgYhwf3qCd6Pwsr17WFulFVNNHRwpNObfE6swMeF2CA8Jrc9wkgTQkgLjpq&#10;BBBSIOGe2NAhANs6tcbunnHYPzQDRyb1x5lFE3Bzx3I8OXMAz+/dwL3bN3Dx8G6c2bIMZ9bMxsmF&#10;Y7FvQh9s6JeMpemRWJAQQgBphtkt3ZHkZgl1AsjqAgaQN9mZeNwzFW0cbGBvr4UJY/1wZH8crp1L&#10;xY3LHXH9YkdcPZeCS6eScO54Ik5SWzmyJwb7d0Zhx6Z22LK2LdavbI21y8Oxamk4Zk8PRlKcK3p3&#10;88A7DqmK/NogTBvkjeLWNaTQVN7RV/waKxMeqssJ9kRrlNSqgsjWtbDrfDL2XE3BrktJWHsoBg0a&#10;myB1oC6Wn3XMN2nOr/HMcx6R1TxUCyEddLGIYMLA4VDXgmN2iO1ujGEzvLDjahhWHgxBUlcnxPc0&#10;wswdVlhC77NKEceTHV/+fxgaC47YYeJGG2SOMEPnIaYYs9qalJAjUrNNsWttJVJi5BMUR2bJjaMV&#10;r0vh5T1ltPNqA7vquUN42XgSYbvmQ/D29TvJAf0EW6EGyJ2bj8VQXjvVDgSQ3IqZllUy0TG0BV4/&#10;Jan69geME88pjUePKsFtQn2o9PXFpF3+Ij6rCJCtF8Mxcq4nqlQtj5T4unh8vxue3MvAuRNJOHE4&#10;AWfp57Xzqbh7LQ1P7mTg5cMsvH7WHW9e9qQG2gvv3/TBh7fUg/wgD3Xx79xj5F7lcKR0dIV+uUq4&#10;mdRaDOl8nFGwAXLP1gyNCSD1DDSxzocAEuaJjV8AJBNHJw/A6YXjcX7DAlw/uBUPrl/Go3t3cPvM&#10;YVzauQYnVs7A3ulDsXVkN6zrm4RlGQwQUiBtJYAkMkBUKmOtmX6BAojIgQzqguXhgahRqQJ0tSvD&#10;1EhNdEJq2WnDyV4Hzg46qO2oC5daenClTknd2vpoUNcQDesZwauhCby9zBDoY4lmTczEe/XrGmDi&#10;OD96PnhARw8BkbfPesKnqQWU2ptJo6pGysDBAJlUD0V4WO9QFyg11kE1tarIyHDHvisdSXmkYvOp&#10;eOy7loxhU4Lh4qGOyVuthDrIDyCzSR0sO+OANh31UbeJmlATC45I+86nn+PWWaBNkgWW7Q3BuhOh&#10;iOrkgE6DjDD/sJRw/+J49BkBJHp9CSmXqdts0WWUKaIyDNFrkrl4jxXNyPV2yOyuhQc3yhMkvhGV&#10;4Hzpx+K4ekodPvZxcFCYA8LGQ3izOkyha0WP4E+yFWqAPH/6CkmtxsBSuf1ngLgZJMO6agZa1WuP&#10;W1eqkdPlkVj5NJZ/YyRz3+WUReJSBxTt6ode6/ykPIgshLWKILL9Smv0neCBCuVLY/niNnS2o+hc&#10;6GFVDC9wyOEjQYHj2Byb5of5DZli3JofbnlCXZZMv32rKxzq6KC9hakIYeWQAyvICuQxAeQuAcRD&#10;VQUehlrY4OuWD0AyCCDZBJAJuLBhIa4d2Io7l8/jzo2ruHJ0D85sXobDS6Zgz7QhXwIknhQIA6RF&#10;A8TWsRAKZEMBA8j7AV1wIrE9vJ1MMXykD04cTcW2zVFYNL8V5s0JxeIFYVi9sg22bGyPPTtjcPRg&#10;As6dTMbVi51w92ZnPL3fBS+fdCW10R2vntA5PcqS2hq3Q86XcNt6TYZszBnth988dMSKg2JdEAJJ&#10;kRkN8MtwgkioCYpqq6C2nS7GzwzB4dvp2HkhmeCRgG3nEkiBJCM6uR78I9WxlHMfio5eZhxeWn6W&#10;gDDYGFb21TFssSWWnpLgwcaFFNOHGyGtjyu2nAtHQpYzkvtzcl2aJ8L7yI/Fv3POhGHEZVAyR5oi&#10;NE4PcT2MMH6DjVA1/P8WHrdHx+EWWDijKj7Jh/Hm91wzQFAUu9ebwk0/VVT3zo1ssF+JxvgBK2if&#10;n2cr1AD5+OEjhnRdCIvKigBJgYNaGhqaUk9/ry7t9QMAIkukz9hljN+zfNF6rg82nQjE5+VtCSAb&#10;zoRiyb5g6BmqoomHCV48Yec/WIIGK4kvYtccQmCwKJo8Xs0mJdTf0sO+Zk17NKfeZIS5Me6Q+njd&#10;mRx5AU+iPyGA3LY1Rf1qVeBBCkQAJNwLm2ICsT0tAnt6xWP/MFIgU7JFCOvCRgLIwW24c+UC7lxn&#10;gOwmgCwVANk9dTC2jOiKtQyQ9LYiBzKzTVPMIoBE1zaDhnIlbDU3wKsCApAXA8jZD+6KkV5N0KCR&#10;IbWDQWRDyXjgBSfC5ZY76EJSrIqdFGpfopNCxj8/0N/cYWFoKHZQ6DMnt0VDpZG+CGEVYfXR0YYU&#10;hy5K6FSFpYkmMtI8sOlYIo6Qat5+NhFbCB5bTsdjx4VEbDwej2b+lkgZoItl3whfsbPvPdkcppaq&#10;yBptKjl/GTxYRUzbaYWweCPMXB+AgVMaoy2plPlHuMzJl/CYe5CORZCasdsOaUOM4Ruug1bxehg4&#10;N3cYMO8//7AdRm8kgHTRwfWzBIj39Ox+0x8wQIphwfjaYnG62gpDeHndIZ60vHbxz7GQlHwr1ADh&#10;bcmMHWJyD88Sld9sTqQ7qnfGhrl29AARQH5IIr0k9p9Xh0pfLziN8cWqIwqrE7Ida4FtF8MxeFpj&#10;6BlUhU8zC+ottsK5Uym4d6Mz7l5Pw51raaSSOuHGpY64fDYV508l48zxJJw6moDjh+NxdH8c9u7q&#10;QD3NMPTq0QStWthBX686fitSHBEWJriSEIpXAiAFO4nOALlBAKlTTQVNjLSx0a8eNigAZDcB5MCw&#10;Ljg2ZeCXALl6EbevX8GVI7txWgBkMvZMHUQAycLaPokSQOKCBEBmhzRAlIsZtEmB7LQwwMsClkRf&#10;26YFdLWqYtmqcGr1PAKLAMEdkfcEAoaC3Pg1ubG6FUbAUDTRQZGN/vtAvzM8eGg5HfPyiSRomNeE&#10;kmlVlDGqDm2DmmjsbobevTyxdncsjt7JxD5qt1tOJWHraYYHr/URj50XE7F0RxTqexpgwFwTLKZe&#10;f16ALCPlkT3HQsAjvqehgAcrBPl+i0/Yo/NwQyR3r435W4MR2sEE4zdaEASkRDzXzuJQF4ekJm+x&#10;RnwvA3j4asA/Qhu9JpuJ2ez8Hg8D5mPysecddUDqYHPMmaKCTx/+RH2wcQL9fSkMTmsmlXHXzQ1f&#10;OWsmooFxR5w5do2u08+zFWKASIHIgzvOihtcSz03kc5mWaULxvdqSD2tkj8okV4Kt+9Xhsu4BqjW&#10;1w/T9/hj08kvAbLmeEvsvt4Gk5b5QFO3CqpWKYOG9U3QyN0YDjZasLfVEvFrl1q6n+PW9esYioS6&#10;VyNT+HpZIIygER/riqEDmmLj6jY4diAe8+e0hJaRKgJNDPCc1MerzOgCD5DrNiaoTQqkuakuNvnn&#10;A5DhcoBMJIAswvVD23FXBpDLBJAzmwggiydjlwJAlioAhBVIJCkQBshuBgj9z4IyD+Ql3cu3/dMx&#10;smkjOFpooWvvxth/OA6PH3XFE7I7N9Jx52Y67t4iu9kZt691Fh2TW9QxuXkxFTcupOLq2RRcPp2M&#10;CwSIPdujsGheKHpkNcSIQc3w8kk3SZ0QQA5sj4adjTZiY9wwdGQAFq9tj91nO+HwrUwcuN4ZO86l&#10;EDwSCR5ygCQKgOy6lIgZq1qjnqcOxq5jpy9NHBSOnBw6J9Sz55DysKqGyDR9LDnlIIonCniQLTxq&#10;Jz4X2NYI87YEo1OfOkgbaihCWgtIUfD8kLkEiMEL6JlIouelYU00b6WFnpPMCBQ8c53eP/ilSuFk&#10;/MCltuicroGHnPt49yfqg19/WxIvH1ZEvF+YCIPLfQn7FfvqsQip1xuPHjwTfkfufwr6VugBcuXC&#10;HfjV7iESXIp5EEvlTHQKC0EOy1IuuJZfo/k3xhU7yZKXOOCPLF/0WOMr1irgNQtEIp1s3cmW2Hw2&#10;DCHtrGBuUhML5obS+XbCvp3RWLaoFVYsCcemtW2xa2t7HNwTgxOkOs6dSBQP+61LnfCAHMPzh1l4&#10;ldMLn97Lw1ocnhiGrj3coVeuMq4nhhf4JPpTcubXbEzhVFUZPnKAtCaAxAZhe+c22N07QQLIVALI&#10;4om4uGkxAWQHKZBL5CwJIId34fSmJQSQSdhFkNkyPAtrGCD02XkCIF6Y3aI+wh1NoFOlEvZbGIol&#10;hQsKQHgmeg4d82O/NOxrF4qkWnbwsjFEAxcj1HE1QIsgG7QItIVHAyO4uUqdEE6gN6pvDE8PEzRv&#10;YiaS44E+VgjwtYK7m6HosPDovwF9m+BdTk9JsZAiGdbPEx1S6uPmhwE4cisL+6+lY8+lzth5riMB&#10;I1lmDA+GiKRAtpyOw+7LSZiwsBUaNNPClG1WkjPfJdW4WnHOUTh6Y/NqaMvwOOkg3mcnzw6fQ1ez&#10;D9ggOFoH/cc3wsLtIWidZII5B20IDA4YvdoKqQON4BmsBef6NRHQThvZs83pc/YiXMWlT+TQkB+T&#10;ATZ5pwPapxpg18ZK5C7omf2zULYsgX7plBp8HWNho5r+uUPKfsWqShQ6tZmA1y/f0nXi7T+AFPBN&#10;uoE5z18jocVoWH6RB0kWQ/ACXTrg9sXqkgrJr9H8G+Ow2JuS1LsyRIlu3giY4SvyIFJlXgkgnAdZ&#10;ezwUhuaqCA+2o7MdRiaPT8tCCOJvhZi1iFvLQg38UItYtUIyXcS5ByIo3BbNtHWR01lSIAUdIJcJ&#10;IPYqyvAz0cVm//oEkKafAbKHYHCQoHCM1MUZgsTFzQSQwwSQa5cJIJdx+dBOAsjizwDZTLBZQ9AR&#10;AIkNlAGkHlo5GkNfuRIOWxY8gDzt1RHPeiTjfa9kgOxwRDCMqlRFu/bOOLQ/iSwOSxeFYwEpi1XL&#10;I7BxXTvs2haNA3ticeJIogidXr3YETeupgmF8vReF2nABrc30a764+71TDjYaSMw0hm7znTGiXvd&#10;sOdyZ2w7lYrtp1Ow7UyKDB4SQFh9cP5j8ykJIOPnt4SHtzam7rAW4GBIsPJIyTYS8IjraSSS63Kl&#10;MF2s/8ET/mwR2VkXKT3qYP+t9kjtWQcxXfXRe4opQUUX9bzU0chPAzHdDTF2rbUAEINjtpix/qUx&#10;tBhIPEekXYYxZk1UoeeInldeJCq/51huDBcUw45V5qij20lMSM4FSIoYqDN+4EqFKrz/AaSAb7k3&#10;cGSvJaKHwCMl+IazcQkCV92OOLzBhBpQifwbzb8xbnAEkKNXqkN3YBMYD/XFkkP+YlKhtD5ICNaS&#10;AuE8SGAbC+hrquLmlc50tkOB9wSHvCOs+He5cXKT3+eZwzxaRiTZGRyDcONOFlKy6sNBWw17w33w&#10;PjOqwCfRn9WywAVrE9iQAgm2MMCWgAafAbKjc1vsJoAcGNEVx6cNxtklk3FJAGQn7gqAXMIlgsmp&#10;jYtwaNFE7J4yAJuHyQCSFkEKhAASQQAJqY/QWsYwVKmMo1ZGeFHAAPK5nHtWHD72SMC2UD/oa6vi&#10;7OmO1C5GkHEHROpcfJ1Qz9NBYeMOihj1R22M9n35vDfiY1ygYqMOw+YmaBhki1HTWmDfxTQcvdsF&#10;uwg+W8/krz4YIBzCmrQ4FB7NtcUQXp6BzrmL8GQ9WNiqiqG1DBN52IrzExzGYmcfnWmIiNhamLoi&#10;AAMmu6NOI20YWyojqJ0WOg0yFmErCUZ0TAKOgIVCqErRONQ1Y589wcMEowar4P1Lek554mB+z7Ci&#10;PS9D16QEZgyuB+tqmV/MQOdVT3n1021rjtK14o19z38AKeBb7k1cNX+vyIE4aSZ87jWw8XKUs4e7&#10;iYbxQ9YGySmNN08rwG96HZTt4YOhm/2wRSwwJcuDEEQ2nw/DnC3+MLGsiTqO+lixuC2ePewqJS/F&#10;Ay5/0HMf9k/0gH8iaHz60AdvXnbH1etpWLUpEll9m8DHwxSRpkY42soHHzOkRYUKeikTBsg5a2NY&#10;kXNvZWWILYENsD6CABIXLAAiFMhIRYAsxfUjBJDrBJCrBJBD23MBMlkGkF7xWMIAIQjNjPDEzOB6&#10;CHagnnCVyjhOAHlegAHyumsczse0grGqKnr3b0xtRpZUZ7XKQJAPAeffhfHrZAwM3oeT7QIk1OY+&#10;ZePU8RSEBtigZMXy0A80h0OcA4z8TWHqboCA1rUIJCFCgRy+1Rl7r3TEjvNJ2HaOQHJGDpBYAZCZ&#10;ayIIILrkyK0wfYctvIK04NZEHcOWWGLFeUeRBGeAsHpYdNwBA2ZTb79hTTg66yO+qzMpDAuEJukj&#10;rps9WsfaITTGEP1nmWLZCVss5wWoCCKcT+FjCPv8u52YmLjghAMGLrFFq1h9TBxVBW94SQcetvtn&#10;oSs2WWfw9bPyyGwTBIsqXUQUg30IRzV49JWndSYunrlN14y3/wDyE2y5N/HEoctobJkhZorKw1hs&#10;VioZyIgMkkoX/IhEOtvbkhi4yQLFu/ogYp4vyX3Og8gT6TypsIWYVDh/eyCC2lrBwUkLjRoao3Ur&#10;R/Tq1gijR/qib7YXuvZohPQMd3RMrYfkuDpIiHZBbEQttPG3QYibCSJsDNHb3gqbPRvgeYcQfOgY&#10;gSfkvNmJF3SAPCeAnLEygTk593BLUiACIM0kgKQzQJIEQI4RQM4QQC4KgOwigFwhgFzEpYMEkA2L&#10;cHDhBOwUAMlUAAgrEE/MCqkHP1sDmCpXxmkrYzwrwADh6/+hSwxmNPOAtpoKOma549iJJDx82hUv&#10;XvXGm3d9hb160wcvX/dBDr324mUvPM/piWcvuuPF4yxcPZeKJQtCRQ0rB3tttI2ri/5jAlDHxxLm&#10;/uaonVgLjh1sYRlgAosG+vAMskZWfy/MXdsWW08mYu/lVIJJsph9vusiKUSugXW4A5oFmRAIdOHb&#10;Whvt0w0w/5A9Vl1gpSE5/AkbrNFjvCkC2+vAzlUNbk21EdfXAilDzelzlhgwxV1Ucdh2sRUmLW+G&#10;6M6O8IwwRHR3I/SZaYUx6+0wZZc9pu9lpeEgfk7Yao++c6zRPtMYMXHq2LyqMj68oWeT7X/Bg433&#10;+VACNy7UQJBLtChhoggQDl9F+w/Dk0cvhL/5DyA/xZZ7E58/yRElBhQLK7LZq6WJPMjjK6rUmH5A&#10;Ip0bHgFk93l1VO/XFHYjeYEproslVyESQNaQbTnfmkASgYW7gjFyflOk9XODplE16BQrjT7amhij&#10;r4vxhvqYTupinpU5lhIs1jjbYXt9Z5xqRg64RVO8ivTH69hgPP+JViSUAGKJE+TUTQggbYQCcccG&#10;AsjmzwAhBSIPYS2bgotbGCC7vwLIIQLIZwXSO14KYQmAeEkAsTOg3mVlnKP/xXmXAgkQ2YqEz+l/&#10;cvhyTYAnfKjt1DbVEiP32kc6ITOzAdLS6iE+zgXt2zshLMwegUE2aNLcAu5NTOFaWx9G+jVgbaeD&#10;0Ha1MXVZJI7c6oZrr/th4HB/qChXhIG9JlwibVA30QH1kuzh0tYSNk0N4dTECL5htojPrI++o7wx&#10;fn4IZq8Nx7Jd7bB6X3s6vhlKFCsF9+bqSB1gJCy2uyGiuhgiItUILeKMEUzWpos5Oo62QeYEGyT1&#10;IzgNq4s5mwOw8UwrrD/ZkiwEOy+2wLR9waiS3hSW8fbo01cVGVk1kZChg/gueohjy9BDfCcNdMlS&#10;xbJ5lfH4VgUp58Hq46/AQ26fimPfWro2Op3grJWb/6irnyrmmQ3rsThP/uM/gBTw7cubOCBjvgAI&#10;L/oiB4jIg2h3ooZhJhpIvg3n3xopm1ePK6DhpHqo3NsHI7b4Y9vp/BeYWncijB6QcOy6FokDd6Lh&#10;2doKxsXK4Ro5UrjXwkt3J7xs7IKXzdyQ41sfOYEN8aJFEzwNa4on5MAeR5IDiwogZ/3zrIkuBwjn&#10;JYxVlBFla4ytQe5Y35oAEh+CHRmR2NOXFUg3HJ9OAFkqA8hRGUCuXCCAbMsDEEmByAEygxVIcD34&#10;kAKxpv9xwbrgA4TzXk/pf39Ia4uXiWE43rIZljasi0nO9hhhZ41h1hYYZmGKYeYmGEadkgHUOemt&#10;q4Nu2lpQ/a0UzB31sOVYGk7c64lDN7ri5IPuWLwuCra2OiihVhnltVSgp14NTp7GqBVqDpf2lmiW&#10;6QjfLEc0jrNE3VbkbAONUS/AGA1DTNE0zAL+BBy35kawcFKHo7s2XJvqolELQwQmmKNddxskDLJD&#10;yihbpI6yQVw/K0RnEUAGuWHaKn9s5MXXzvAqntIAFB7NyOvsJC/zw6/d/dF9kwPwsTRe3y2Dy8fK&#10;49CO8ti3tRxO7iuPB5foOeRcx0eCxiuy/Opc/ZnRM/zpfUlMyXYXw//r6ivkUrUSRRHFLycQ/geQ&#10;n2D78iYun7NbVOblPIj85tfRSxUTgsb3b0B7FMu/8XwPe1MS/TZaong3H7SZz2EshfkgMhUihwgv&#10;c7v+ZBh2Xo5Em/TaUClVDrvszfCygSPukN1t5Ix7XuTAvN1w398d94Mb4X6oJx6EN8fDtr4/KUAs&#10;cMTSCEbKlRFrZ4JtwR5Y36ZpLkD6JRNAuuP4jCEygCwngOwlgFzF7cvnPwOEQ1i75ADpKQNITIAU&#10;wiKAeFnqwlalMi7ZmBR4gPA95/zX46QwPKW28JrsIylTkEL9RG3kE7WVj+FN8TG0CT5QG3rnR8+A&#10;jxvueDjBuEx5BEa54tSD3th9LgNHbnfFhl0JsG1gBCVXDZRx18Vv3RxRtrE+atnoomULezQMsoJV&#10;Qz04+BmgQZQ5/DLt0KpPLbTOroWIbEe06W9PZoe4kbWQNskFGdNckDXLFVkz6PdJtZA01B5R3WzQ&#10;ppM14rKc0HdMI8zZEITNZyKwldQ5z5kSz4qwYFlVh0AxSbdy72ZYf0ILeFdCUhY8n+MTGejZY2hw&#10;bas/myD4v+xVaeQ8KY+kkJawVMn8InxlpxoDL9suChMI5X7nP4AU8O3LG3np9C142WTCoWbcZ4Cw&#10;2VVPR3xAKN4/I2n7o/Igr0vh6MWaUO3nBZuR3qI676YT+asQBsjaE62w62okugz3QLmy5bHQwhCv&#10;CB733AsnQF4QQA5YGkKvSiXE2xkTQNyxoY2CAiGAHBolAeTcsqm4tG05bhwngNy4ilsEkIsHtuLU&#10;+oU4uGA8dk3KxqahGVjdMw5LOrXGXAZI6yaYGeSGxuY6cCQFcpUAwvW3fhaAPKbr/5Cu/wNqGw/o&#10;+t+n638/1Av3qO3cC3DHXVKzt+k7vaV2tcbJClVKlkGnfs1x7FZ3HLyehX3n0tG8uTWUQgzxy6Da&#10;qGCjht8JDkqzGqBMtCUa+Ftj7Gh/jJ4ehLYJrmgcYIk6XsZwaqIP52b6cPXVR/1gQ3iEGqFhqCEa&#10;hRmhUUtDuHjqwMSmJozM1FDXwxTtE+tg2FRfrDrYGvtJge+71U4s+7z2eKisk5ULEB6MMnqbPyr1&#10;8kH9CfXxlNc/fylb/zyv5fdM/h0j9XHthCY8rRLgqJ67hK00fDcK8SH0zLx4LfxMXr9T0Lf/ACK7&#10;kVwXKz54FGyrdfiihn8tahBNLBJx8bA27fQD6mKxPS+Ld8/KozmPxqIGn73BDzvEKoUyJfIZIC0F&#10;QNYcbYWdBJARc5uhLDnNYfo6eOnugPuFFiCWYna4DqmDZEczmQIhgCQQQDLbSQAZzQAZKgPICgLI&#10;vlyA7GeALMDB+eMIIP2/CZBGlnqoXVUZ121M8cjh5wKIdP0Dcq8/AUS0HQLIPQLIXbr+78jGkNIr&#10;W7ECRs4Jx4m7PXDiTnekdXTHr24aUJrqhl9G10F5AkiJCDMozXGH0iQ3KKXZwMrPTKxFcuJuOjYe&#10;j8P8DRGYMD8EAyf4osdQT2QNaEzWCH1GeaLn0CbQ1q4B29rVEN/DAO0zDNChiwlis8zQIdMK0Z1t&#10;kdTNBdkTPbFgewg2ngnDxrOtsE6sPMidriCxfG2beb4oRqq+93orofLzffb+rfF8rk/FsWamI3U2&#10;M77wHTx816ZqNMYNWCl8jLR96XcK+vYfQBRu5Hi60QwQLnwmbwS8prEjLzA1yZn24CVu82lE/9Zk&#10;xRWn7jLB7119EDBDKq6Yu8iUpEIkgFBviwCy40obUTBOWbsqUtTUkEMAeehODqyQAmSnOQNEGWlO&#10;FtgWwgBpji0JLWQASSGAkLObORRnl08TALl5fD/u3byGW5fO4eK+LTi5bgEOEEB2TuyPjUPSsapn&#10;LJZ0DMfcDv6YEd4EMwLrogEpEJeqVUTdrUcO5oUKIA+a1cUr+l6JuppQ0a6GJdvjceF5H8yZH4Ea&#10;jppQ6uMApRn1UWS8G8rW00aZhrrS2h+8LghX5u1uj+oN9TFitA9O3u+MvddTsPtSIvZcTsDuy1zK&#10;JAE7L8bi2IMkLN4eAac62qjTpDqmbLHF6kuOmMcFEQ9YY+oOK4xcZY4ekwgo3Q3RJskMqT1dRLkf&#10;Lt2+6VxLbDoVhMUHAmAx3Bs1+3vh0AU1CSA/4tl9URaf3pZGzzhfWKtkfvYbrD4c1ePF3LJt645L&#10;DuYLn5Prdwry9h9AFG7mwZ3nRFFFTnzJG4I8D9IlMggfX5cBz93ItyH9W3tZCtduVoX+4MbQGuCD&#10;mXsDRIn3z2ulC4hIKoQBsu1iBJbtawlda3UEVamGJw0c8KgQA2SrmT60qlRGRq18ANKfADKGATJM&#10;AOTytpUKADlLANlMAJlPABmbC5AeXwJkOgGkrokW3AggtwggDwsZQJ40d8MjT1d4qlSFUS097LmU&#10;iaNXusAnwBZKYUYEjwZQGsOwqI+SgcaoYFUTv3A13gmy9dF5lcIBTlBprIehI5rjEAFk6xmeA9KB&#10;LAabT0dj46ko7L8Vj1GzA9C8pS7ie+nBJ0xbTBzkelY8h4NnqPNqgVwtd+ExO0zZboVu440R2ckY&#10;KT1rY9pqHxy4Gop+m/xRursP/Ge64iPnN/7XTPJ/am9L4dGV6gio3UFU8VYECBdpbdmgHx7eeyr8&#10;S34+p6Bv/wFE4WY+f5qDUI/+sK8e80VD4LImPg5xuHqaejIijFU+/8b0b4zDWDllkLrMAUW6+NJP&#10;HwGQtcfyA0goNp8Nx4aT4bCjXl3t8pVxu54dHjcsfAC5TQDJIUe+0cwAGlUqoYtQIA2xvm3+ADm3&#10;fDoubyeAnDyAuzev4+alM7iwbxNOrpUDpN83AVLHVBMeBJC7BJAHBJDbhQQgnAN56eOGyw2dYVG6&#10;AhoF2+PM496YPisMZV20oDTSBUoTZaAgtVE0xQYV9arh9+6OBA5SH/y6gAj9PtAZqo0NMHFaAA7c&#10;SMKmkx1k1h4bTrTHvhvxGDzJFx4+Wpi11wbhiXrwb6MtZojzREKGieLMcZ4IyAtBzd5vjR4TjdGh&#10;sxn6jm4A90kEkD5+mLvP8MeFr9hQDJsWW8NJI01U8Zb7DY5i8KjOPqmzhW+Rtq99TkHf/gOIws3k&#10;cdqDuywUiS95Q2Bz0uwER7V0rJjhSHv9wNFYr0tix2ktVOjdDPajvLHi8Ncl3uUQWX8qDNtJhXiG&#10;W0K/TEWcdrXGU3KuhRUga031oamijJ4uVtjeggHijS2JLbGzS3vszU4lgPTEiVnDcW7FDFzZsYoA&#10;cpAUCAHkwmlc2LsRJ9bNw4F5Y7BjQl9sHNwZq7rHYHFqGOZE+2FGWGNMDagLV1IgjVVVcI8Acr+Q&#10;AeQtfZ/dbvaoWqIMOmQ1xrn7PRDerjapD2NJfcghMckNvw6qjYqGqije1hxK0wgavJStfFlbViI9&#10;HWDSzATLN4Rjz9UEbDwehY0CIO0IIHEYNMEX9ZtqYvpua1HosH5TdbTtpIdlp7mUydcQ4b9ZmYgV&#10;BbdaIjXbGBota8F5WD08flblxw1+YVXzvhT6JnuLKIWrYvl2rUSCSjzWLNwnfMvX/kbyOQV9+w8g&#10;eW7oro0n4aQeD1ed3PkgbLzMbbf2AdKsdK7O+yPiqS9L48XT8giYUQdFu/mi/3peqTCQgPF1Mn3t&#10;sVDsutoWkZ2doVK6PHaQQ3shA8jdQgiQVaZ60FCpjD51rLG9JQEkMg9AxuYByCkCyC0GyCkJIGsJ&#10;IHP/BCD+dVDLQANeBJAHdoULIBzCeks2y94cZcqWxeBpLbDrSCqMPAyh1LeWpD7ka59zzoMgUs5F&#10;E2Ua6EhJ9Lzro7MSSbRC8zZ22EXqY/v5GOooSQpk741YUiA+qNtYA+M30H296IiRy63gWKcm4nrw&#10;GiBSSZN8a1nRa9Ja6bbImmiJuC76uHO5Ajn5HxC+4uf/XQk8uKKKIJcOsM+zfC2P5vR16k4q97Hw&#10;K9/yNwV9+w8geW7og7tPEVK/j0imK1bn5fLMze3icfGEBu36A5Ppb0tg7n5DMSfEgx6k9ccCvlip&#10;UK5CVh9tiV3XI5E1rAHKliuPeZZGeNnICfcYIJ6FDyDLTfSgVqUS+rqSAmnZSAJIUh6AzCaArJxJ&#10;AFlNADmEuwSQGwyQPRtwYs1cAZCdCgBZJAPIzPDGmOLvCnt9dfgQQB4RQO4VIoA8IHi8oe/TzUgP&#10;FaorY8m2OMxa0BqlOFHOy9bKFYbcZtRHiVYmqGBaA7/wGuicB1F8fyx9ZnxdlGhhgt7ZDXHwerzI&#10;f6w/3g57r8di1Gx/ONfTwMiV5iL3wUUTeaVAW6caSOjNFXkliORVImz82qx9dmJBqmELrdCnnxbu&#10;XCKI/NlaHv/EZMvXrplvByfNNBGlkMODR2Lx8rXd4qYJnyJt+fubgr79B5A8N/TD+w8Y2m0hLCq1&#10;+wwQNhfdVNhWz8DSibVpr+I/JinHDfxVKdy5rwzXcQ1QrqcvRm31E+uEyCv0ylWIAMi1thg+uynK&#10;qVTEEANdvObwVSEFyEJjXahVrYyB9HouQEKxMyuKANIRh8f2wsnZIySA7FyNW6ePEEBu4Mb5kzi/&#10;mwCyei72zx2NHeP7YsOgNKzs1gGLUlphTpQvZrRqhMmkQOxJgQRWr4rHdmaFCiBP/BrguXc9tKhe&#10;HVrm6thzNh19B3mjiK+BpCYU4cBhqqn18XsPR1TSrYY/OtpCaXIegLBNos+RejELMceqLWHYdSWW&#10;OkvtsOdaDGauDYEDKZi+s0zEeuQMBl5+NnuWBeycayC2O0GEoCIv654XImxiNcEj9ug3zxYDB2vh&#10;KZcoeVfm+0Ekpww+vimDHrF+ougqD7bJ9RXJcKhB32fJAeFTpC1/f1PQt/8Aks8N3b3plBiJxctQ&#10;yhsFqxAL5UyktmiJl7zI1I+ojSW3NyUxfKs5inb1gfc0H2wmgKw9JquPxUl1Asgqgsn2SxGYsT4A&#10;1bRVkKKhgVeNnXG/EAKEl5edRwBRr6aMYfXtvgbIAALIOAkg51fJAHLmKO7eZICcIICsx/HVc7B/&#10;DgOkz2eALE4hBSIDyCRSINakQEJqquIJAeRuIQEITyR8HtAAt5vVgVP5SnBubIYTt7qhY4YHlFoZ&#10;fw0QNg5ZjXdDBTt1lPI1kobz5lUpbPT6b1EW6NirPvZd7ICNJ9th+4UorDoUgdp1DZDcX18sUzuT&#10;YMBQWHrGAYPnW4hwVkSKHhYdk8qz/zlEHNB7pg0mjldDzlMCyCt6vv4tRFh9fCqGSydJkdrFwe6L&#10;xaOk8BUvUnf/zhOZR8nP17AV/O0/gHxlwKN7z9DGa6BYI0RRhfAiMfUNU3Bytz5EifenP0iFvC6J&#10;W7dVYD2iIar09cH47f4KQ3pJgZCtOtoCm86FYdm+FtCxVkeAqiqeNaqF+wSRwqhAZhvqCAUyoh4B&#10;JLQx1rfzwZbkVtjZNRp7B3bC4fG9cXLOSJxfPRuXd63FrbOsQK7jxrnjOL9rHY6vmo39s0dhx7je&#10;2ED7r6TPsQKZHe1DAGmICb61Ya5TE60IIM/sCw9AWIG8JDtB112tZDkEx7jiwqMeSOhYH0qtTfIH&#10;CKuQ6Q1QsqUJyluroQj/nTcPIku4K2U7wSbCCmt3hmP7+ShsPNUWOy9HwyfIBt5h6lhwlEu4564Y&#10;uPS0PUavtBJl3n1b69BrvI65w+f3vzACy2yCyByCTLfxlli1RBWf3hJEXvzL55ZDzSiGBeNcCB4Z&#10;cNHuqNDRTBHFE7PT5+Hjx4/Cn+TvZ9gK/vYfQL4y6cf4gatgpRwl5oUoNg5L5S4Y37uRGH0hFtHP&#10;r4H9WxOrFZZC/w2WQoUEziRnqJhMl4Wy1p9qiQ2nwmDvYQDnylVw290Bj9jJFiKA3JEBZJqhNmqq&#10;VMYoeo8BsqGdL7YSQHYRCPbJAHJKBpArAiDHRAjrOv2UA2Tf7JHYrgiQ5FDMjpIAMt6HAKJdA20J&#10;IC8IIHcKCUAeEDxeB7pjFX3PcqXLIWNQc1x+0QudMhtCqSWpi/wAwkZw+K1XLVQyUMXvXRykkFXe&#10;fRgipEKKtbPA0IlNsftCNNafaIN9Nzug66BGMLOuhgkbrcTCUopg4BUFp223hV+ENjy8NTBiqRUW&#10;n3KQkusK+wkjiMw9YIupexzQY7gxzh2uCDBE/m7BRLlxB+9dSTx/WAmJgWGwIH8gr33FVlubR18l&#10;YM/m05Iv+cq/KFrB3/4DSL4GHNl7Ee6mabCvEZurQmRzQlq4ReHJjao/Noz1qhRu3lKB6bBGUO3n&#10;g7GkQnKr9EoQWXO8BbZdbC0qmeqXq4Qzde3wtEnhA8hLsokEEPVqVTDOwxHbWjXBhvYEEFIQcoAc&#10;Gd8Hp+aOkgCymwBCyoMVyPWzR3F+5xoCyKz8AdJeAsg4AoipTg20V5MBxL5wAOQhfYfXZMMsjFGm&#10;ckWMnx+GSy96YtBwH/zeXD///AYbh6wmSqOxSgYQaKaSYsm7jwwgShl2COvsgp1nIrHxdFtsPR+J&#10;5fvCYGqugaiuulh2hhSGLIzFxiErViYLSFkk9jFCPU91dBpsjHkH6TWecEj7fhHWot95jfMRq0m9&#10;jNNGzoPyf22VwW8ZqY+Dm4xRV69jnqVrpbXP23gNwqMHz4Ufyd+/yK3gb/8BJF8jNrx6h+SwsdQg&#10;2lNDkRoIGy9V6VAzHevn2tNeP3BOiFAhJTF4kwV+6eILfy5vcjJPeROyHdci0K6zE1TKVMAOJyvk&#10;eLoUSgUy1kALGqpVMKkhASS0CdZ/CyBr5hBA1v1tgIxu7gxDTVXEqFXHC7vCA5DH9B1ekcVqaaKG&#10;riqWbo/B6UfdsGBFG1GaRGmEy9fhKblNqY/i0ZYob6eGIvz32Dzvi9fos0NqwzbKFut2h2Hz2Uis&#10;PRaBPdfbIy69DvSN6Z5uthbJ9LxQYMXBymPIQkt4t9JGqzg9jF5thUUn8kmw0+/zSMn0mmyF7eup&#10;88cJ9fyeu/9lL8vg47tSGJLWDOaVWX3k+gYuW8KLR00bsU74EGnLz7/IreBv/wEkX5O2xTN2oFbN&#10;ODhziXeFhmJbLR3JLUPxIYd7Mj+otAnby1K4fbcKrEY0RKXePhi5VSqyKAEkGKuOhGDn9QhkDquP&#10;SuXKY4GNCV57FU6AjNDXEkn0yaRAtisqkG4dsG9QGo5MkAByYQ0rkHW4ff6EmAdy/cwRnNuxGsdW&#10;zsS+WSOwfWwvrB/QESuyorAoqSUBxBvTW3lgVDMn6KtXQ6J6DeTYETwKCUCeBHngsX8DNFSpCsva&#10;ethyMgWHbmVg18lkUaJdKdUaStNIXbCayAuH8W74ZYiLKK74R5qdVBMr3/3qokq0NWYuI5V9jgHS&#10;GpvPRWDN0XDYO+rC3bsGlp5yFOuf55cwX0Sqg/MkiX2N4N9GB+nDTMXrnIDn8icMD/6bVzScuMMB&#10;A0cb4NlNenZ57Y+/m1B/XxI3zqqhuX0cdSQ7fw5fsfrgFU0bW6Z/o3R7flbwt/8A8k2DGEURVKe3&#10;VNpEASBOLFtJvh7Zaky7kgp5nE9D+x4mK7I4aYcpinTxQaPJzbHueODn2emrjgRj2+VwDJ3jicpV&#10;KmKYqQHeerkWKoDcZdVFjnyInqYIYU1rVEsKYUX5EUDCZADpTADpi1PzRuPCWlIge9YTQE4SQG7g&#10;+unDEkBWyAAypifWZysApJ03ZoQSQEiB6GuooqNGTbxkeBQSgDwLaoiL9H0My1eEZws7HLjaGbsu&#10;dcTB62noN7AZ/mimR0rDLf9RVvzaJDeU8jdC6WYGEmjy7sM20Q2/J1pj0GRP7LzQjto4l2gPw47L&#10;bTB5mR80NavDv52GmIm+4OjXo674b1YcS0/ZY9QKK7F6YdtOBsiebSGgwyO15PvOpv36z7bGupWq&#10;0gTDvwMQHrr/sQTmjnCDVdXcwoly4+R519ipePvmnfAfX/uUvFbwt/8A8k2TtuE9F8tWKsxNlHHJ&#10;Ah773T+lueiR/LBkOtur0njwsBLcJ9YHl6buu94P20mFcEKdAbL5fCimrfeFilZVpOhq4Y2na6Eq&#10;ZSIHyABdDWjVUMHMJs7YGiYBZFsqAaR7DPYzQCb2w6n5Y3Bh3Vxc3bMBty+cErWwrp06hLPbV+Ho&#10;ihnYO3M4thFA1mWnYnmX9lhIAJlFCmRGS3cMJwWip1ENnTVr4lUhAshLsu0NHFG5TDnEdvHA0duZ&#10;2HomGXuudMLmfbFwbG4GpXSbb6sQAsjvXR1QzllTlDgRyfS8+/FEw852yBjmjt0XSIGcCCOAtBLG&#10;c52GzfCCto4qPEPUBCyWnpYlzDkvIoOJHCqsRuYSNAbNtUB8TyMk9zfGiGVWoiQKF2Gcc9AWE7bZ&#10;Y+g4fTxlFcKLSf1ViFBn7sVdZbRuGCnWPZf7Aw5j1VKPF+VLNi4/JPMc+fmUvFbwt/8A8qcGIUcb&#10;mHQSdW0UGwyXLmhqk4CLxzRpL56ZTo0xv0b3PextSSw/rI9SPbxhPdIbS3nBKdnkwg2nW2Dp/iDo&#10;2qghsEZNPG/iggeFECD9dNShXaMqZucHkMEMkL44rQiQi6fFKKxrJ78NkAUMkHbNSYG4Y4iXI7Rq&#10;qiBLSw2vCR63fnKA8IJSD6jtvKF7MM3REmXLl8fASYE4ejcTW04lEUSScORWGoZReyzThFQI5zcm&#10;5JMLGVcXRUiJlPY0QPH2FlCang9oxtPnshwQN6A+dp1vI5ZuFuvekK3jxdOuRWDyCh84uujCyrEa&#10;MkYZCSBwiIoVCasPeeJ8xi6pwCInzRkogxdYIm2wKbqMMiN1Yi32m33QHtmzLLFjUxXgA3X+/ipA&#10;6DlfN9deLO/gopM7vJ/NWiUakc2H4PmTHOE38vcnea3gb/8B5E+NFOvHT8iImgwrlS8LLLrodBQq&#10;RAzp/VTix6kQbtw5pfH6eXm0muuCIpm+iF3si20yFbLuhDSc17GRHpyVVXC7kRMeswMrRADhcu7d&#10;dUiBVFfBHAEQT2yI9ieAhGN3DwLIkHQcJQVyev5YAsg8XN27UQIIK5CTBwkgK3F0OQFkxjBsG90D&#10;6/rLAJLYArMiFQBCCqdXIQPIWzr/riYGUKmhjFlr2+LwrXQBkC2nErHzYjIOXEhGeJQTlMJlkwrz&#10;C2XR60WTbQk0+lIyfXyekVuchO/ugHb93bDrXIQCQHilwZZiudptl8NIcbdAbLozrO010MRHHV2H&#10;GmDMamtM22svkuxcTHEx2UJSIaLc+1E7oUgYJmNXW6HfNAtkz7bElK02GLvJATPn6eDdI1Igf2VE&#10;1qtSePesAuIDwkRZoy8WjtJOEmHu2eM3CZ8hbfn5k7xW8Lf/APKnJm1cYJElqou24sz0FFGBM9A5&#10;BrfO16Tdf1B9LLm9KUkPqzrUs71Qo783puziyYVSQn3bxVZoGm4BvbKVcKa+A16wsy0kALknA0gX&#10;UiA6aqqY7+WSC5COBBChQPIDyBncIYBcPXkAZ7cxQKZ/GyAt3DHIqxY0a1ZFX+3CA5CHdP1zqP0E&#10;aahB11IDaw/FY++VjgSPBGw9nYDN9HPv9VRs3BMFZx9zKKXIEuqKcGC1McENv4xwRemmBvgjw14C&#10;jaIKYYD0cPwMEA5dScs3txRVF0TlhSPB2HCqBXZeaYVl1PYbxzqhtI0B7N01ERypjXZZJkgbZYHe&#10;s60xZLkdRq+3w7jNdpi4zR6Td9hjym57TOIE+mJbdJlghQ79rdEq1hBH9lWiXuL/CGPJ6l5tX2kJ&#10;F60v616xOdSIhZ9zD9y7/WeFE/Ozgr/9B5D/adT5ePEasUEjYKXcHvUMc6Wrq06KSKbNGFKPdpWp&#10;kB8FEU7gEUR6rbPBb1184TnFBxuOS8N6t1PvLDLdEdVLlccOV1u8aV6v8ADEWQJIZ62a0FdXxaJm&#10;rtgS7omNHWQA6RErKZBJ/XF6wThcWD8fV/dtxu1LZ4UCuXpiP85uXYGjyxggQ7F1dHcCSDKWZ7bD&#10;QgYIh7BaNEB2EweokQIZQEpHAojZTw+QJy0b45Z/A9gpV4Grlxl2X+yIHeeTBTy2nE4kS8Cmk3HY&#10;fyMVi1eGwcSLVEhXGSDyQmRqPRSLs0KJUFMUYWAoDumVKZC4QfWw83zrzwCRw0M+ZJ2XeN58IhDL&#10;jgfDdkowVPp5Y+RCTSydWxpDeldB55RqiImtjqgYNbSP10BUkjaiUrTQoZMW4tJ1kJiujbTu2sjs&#10;qYmOnWoio2N1nDxQBXibz/MmN4YHqY+3OeXRKTwEVioZqKMAD55obK0ShVF9lglfIW35+ZH8rOBv&#10;/wHkLxmwdskB2KnGCLkqH/tdz5AaD6mQYNcOuHe1OvCeIPIjVcir0nj8QBku49xRspsPslb7YecZ&#10;AsilUGQOc0OlsuWxwNEC770LH0BSCSAGatWwuKmLDCAB2NaptQSQoRk4OjkPQC6fI4BcUwDINOyd&#10;TgAZRQDpJwNIQggpkGaY2bIB+jayQ81qyhhaiACSQ+3msKcrapStgNA4Fxy61fkLeGw+FU8Wh02n&#10;YnHwZgpmzQ+GYVMjKHUjiPCQXUWIsAoZ5oKSAcb4ta/TlxV6OQfSxR6dR7kToCKw5rgCPLh4qGzY&#10;+lrqMHFduOCZ3lDK8EHCcid6MlkdUMftXTm8pmfv7vWyuHS2LM4cL4cTh8vh2P6yOHagLE4eLi9e&#10;u3i6LK5fLItHd8ri7bNy+PSswv9QH2SkPvasN0NdXV4XKO3z889WSy0ejS0zcOXcHXYTtOXnP75l&#10;BX/7DyB/yYCH95+jbbNBYqKQm4IK4SqcViqZmDOyLu1V/MeOyGJ7WxJrj+mibM9mMBzijTn7/LH/&#10;aksMntMY5ZUrYqiFUaECyH0CyDNy5AmaNWFICmRp8zoEEC8BkO0MkJ7UQxYAycaZheNxccMCXDuw&#10;BXevnMcdAsiVY3txZstyHFk6FXumD8HWkd2wrm8ylmVEYj4BZCYBhBVI30b2qKlaBaN0NAsNQN7R&#10;eS93s0elMuXQZXBTHLmTJsJXW05L4PhsJ2Ox+UwsDt1Mwsx5QTDzNoFSZ1tJibC6YEgIFVIfxeKt&#10;UbyDlQQQeb5kQl382tkO/aY0wfZzrRXUh6Q8xJB1Uh88Byp7gy+1fR9YDG+EyzeribpxwslzfSse&#10;UcVl29/T3x/Y6PfPP2XGQ3d5n7dkPA+El7vN7zlj4+OS6n+bUw6ZbYNgUbnL5+debhaVozAwc4FY&#10;jE7a8vqOP7OCv/0HkL9k0sYTC3mdY+c8uRDb6ukIdOmA+1dVRZ2cfBvj97LnZfDhVRl0Wk69vHQ/&#10;+M/wxo4LIZizyRsqWipI1tPGGwLI/UIGkBgCiKlmDazwrvsVQA7IAbJIBpD9eQGy7NsAaSsBpHdD&#10;CSDj9CSA3CwEAPkY1hSD7cxRsXIFjF3QglRGJwJGrvKQjOBBxsvSbj4TgwPXE7FoZUvUDraAUqyl&#10;BAo2BgjB5JdhrigZZoZfBtfOhQsBpGwnO0xc7I2tZ8IVch9yeAQTuIKw8EAALEd4o2R3b7FmDnem&#10;vng22OH/HVP8bH7G9bJQDHvWmsFFuxNqqSuULTFk9REHd5NOOHv8uuQg8vUdf2YFf/sPIH/ZgPt3&#10;n6J1kwGwzlOlVywgQypk2qD6tFexH7NWiKK9LoVbd1TgNNoDxbr6os9Gf2w8GgA9GzX416iJZ+Rs&#10;H/nUw71CBJAo9RowJ4Cs9KmLza0JIDGB2J4WIQNIJo5OGSABZONCSYFcvYA7N67iylEFBTJNAsja&#10;vkkygAQTQJpiZkgDdHe3gWrVypikr1UoAMLn/LaVJ6IMdVFdTxVLdrXH7svJCuDIhcfmU/J1zdmi&#10;sPd6PNbvioB/e3sUbWUqlTuR50UmuaFoRzsUTSGForCSoV5HeyzZEoCNp1t9BY8NJ4JE6Cpktg+U&#10;Mn0RvdAJH0kV/HC1/6YU3jwvj06tWpDSyBQh69yOYyrMK7VDdue5ePf2vfAP+fuNP7OCv/0HkL9l&#10;wIKp20SBRV4vRDEWal8zDd728bh9Vu3H50LEyoUlsfa4Dir1ag6dob6YtT8Qdb30UKuSCm57uuJ5&#10;IQHIAwLI01oWaKNWHRYa1bGSFMim1k0/A2RPr3gcGN4FxwggpxdPJIAswvWD22QAuUIA2Y0zm5fi&#10;yJIpBJDB2DqiK9b2IYCkt8WCeAJIGwJIi/ro2sAa1VUqYYYAiNlPDZD74c3whNTHI7r+DWpUh5Wr&#10;PracScS2c6w+FMHxNTyktc3biwWidtLvnbu7QTXABErdZXkRLm8y3FWEsYrwaoUMkYHO8OjihI2H&#10;W2D9SVIfsrAV25pjwdhxJhA91/qS8vCB1YhGuHq7quhE5ftsfC+TlWzfvsyalEc6nLU75qoPggf7&#10;AC62evLQZeEX8vcX/8sK/vYfQP6Wkbh4+hIRngNhUzWaGtPXs9OHZ3nSriStn//A3hHDiVTOh9el&#10;6cGywa9d/eE1yx+Nw0xhXLYSTjd0xiu/BgSQBoUCIE8cLRBGALHRVsNq33oEEFIgsQyQNtjTWwaQ&#10;qQNxhgGyiQByaDvuXruEO9eu4PLh3TjNAFk8GXumDpIBJPFLgITURxYpkBrVlDHHQAevCgFAXrVu&#10;hnN+7jAoXwnNQu2w72qKLPchB0dMvvCQANIO649HYuv5KOy/Eo3JM71RO9QSSlEWkuKYVg+/d3XE&#10;H2kElekEFZ5EONgN20l9rD1B6uMzQIKw7VQgpu/2h/Ygb5Tr2Rwrj+hJYeJ/Wo79r9rrknj5sDKi&#10;vVuL51qxs8hFEy0qt8OAjPl4/+6D8Atf+4q/YgV/+w8gf9uA5XN2i7HfXPtf3qi4gdnX7IyGZkk4&#10;tY8aOYoCj3/g7HS2V6Xw7HFFNKUHskz/IKgH20CjXHnsre8IBDbEM3Jgz1s2wbPwpnjexgcv2vvj&#10;RUwQXsS3wIvkMOSkRiAnLRI55MBysuKQQw4mp3cqXvbtjFfZmXhJDuglObBXI/rhFTmmV+TAXpMD&#10;e00O6/WsqXg9dxZez56B1/8DIM8IIE8JIE8IIE8IIOzAHhNAHhFAHhFAHpIDe0gO7AEB5AE7MI7B&#10;k9O9RwC5RwC5S874LgHkDjnnOwSQ23kA8pgA0pIA4qCngXV+9bDxzwDCCoQBcpUAcp0BsisPQLIU&#10;ABJEAPESAMmoTwqkqjLmGUoA+ZmT6AyQ9228saWJC6qVKou4rg1w4EYqAUSuPr4NDzlANpyIJIi0&#10;wabTkdhzLQrr97RCQqYLlANJjXRzgNKYuijKABnlitL0c+RsT2w7w8nzXHhsOhGI1UcCUH8Cj7ry&#10;Rfe1tvhEnaYfHrpiI/WxZLIz7KpnfDHrnNWHrWoMPK0ycfroXy2a+C0r+Nt/APnbRn475w2ifIfC&#10;RiU6T88kBZZVuqBHtD/ev6FGzjL7R4ay+NhvSuLwZTUYj2mOoi1coFKhPGY7WeIhqY87HMIiJ8wO&#10;7BE5sGcEkGcMkISWeJkSjtdpbfE2oz3eZsXgfY9EfOzTER+zO+PTwC7A0O7AiD7AmGxgwhBgyihg&#10;xjhg9mRg3kxg8Vxg2WJg6UJgwWxg7jRg5kRg2hhg0ghg/GDps8N7AUPoWHTMT/3T8KlPKj52T8SH&#10;rFi8z4zCOz6HlNZ4Sw71NTnW19EBeElO7CVB5AUpp+ekoJ5RT/hp83p44umCJ42c8aiBAx662eGB&#10;qw2ekgN/VssCwTWrwVFXTQBkU0RTbIoNwvbODJCEXIAsmUQKZDGuH5YrkMsEkJ04vWkJDhNAdk8Z&#10;hC3Ds7CmTwKW0mfnxwVhRoQEkI51LaBapRKWEkDeEDzukt0jgNyj/3+fAHKfAPKAAPKAAPKAAPLA&#10;tz4eBnngYcvGeBRG158c8uP2fnjcIRBP4lrgaVIrPCWAP+0UiWcZ0XhGAH9GDv45gfY5AfwFOf4X&#10;BICcYb2RM6o/Xo4ZjJcTRuCVAPhEvCaAvCaA8M/vDZB7BJBPbX0wtY4dypUvh+zJfth/PeUb8IjO&#10;Bx5sbcXiUOsIIuuOR4g1PnZfaIspc5uhYYQVSrQlNZLOA0HsYdnJHsu3B2AzA0TM9wimz0jqI3K+&#10;j6i+0HyaGx4+qig6TT/0meLCqO+K48FVVQTXiRbL1cqfbzZXnWSx5seInkuEL5C2/PzEX7GCv/0H&#10;kL9t0rZtzVExBjyvCqmlngYXrU7YutyK9iIV8v+1dxXgVVxbt/+r4O4Ed3fX4G7JDcHdJUiQJBAg&#10;EKBAKW5FS9ECxYq7u7s7xSnuWf9eZ+7kzr2ZUEqhr+mb/X3ru8mVmTMz5+x1tpx9Pse2t0bY4yE/&#10;H8uBhD7lESt6XOSNHRfuiZKieIKkKJM4GcolTY5KyVKhRso0sKVJB+/0GdAgU2Y0yZYNLXLmROs8&#10;udGhQH50LVIY3YoXg1+pkuhTviz6V66IgdWr4jvPWhhVtw7GNWyAH5o1wY9tWmO2T0fM9/XFL927&#10;YXmPbljZvQvW9OiMjT26YKu8bu/hg13dO2B/9/Y41L0tjnRrg2PdWuOkb0uc7tIMZzs3xflOjXFJ&#10;lOmVDvVwTayP6228cbOVJ34T8rhNF1aDqrhbtxLueZXHfY8yeFDdHQ+rFMfDikXwSBT2o9IF8VJI&#10;5KVYIXVSusFdLJAN3uWwngQiyl8RiFgT+8SqOPKjRiAXNi4WAtmuCOSmEMgFEsj6X4RApgqBfCcE&#10;EohVQjpGApktBNJbLBDueLghewZAiOOx4GnJ/HgqbXgmhPa8UlG8qFoCL8RSemkri5fS7teNquJ1&#10;sxp409IDb4QY3/rUw9suDfFOyDtEjh8iBBoi5I3+nQEhVgzxB4YLeY/oJ+Q9EBg/RIh4ODBttEbM&#10;s4Wg5wtRLxTyXrIIWL5EI/CFQuBz7QQ+U743faz8bqRG4GNlEjCyP/B9X2BYAPBtTyC4KxDkAwS2&#10;BwJaA2IJQizBkM4NECLEC5loQNrbN18OxE+RELPXNsPOi11MyWNDKHGEJQ+NQJrb0QxrjzdVFXY3&#10;HW6CgSPLI3eT3PiyZFo07lMcW083wprj3OtfrI8jdVXco/9qL8To74lsI6rgyOXkarL0WcmDoOs5&#10;JArGD6iM/El6h6l5xZLtHkX64drF25oiMNURH4qILxaBfBRkkvLqDfxbTVG+UOO6EJIIrZB2NZvj&#10;8Z0Enz+gTtCkfx0LQYvyIlKR3IiVLx1yV8yAIhXSIU+pNMjtngY5iqZGlvzJkVmQMW9ypM2RFKmy&#10;JEbKzImRPEMiJE4THwlTxUOCFPERN1k8xE4SB7ETx0GshHEQM14sRI8bCzGI2PJ3zBiIETOmQswY&#10;GmLFjIXYMeMgTow4iCev8WPFRcJY8ZBYkDR2PLjFToDkcRIgdZyESBs3ITLETYSs8RIhR/zEyC3I&#10;lyAxCidKgmJCfCUEpRMnRXlBxSRuqJIkKWokdYOHwEtQ180Njd2SopmgbTI3dJT/08WMLfc/DTbV&#10;r4gtLWthvW6BhBLIcCGQaaEEQvfVTSGRC/u3agSyKCyBzO9YB7OFQBY0roCWRbMjVoxYqJswIQKS&#10;J4NvimTonio5uqdJiZ5pU8EvfWoEZEyLXmKhBGbLiD45MqNf7iwIypcd/QvkxIDCuRFcNC+Ci+fD&#10;oBIFMbh0YXxbpjiGlCuBoRXd8V3l0vi+WnmMqFERI2tVxihbdYyuXRPj6towoYE3Jjaqh4lNGmJS&#10;86aY3KolJrdpgynt22Fq2zaY2qYlprVqjmktmmJGi0aY0bwhfmxaHzMbCwE28sashjbMbuCJ2fVq&#10;YU5dIUTvqpjjVQVzbJUw16MC5tYsh7nVy2Bu1VKYW6UkFlQqgV8qFUdJue9Z8qXG6kPtsP0c4x/m&#10;5OFsebQShCWPNUdZYVercbXuZFPsvtICizfURueAopi0oDo2nqH1oQXOt52si0nbaiPVMA/ECa6F&#10;JQczaym7nzvuwXEqk75TezOick5fVTDV6GFwz9BVxT5njlundIAmZvrhQxHxxSKQjwZwePd5lM3c&#10;HUVS+jiRCHctZFrvnDH2xYWfM6Cu41l0PPk9LhrMK41vgrzRcJ6X2jdE7R1yqD5+PVAPy/bVw1Ji&#10;b338srMeFm6vhwXb6uHnLfUxd6Moy/XemLOuHn5cWRfTltfGtGV1MGWJNyb8bMPYuZ4YM8eGET96&#10;YNjUGhgyuToGT6yOoNFVEfh9JQX/oZXQNbgcOgeVgU/fsmjbqzRadC+BZr4l0LhLSdRrXxS1WxWC&#10;V8vC8GhaENXq50PlunlQyTsvytbKBfdq2VGyanYUrZQdBcpkQd5SmZDHPROyF8uITIXSIUPBdEif&#10;Px1S50qDFDlSIkX2lHDLmhJJM6VAohSJEDt6TLQukB3b2nhgl29DbAtoqQhk/5i+ODrze5xeIgSy&#10;aQmuHd6JW0IgNy5rBHJi/SIcWDgZO6YNw8ZRvbEquBMW+zXHok71sKSdJ7qVy4/4QpCJkiZAsowp&#10;kDCdGxKldUPCNG5IkCYp4qdOggSpkiB+ysSIJ+2IlywR4rolRBz5flw3gfFVECepkHSS+IiTWJCI&#10;EMJOQMQVCGnHj4tY8WIjVtzYiKkQSyEWX+Nof/M1Vhwhbv5PCLGHvirI7+Q1Riz5OxbJXnuNqf7n&#10;Zxpiyd+xYsk5+Z79Vf//iy8io7otD3ac74ytZ7S1HprLyjlgrhPH2jCWB4lD29tDg1ZhV18ouPFs&#10;Y2y70FTLvDrkCJr/vNcb+cfWwpeBnhi2Xix5xj0+d2o8yUMsnOePY6N3Cy4a7OO0EymJpEDS9mhS&#10;aQge3n+ixr+5XvgziPhiEchHQ6vUO7LfQplBt3aqzsl88YIye6metwsuHk4rX/+MW98aIbO0C7eT&#10;ovjkKog8oDa6rfDCrgsNsPlsfWw4rQ1YYtO5Jth0vonaT33L+ebYcqGFci1su9RS0ArbL7XRcLkt&#10;dl5uh51X2mHXlQ6CjgIfmT36YM/VTthzTXC1M/Ze7SLoKn93Va/0l+vYc0VeBfuudpf/e2DP5R7y&#10;v7xe6qEK8+262FPgh50XemDHOcHZngrbTvXA1pMaNh/vjo1Hu2HDkW5Yf6g71uz3xaq9XbByTxcs&#10;39kZv+7uil82dUQlj7z46stv4JkzM9b51MOR/h2w71tfsUD64ggJZOl0O4Hswq1rl3Hz0nkhkC04&#10;sW5hKIFssBPI6sDWWNGtITqWK4ho30RBtrxp8NOydlixuzt+2cLzdcGiTZ2xaGNnLCA2dMLP63ww&#10;b21HzFvTAXNXt8fsVe0U5sjfc1bxfw2zVrbDTysEv7bFTMGPy1tj+lLBklaYurglpvwiFsai5vhh&#10;QTNMmt8EE4mfmwiRa6/j5zfC+HmNMG5uIyH2hhg7pyHGzG6A0bPqY+TM+kLy9TBiRl0Mn+6N76bW&#10;xtApXviWmGxTGGzAoB8IDwRP9MCACbUUgsYRNdFvRDXMWNYQW053xMaTOnm83+pwtTzMyENfKLji&#10;cAO1r/8qBs4PaWs9Vhz2RuVpHmqRbNuFxfCCK8WffuaUXYKTPETGqjlFUDh5AIqlcaTtEiXSdVWJ&#10;M+uX6vt9UMz0wp9BxBeLQP4SgEtnf0PtEv1VQTXj4kLNldUbfdp4480L6ZzPZRb1uV1ZxKuo2HEm&#10;NdJ/Vx3RgzzQd4UN22RWt1pmd6xoym1wV6hAJcGUSboOGiusOqK5GFYfkVnjEQ5+TRFQKdCvrSkK&#10;QlMc60+0wQbBxhNtBe2Ui2PTyQ7YfKqjwAebTxOdRAFp2Hq2iwIL8m075yuEQXSTGW53hV1CIrsu&#10;CrEIqewWUtlzyV9h7+UAhX1XiF529Mb+q4E4QFwLxLE7/bHjdAAati6JSFGiIHeKZJjeygsnRgbg&#10;9JTBODFrFE6JBXKeLiwhkNuKQM4JgWzG8bULsW/BD4pAto/rhx3De2JRj2awFcqJL/8vEoqUzIxf&#10;t3fFqXuDceTGAGdcD+dVcPhGf3kl+L/+d395P0h9poF/B+GQAYevE/1wiLjRTz7na19BHxy8bkSg&#10;Hb1xQF4PXJPXa73sCJD3/LH/moZ9Vwk/QU+BkLi8auDfJHeSva8ifO2VEwJ5Vud9xIqlu4owtzw0&#10;68OVPFhV12F9aORBOCrs6qVKGPegpcysq4ZzhDx6s1hoWdy8m1Cl05r280+Nd1Fw42Iy1C/VXtW3&#10;My4apJeBk8SAVlPw/NlLNe7N9cGfRcQXi0D+EjRZ9OM2FVwrlqaz06yleNoeKJIyQGY1heVbf5MV&#10;Yg+qLz+YEQkH1kTiwR74foMN20/ZdzG0+5lVrr0MYA5obVao7QCnoYkogKYCuiCMJGIkEiEQw2yU&#10;ykVDe0UkG9Urg676ugHjCuZOQjSsqaSVBdfQRdBV4Istp4huoa9bFboLxCIhTvfAtlD4aTjVUxHK&#10;wWt9EfS9B5Iki49oX0dD6wolsGFoT1z+ZRJub1qIW3vW4LcT+3H3xlXcvHwOFw9swVmxSk6v/Akn&#10;5o/DtrF9MaSFF7Ild8M3kSLBq2ERbDkWgGO3grHrXG/sPBv4B+B3zNArFDvOhIeAUGw/42+Hnwa5&#10;RoLXuv2MWGhn5NqJ0PvQXWHrablXdmj3r6sBco9DIff/FJ+DjwEd7egg0J8fLQ/t2ZqTh3nA3EEe&#10;Wp9yJg+NONgP2R/XHq2jtibw+cUTX/WxocDYyjh11U2Le5j18U+NpzEQ8iY6vvevgdwJnbeqLZul&#10;m9rro2IOP5w4eEkb8Ka64GMQ8cUikL8M6X+PX6Bzg/FicXDTKcfMheDWl97FO+DmuZTA2yhihXzm&#10;tSEEzfFX0TF1e3ZEFSskzbBamLTVS2W2rDyiDVqdQDigVymQSBwEopGITiQagThIhDAjEZ1IqHTs&#10;RKLgSiC6wjKSB8G/qeh0xWckEJ1EqCSNipMQhSqKdauQyO4LouzvBGH+2naoVCs3vo4cGSkTJER7&#10;z8pYPKo/Tq9bhHtnDuPF44d49uAWbp/ai7NilWycMQLDOjdHqdzZ8dV/IiFtxsTo/70Nh65pVsH2&#10;05qSNxLBhyAsSegwkoX+t50wDGThDF6nnURDwXtCsjCCJddJxrynfNUr6OpVdPUV5UboRK89O0e8&#10;Q3uu+jN2kAcnElpfcCYP9heH28pIHuxnrpbHam5HcLIO/JdrK80zDK+GPWdTKUv6swfNdSAStofu&#10;9eG84rxk+q5CKm0wadivH1kw8X2I+GIRyCcBcHjPeZTLKhZHCp9Q8mBHZEA9T8JADOxk09aGfO48&#10;dh1PYiLkeUx8uy4fvuzjiWwjPTBjR201WJkmqWe86CSidn6zWyP6wHcQiUYiRiLRyERzX+hKxUEk&#10;JBG6PBzKKDxrhKubdWuECs7ZGtGgEYlGJjpCyUSUqBOZyP9Uwod/64c9l3pj5LR6KFkhM6JGj4Y4&#10;MWMhb7as8K5RE118fNCtS2e0algPFYoXQ/oUyRE5UhS4pYyPlj6lsXxHFxy/E4y9lwLlmFTuZiRg&#10;BgcxmMFhWRhhRhokC40wjHCQRnen+6GTrvG+6aSsE4dGHkbSIMyJ433xDmOwnND6RvgBc83yIDTi&#10;0C0PkgczroJXeSFusAeSfltDvptBszxoSZv1608JjsM3UXH3ahI0KtdGbRBn9CAQrL7dvOowPLj7&#10;WI1z8/H/sYj4YhHIJ4EmE4cuR75E7YQ0DFaIdMiiqXuiqHJlFZVvRfp7srI4OJ7FwOunsRDwayG1&#10;GCvP6FqYtctLkciqwyQR+4AOQyLa4HcmEWd3lg5tJqorFyOJEA4ScVgjf0QkRhLR4UokGpysEhcy&#10;4d97LgXg6K1+YgkEYOqiZmjVxR2F3dMhZZoESJgwJhIkiInEbnGQIVtSVPLIicChNYQ4OuPwzSBB&#10;P+yQ320/7W9KBO8Hf6PhfWTBv8NaGM7EoRGGgzQ06IThgDNpaDASR5gS7KHPwHVtB8EJQHjk4Xj2&#10;hN4n/pg8nF1XuuUxZJ0XEg3yQNyBtTBvb1ZVwPCzZ1wRanzIud5Ew3C/msibKFBN9vRxSyJhdiUt&#10;EK750sRs7P8VRHyxCOSTQfrl/adoUX24WqlqnMmojaeS9IJnYR9cOJFGvvkZt791HXxi8Tx7HAed&#10;FxdV5SDyjfXA7N12S0SRiLM7i9BjIg4icXZnuRJJ+JaIbo04lJMziRgVmu7WciUSza0VilDXFqFb&#10;I0YXl7PSpRLeezlACzbfCMTOcwFYuaczfl7fFnNXt8aiTe2x/nA37LvcW0ijrwpO0w1Gha6U/acC&#10;j2dHWNJwEJ+OsMShXaPD2rATh5PV4bhnDvLQ4hzO9zo88tAC5Tp5rDvumBhoz9cs3uFMHsZ+o5GH&#10;1qd08lCWx5E6am+PYettYnV4IEZ/D0zbkUPIw1CmhOODffmzlS2RY8tkbv2i/Ciexg9FUjlvFMV6&#10;V7Q+hvnPR6jnynTc/xVEfLEI5JNBk92bTqoFR2ptiFNWli9yJQhEr+b1VYnoT76qlia/zKZUIcdn&#10;Muj0Y/NVSOT33+OqtMgvenmhoJDIHAOJhI2JaK4sI5Fo1ogeWNesEV2ZaCRCS8RhjegkosHZpRXW&#10;GnFWcOG7tQiHwjQqUmcy0ZWuA1TKO871xK4LzOwKwL6rWjbXXgH/33VeLIaz/vI9ZwVvVPwfAtff&#10;O1sVRoRHGs7t1q/LSBzOpEGYEYeZu4rgPdeIw5k8GCQ3q2lFaM82LHkY3VZG4ngfedRVCR3DN9jg&#10;JuTBuMf4bbm0tR5G8ngkf78WC+GZ9OtPOU4Itcd5ZFw5nQreJTqoyZ2RPDhu8ydpj3plBuLW9T+7&#10;z/mfQcQXi0A+KYC3b99h/OClKu2PRKKTCDtoyfQ9lJ91zpgy8k37HupmHfzPguTxNCaObM+EZdNK&#10;4tXDeJof2YVEHjyMizYLSCLMdPHALCER+qAZEzEnEZ1IjO4skohOJM4kQoRHItrM1kEkziTyPiIJ&#10;z7XlsEzCJxIjofBVV9BhFbf2t5mi/6twPpcRxvbohGFstytxEA7ScL4XDsLV7pnrvTRaHM7koVkd&#10;xmdFaM+QVofz8/1j8tDdVubkYbQ8ogt5jN2Sy1Eg0UgU76Ji58o82L48L0IYN/xUAXWeQ8bGiydx&#10;ENiyrkzq+jjtcc7xWix1Z4Utq3XXFcVsvP9VRHyxCOSTQ/rpgydo4zkSuRO0Ce2YOolwT2Xmle/b&#10;kFO++YlcWc9i4M2T2OjZpAHSfD0Yk4dUxNs3MiiNVg5fX0THQyGRtos0Esk9ppYKrOspvqGBdQOR&#10;aGRiJBGdSOjS0hWJplScScRBJGHJhErrfRZJWDLRUn8JfYatK08dumK1w8TVpcNBKmbQFbsGM8X/&#10;Prj+3vwcOpzb5UQUYawMQr9W7fr1+2BOGIROGg7icJCGBuNzcTwvZ3eVM3EQ4cU7CDtxsA/Z+xPJ&#10;g6m6JI+Bq20qtTxmfw+M3xoOebyJimM7s6Bslh7wa1FPZRR+srjIEzlfSFTMHlVWlWkvma67jEtH&#10;zJJkwvJEI/su+gxZV66I+GIRyGcBcGDHWVTI0RPMITe6soi8YjI3KtcWv11KJjMtIZG/WvZdLJB3&#10;Qg77N2VDrYKdkCNeX/w4ohxC6NJyXYgls7nHv8dBpyVF8H+BNmQd4YGJW2mJ1BHFYIiJhEMirkRi&#10;tEYUiRCKRIyxEcKVRMIjEiOJmJOJ0SoJSySEs+I1KmZnGAnlj4jlY+F8fFeiMMK13Rqcr81BHER4&#10;loYRRuLQycMR59DhIA6NPEItj1DSIJxXljvIgwhrdejkwR0Ft0j/ClxhQ/xgD8QZUAuTd+QQ8hBi&#10;cCUP/o1IWDWvIHLE6QvvEu3w9GYiNflx6scfBS3usWddDhmTPdQmcEby4DjlpI/7/dy99VCNY/Px&#10;/akQ8cUikM8CTWZNWKfq53D3QiOBMNsjd8JA9G1TB2+efaJ4CN1Y+A+O7Mok5+iBXPH7YvaYMkIi&#10;UbXBZzy+/M+aPwErCuLrPjakHuaB4Ru8lDuLM0XNnWUkkrAkohGJbokYScQxa3UQSXjWiLNb6/1E&#10;4qooXV1cGqE4u3Z0hFXMZgrcYQl8apid60MIw0GSzqTxIcTRwemeanCuY+UgDofVYXRZ6aXYdfIw&#10;d1lxC1oDeeh9RvUfrTzJRiGQzos9ESPIE0kG1cTsPVm0bKunYg2E9l8BrQz209dR8dv55LAV6YhC&#10;yQNwcEtW6dtcQ2X/7seAvw2JjBtnU6J+qXZqtblxTJI8uBiYqfh7t55W4zfsuP7UiPhiEchng1je&#10;L1+jV+upKpvDubN2Q7G0PZA/SSB+HF5eTGVR8s9kMP2VAfIuKp4/iYMpQyoIYfVElhhByJc4EPMn&#10;lZTmyOBTpVTslg7PI5bIm6exMGRdPhXITDTIE0ErbaqYHctKOJHIH8ZFCGdLhHAmEmcSYYbP+4hE&#10;nzmHJRNXxRk2VqJDIxNXQjFR2nQXObm8Pj3MXVI69Lbp7dWvQycNjTg08gh7/TphaHDcN500dKvD&#10;SB7vy7AinIkjvJXl7AfhWR511eryNUe80Xy+p5qopBlWHcsOZ9TIwzX+x10G2U/p1mWquyDYxxNZ&#10;YgZhxgjGDP9CJQf2+1dRZNIUB35N66t1WaUyOnsFiqftrALnnPQ5xGxcf0pEfLEI5LMCat+AOu7B&#10;qgy00ZVVJosvCqf0g3s6P2xYnF++yfUhH+Hntc+sHtxOJAPOSw244qn98K2vJ2oU6ITc8fvgp9Fl&#10;hFzk2MZ6XHwlacl7U3fkQIKBtVRQs9Mvnqom0cbjJJHw0nwdJKIRiU4iJi4tRR5GEiHCurQIjUTe&#10;Z5H8GatEIxRdGTuUs66sdZgpdGc4VsW/D+a/NYdrGxxt/DDCIIz3wUEcxvumE4dGHo77bEYczpaH&#10;gzic4x3GNF0jedj7h/QTNfE4oq3xWHzAG7V+ZG0rL+QZXQVbT6XRiMK4Dor9UCY/Fw+lw4Jx7tix&#10;MhfOn0gl/TUa1i/Kh7yJ+qBbwwYIYT05o8XyoVCTpRh4K5b4hOAqqkq2FvdwkIe2RW0b9GozFS8+&#10;aa2rP0LEF4tAPjuAneuPq8WFhVN0RFlD2XeuD8nvFoAa+brg5F5ug/tnZ1lCCkIeNy8lR49GjZAh&#10;ygAUSREgVoc7Qt5GwcHN2VUtLlsRH9y/5qYd39XnzP9fRsPyQ5mQbng1fNXHE/Vme2DZQW9ljWir&#10;1t9HJLpC0S0SjVA0ItEVkbM1QjiIhApNU2pGJadZJfrs2aEUdUXpTChmCtYII6m4uoQIV4tFJxoz&#10;wvkQGH+vIex59f+J8NxSZtAJ432kEZ6rykge77M4+KqThtHicCUO3erQrFVOOPQ03R931kaxCdpW&#10;tBWmlMeJK8nFCmB5EvskiX2QEyZ8g7NH06JmwS5I/sUQtaCvSu4u6FS3Efq09RZrugc8CnXCzXPy&#10;e3yt7RgY2v//ADwH+zeiYPnM4moxr7bewxj36KYmd/XLDMKNq/fkuxSzcfw5EPHFIpDPDk1mjl2r&#10;tsAtnraLsyUiHTiPzIqaV26NW5dFydOMNyp4M6jBx4ERSS1MbF2jJdJFCkaZTD3wKws38hgvBK+j&#10;4+i2bDi4KTumDqmIaUMr4M1zGbScBRqPx2PJe7vPpULRCRVVNVT3Hzzw0y4tuL76CNeL2AkklEQ0&#10;IglrjWgE4iARnUg0GJWWg0Q0iyQsiWgwIxLCmUh0MjHCTAFrytpBKISu1F3hIATje2GhfWZOFK7Q&#10;zqm3I3zicL0W43U63wcNvD/OpEE4CIPQ7/X7yEN7ZuGRhxNxKPLQUVeOW0dZHsPWeyHjcA+VpNFk&#10;XgncuJVYpc46k0dMvH0aC8d2ZMbmJYUwdVg5BLaujSYVW6sxwRhe9jj9kFfGRn63XhjU1QNPHsbV&#10;kk6Mffd9UHHBSNi/MQfKZ+Ne5gHK8neMve6hk7q/L+5hRMQXi0D+Foh+fvUG/Tv/JANDWx/CEid6&#10;R+ZeIrll5uXXrD6ecw3HH+1iKAPjzcvoOCKDr37p9kjz9UC198jWlXnkTEIcdE0xs+u1HEesjvnj&#10;S4uJHoisMYMwfkAVvH4hA+uNfM94TM4GZZBfuJlYLBB3NfipBKgMHHER11RfoyXiGhtxEIkWH3GQ&#10;CGFUYBqROFxbZkTiWNUenovLlVCMytdMQZtBU+bO5BIeHGTwPoRPEGYwtplwEIYO43XrpGFGHIQz&#10;cWj32HjfnZ+JMc6hkYeROPRnHEoeijS0LCtaqZuOM4uvjgqWxw1mwNwD/dfkx5PfpR+6ZlDRKngV&#10;HStmFUXhZL3g16QBntyLI1bz1/j9TgLcOJkS+9Zlx6KpxRDcxSaTLj/lmg1sXQd3mZHF8WE8nhk4&#10;fqTvXxDrpk5x88WCrJ5dwK0Dfp62mUPULmbj93Mh4otFIH8bgFs37qNVzeHIlaC10+IlokS6Hsp8&#10;H96zFl69lM7/vswsGUBn9mVElVy+SPGfQajn3h6Hd9gzVZ7K4CR5vIqKNy9iYPK3FYW0+qi92rlN&#10;J2d1Q3vWxPMn2nGcXQJCIi+iqZ0N+63Kj5j9ayHWABs6/GITK8RbzS7NSsJrSkUnEYfiMZKINrPV&#10;/ephSYRwJREdzoqRCvOPrBIdZmRCmCnv/xZc2/ZHpEHoxKHdD+P9cb13H0IcGnnoxGFOHqGZVqEW&#10;h0YeTP1mleef99ZGzRme+FImHumGVcPsPdIfGXPjZMbYd3Xr+XUMrJgtBJIiAJmiBaFXy7p4dC++&#10;9OGvFLngLSc/kfBOLOPF04uhZLqeSBc5GK2qt8DlE6m1QLzxuEbwHGKF372aTKzzFmpfHuNYI3mo&#10;KrsJ2mBYr/lqcqeJ2bj9nIj4YhHI3wrg5OErqFmwT9igusyOiqXpiQJJe4s5Xwnv3gqBcAWuGYnI&#10;4KG7y7deYzQp3wbnZZYFPQhP8hDyeS3fmTS4EvIJKRVO7o/pw8vi5N4MaF6lFdJ8NQgDO3spoghD&#10;VPybA18wd18WVV6bhRirTNNqaNG/vVaUhjOJaJaIg0iodN7n1jIQiUGxEY603/dbJITDIiHCEkpY&#10;IjHCVXETZgr+U8DsXGZtMiMN/bp00vgQa8Pc4iBcicPhrgqPOIzPVmB/7nz+G45rwfJRG72Qa5QW&#10;7yg7uTx2n2c5dpdMK/YrkomeUq7iH9GwdmFBuAs5pI88AD2bNsB9urve2a1juqA4BmRitGlJPpTO&#10;2APu6f1xZJuQEyc/ukvMCGZcvY6CRw8SyPEaqnR55yKJ3ZXFnytea7UFw/07jzgsRczG6+dGxBeL&#10;QP5WaLJ1zVG133LhFGHrZTEzi4HwhVNKyDcjh595Ior/9xuJcfticpmt2f3LtCbE8nj9MgYmDayM&#10;PAn7IGusfhgsZKGOhf/g6plUaFmtpcz6BmBsv2p49VwGubF2lg4O/tdRceBiCtSYUUYph0zDPRC8&#10;2kvL7XfK0tLhrGzMLRIjmRiIxA5XhcfS4Q6lqCtJKsywSpRwkIn+alTGDhiVtQNmSt0VH0oGrnA+&#10;l1mbHHC03+wajffAlThc75/x3moI66pyJg7ChTjUzpWO57zqMGMdfP7e6LDIE/EGeiJKP090XVoE&#10;1+8mUH3QSbmzb0l/ffkwHl7dk8+5+px9ldaykMO6hYVQKj1JpL+qpnD3tyT2vXPsv1Xfi4w9a3Ji&#10;/7qcQiryv1nGIr8rfZYZh4O62lT/L5lexpfRdSXIm7At6pcZiGuX7shxKWZj9e9AxBeLQP52aLJw&#10;+hYUSt5R1dxxJZFCYjFwVrZmfkH5JjOnTEhEDUqZnTHOwb8VeURT2+dOCK4s5nkfFEwWoCqN2op2&#10;xK61OeRYzK//AucOZkTB5AEonaEHTu3LIO99ow1Y44yRoBIQZXD3fjwErc6P2ANqIXp/G+rN9sSC&#10;fd7YKtYIXRgOa4Qwc2v9OdcW4aoInYnEmVDMlKwOB5G4wkxxh4Wr4v/r5GCEa5vCtzB0uBKGjrD3&#10;6+NcVRp56ASiuaoccATKf9hWG6V+8MR/Am1ipVbF3D1Z8YqFD10rH1DRi7VwXyY7QR1qo1ezBnhM&#10;K4OJHrSW7VlS6xcVVBZGOrFEeresh9/pztLruRE8Di0TurZMLQ+BsrxjYEzfasodzB1BXeMeBd3a&#10;o3KeABzec07OSzEbo38XIr5YBPJfgYyFdyGq6GLeRMzMEhJxSu/tJsrfHxWydsOWZXnl2ybpt/qg&#10;0d97FgNPZdCNC6oq5nlfFTSfNaoc1i8soEikdMaeWDKzCJ49ioM18wqrlbgl0vrh+P60eCcD/9Dm&#10;bHjJ49A/7Xqe59Hx7nkMLD+SAQXHVVIurRyjPfHtWs0a2XSirigeo0VCxWMkEmO2ltG1ZVRmRjIx&#10;Kj6zWAlhVKC6UiWZvJ9QCF1RO5OLrtBdlfxfhevxCcf5zdpnhPHaNOjXTEJ1vi+E873Tidl5LUdY&#10;4iC05+QgDgd58LlyorBFnvNKsTo6L2YlXW1xYO1Z7jhyOZmm7I3WMvsQLQdR6G9ex8CxnVllshSA&#10;NN8MVBUYntxNpBGCskTkd7REFhSCu1gimWMEYfKgSnj3St53ssBJHOGTR8jr6Jg6rCIKuPVWe/A4&#10;kYeML2ZcMZ1+/bIDagyaj82/ExFfLAL5r0H08rOXCPadrTKzSqRjeq9xttQNBZIGoHKurti5Jrd8&#10;W0jETLkTnJG9iyrEUAhZYg5QtbCmDKkk78mgktlfYMs68n4/FE3lj5qFfFA4pT8yRhuA/jIjfCWD&#10;fOIgGXRJA5XlEvJMjudqiRB8T5TE1d8SqzpayhoJssF7lifm7q2tah2tl9mppnDMSMRojWgkortP&#10;wlokfxxwJxzxEnMy0WGmmI1wzvByha70PxRmx9Bhfn4jzNrvfH1/jTjCkodudbiSh7YokBuPbTrB&#10;SUIdjN/ihZITPfGVWB1phlXD6C251IRExTVcrQLpV0/vxsO0YeUR2Loufr+TCGsW5EOJNP5IH0Ws&#10;jBb18PSO3RJRZCNEIX8vmFQS2WL3g0fBTrjGtR+MdZj1eR2Mecj5uaf5T6PKCkn0QpFULuQhlkeR&#10;lJ1QWCz+BVO3qLGnidm4/DsR8cUikP8qZAJ29zG6N/3BNL2XYPph9Txd7NV77bsZmg0osRJuXXRD&#10;/3beGNe/Kt5y5W5IJLxQVXrrKdLo2aQ+6pbsgEo5fDGwkyfu/5YAK+YUUuTBFF/GTdSKX55DPy7P&#10;pYP1ihjUFGtk0cGMKDZeWzOSfrgnev9qE2XjreppObu1dCLRFVTYtF8dH0IkhKvy1EDFaoQ5oWiK&#10;+o9J5X3QCEeD2ecfDq0drm10JgsNrtvI6ghLGhpxOJOHK2m8nzjUJOBQXZW6zXVAC/fVRqufPREv&#10;2IZIfT1Rd7Y79lxIEdbqCO0zotTfRsGFI2lRNnMPpP5qEIb2rIV3byJj/S/5USxVgEYidFXREtH7&#10;Nb7EucNpVf2rijm64sqplJrLyvX4OuzkwYnS3PGl1KJZ142hSB7F0nSScdQOk4etwLu37zjsRMzG&#10;49+NiC8WgfzXAfx27T7a2kaptMJSmQzb4aoBoFXvVSSykXGM97izqNwfx8ZbbljFv19Gx93riVHX&#10;vZ0qXb1/XQ7cu54QF4/LwJRBu3dDNpTK0FOskf4Y7l9TxU9UBhZ908yYYVowByjPqS8+5HnUYI+E&#10;Gw/jIXBlASQaVFOlb5ad7IExm73UmoDNdGs5BdlJIkZQaekkYiCSUBJxEIq2KtqETKhA7TAqVc0y&#10;+XALhaAyV/WhqNDDRXifv+93DtIyO68GV8JwtN94XaHXG0oaRuLQ75Pj3mn3UicOggsBec8NpKHD&#10;/pxI/FxNzvgWU7f7rrQhp8qw8kL2kVUweUd2sTqkDzB7z9XqYL/U03bls3cvY2LZ9OIo6NYL2cWq&#10;mDG8nPSbL7FhUX6UTOunSMS/aX3c5AJafCVWSnwM9PFCmkgDxTr2wounchz2Y9e+Tuj9/V10zJ9Q&#10;WlnXTEBxJQ8WMs2TqA2+77MAL5+/lvNQzMbhfwMRXywC+UcAuHH5LppVHWZaeFEnkWp5u2DPegOJ&#10;mA0qDmDOCvm3mP/n9qWX43RX60AObuRakf8IvlAzvVr5OyPtN8Eq8+UJg5Z0F5A8uBbkt4TYuSo3&#10;Hlx1w7aVuXHpaGptwIpiCPk9Dq4dS4tnd5m3HwnbT6WB7adS+LqPJ+IPZCkUT1XKggsQNwiZhNlr&#10;JJRMdEUWDpnY4ZhJa3C2TAyEYodR6YaFNpsPSyyuMFP0fxZmxyW0c+ttMW+nBtdrc1yzq5VBON83&#10;x/3UiMNxr3XS0MHnosWxWACRca2RG71QTiYEkfvaECe4JnyXFsaZa0kdVoerUufE41ksvLovfULP&#10;smJfFAU/Z2xplRhSKFlvrJxdSPrM/2GDWCJq8hK1P1pUaYmRfSujnWdTRSotq7bGPZ6Llkl45MFg&#10;/dtomDOujCpRUjiFvyoNZBw7JdN1VeNpYNdZePbkhRyPYjb+/luI+GIRyD8GwMUzN9Gg3GCxRFqr&#10;AeA8m9LcWVVzd1UKXZGI2UDWYY+LrJ1bGJmi94dn4Y64eJKWx9e4e8VNpfKm/mqgKqFyg6nAtDZ4&#10;LDWri4oJAyrLwPRHtwZNUSFbD9Qp0QE3LyZTJBPyNiq2LM0Pn9rNcHpfOvntN3j0e1zM3J0VecdW&#10;EmvEE6mGeqL1Aht+3uuNrSSSY1qdpLCr2XVoys3ZveUgE31W7awwNSXqTCiuCpeK+I9IRYPDYgkP&#10;uvL/0PcJ83OFhaO9zu3Xrys80iDCIw4jadiJw4k0NOKgy5FWIzFle214/Eh3laeQhweq/1gam06m&#10;xRumelNps18Z+xz7oPTFZw/i43u/mghoXh9P7iTUsgPV/htf4fY1N9Qt1R4ZogahfNbuat8akshO&#10;6ccehX3k/QHIEDkYWWMEoXvjBti/Pi/W/VxY+puQCInJ2K+Jl1Hx7nV0zBxZVrmtNPIwjpXuQh5i&#10;eQh59Gk/Xcjj7yyQ+GcQ8cUikH8UgNNHr6Je6WBFIlzwxMEQOjAEDKxXzNEN634pIN8Wpc9ZHn3B&#10;roOMA/1NNOyQQZo7YV+0rtYCzx/FwTt5b3hPDzXTq5m/E07sYxFHmenxN7RqRBksmVEchZMHIGe8&#10;PqhVoIuQjw8CWtYTJRFPPv9a8I0ohcSoLO0Y1r2m1g6mFAuusyrwurwqtZNZOhmGe6LLEht+2a9Z&#10;JFRSGpHYCST0VWBQdnSzOMjEVUGakQnhSiaEURnb8YGE8rnBdpi2z6n9JIwPIQ1CIw0NRuIQhBKH&#10;ds95/7kglBYHnwktxgZiObKsfySxJItOqIAfZUKgSpHQXWW0eBWBcIIiz13608FtWTFjWGVVWTqD&#10;WBTf+9cUBU9i+RqnD2RA65rNUTBZL1TK6Yuc8QPhVcQHF4+LRSskcvVkakz/viyG+VXHmoX58fhu&#10;YgzpaoPbF0Mxuk81vKM1w2wu/bxCTK+fx8IP31YS4jCPeahV5vFbw7/1FDz+/Zmch2I23v7biPhi&#10;Ecg/DtpqdW/3AWoQaIPCOECY4hugCicunVlcfiIzPSpvup70Aa6DufMvY2Dx9OL4cWhF+W4UnDuY&#10;VpWFKCwztzXz6U5gAFO+R8KRv3esyo0yGXogk4qL1MC18264sD89Tu/NhGO7M+LyqZR4x1XG+A/G&#10;9KmKQT5eKpMr1PfNV2nPCbFyeiwvhNTDqqm1AllG2NBtqaeySEgkTAlVRHJInwnbicRgjehwKMUP&#10;sUq0WIA+W3fAqJTNlPbnJRWz82lwEEVYOF+XBjPScBCH872z3087aWjEwU3DuIJc2+yJWxo3meuJ&#10;JINtynLMJxbkyM25cEctCKS7ykAchHJx8vlHwm9XkmJMv6rIHjsIjcu1w08jKihXKffbYFB724o8&#10;qJitGzJGCcbwgGo4sCWzclel/nog2tZsgQfXk8hxZELCTCyCffFtNCyaUgINSrfD+l/yqf7LuJ4i&#10;j7dR8OxxHIwIqCETqV4o5pqqayePXPFaoWfzH/Dg7hM5JsVsnP0TEPHFIpB/HDQ5dYQkQkvEOSai&#10;DRSNRIqn9sfssWUQ8lYGNAe70bVA8H/OHGUQvqJCkEG6fUVO5IjbD54yC7x9JbGc6Rv5nigFGbxn&#10;DqaDZ6FOSPN1sCpw9/ppbBzbmxbBPjZUzdMJ+ZP0FoXgiwEdvHDqYBo8uhsfp/el12In+oJGnpdk&#10;RHeHzB53n0+JrksKI9mQGmr9SJYRnvD5xROzdtdWs98toVlbxjUk8nqEcCYTzSrRCcVBJDp0Qlkl&#10;ilYPIOsEoytkB7kYCUWHmYL/FDA7l4MkHERhvAat3aH/O12rgzD0e+IgDP3VcC/txLFO7jOzqtYd&#10;rYOJW73QYI6nWs/B55JzdGUM25AHF26KUmdfeiZ9yrUvKbdoZLx5GQsbxAJuXL4NssXph9pFO2LV&#10;z4XwQshmyrcVkUMs15Lpe6Jk2p4ol7Ub5o4rLVaD9EOxOFh9l6npdJ/61m+M3+nuooUT2l9jqCq9&#10;T36Tvknrg5Mbvi/nfSjfHSATFi4SZNmfMOSRjuTRGn4tfvgvlyj5UER8sQjkHwvg7IlrWkzEJbCu&#10;DRjuL+KHQsl6YUL/qmIFCAkw5VFX4saBz0FIy0AUw29nUqpgfN7EgVg8TSwYzvrwJa6eSYHmlVsq&#10;8mheqTXuXk+E7atzomyWHqraLxcdNpPPqxfohAwyoyyXpTu2r8wl5BEdp/ZmwGNWSTXGZPTzKmUU&#10;E3uFSLotLYQUQ6tqBfeGe6LJPJvaj339Ma1QI/fOdg6466BC1OEgFMfaEn0WHpZUdBiVs2M27wrd&#10;XaQr978Gx/HMzqW3Q2uTWZs1GK+NcLUyCBKFDuN9o5VXT8WfSBwsPTJ0nRdqTtdcVbQMc4+phBGb&#10;8uDMDSEOWrIqzmF/hk59iAQgFuzR1AhsU0cp8fRR+6NT7aa4c5kBb5mIvI6MF0/iIKidtyqhkydh&#10;b8wT8lBWhp61Jf2Ni1tLpAmAf7MGeHSTRGEgK/1c7Dd6O+Q3Ny8lQ7eGjWRC1Uf6ovOGUEx9L8GA&#10;uX1TqIf3/umWh46ILxaB/KMBXDh9E00rD9VSfDP4qpmWPnDKColwxS1TdAd0rC0zNObUR9YGqq7I&#10;jeD7b6JhxewiYNHGoil7YUy/Klg0oxCaV2mJtJGCUatAZ5w9khKXTyZHFZkpMlbSwasZTuzLJMeP&#10;i1vXk+CnkWWRM34f1Czgg+XT3eFZuBO61G2Ml9yvgXWQjOfm38oKioa3QiQnRRH0WZUfmUdUwTd9&#10;bUgsiqzyVE8MXFMbS+2bWLHOFt0sdHFRCToRiY4wZKLBMTM3Kt2witlBJka4KvlPhbDnMmuTc5sJ&#10;7VrCXqf9+o33w4k0NGtjsz0wPm+PN3os80LR8Z6I1d+GKP08UHRCeUzclhNXb0mfoQIn9Nm+sc8Q&#10;MvlgHaufxpSVPtddpeTWKthJlcOpXbQDzjNDjxMR/jYkMu4JGXXwbKZWlLes1gJXTqdQ7+t9IUQs&#10;jBPbs2iTDhXDM5xLB61iFaCPhNNiGbeo0gq5hDxY28p5QyitLHveRG0R1Gkmnjx6zmEjYjae/mmI&#10;+GIRyD8ewJXzt9HGc4SKidBMN5IIZ2Ks+cMZYSfvJrh0KpX8wp7maxZc56AUq2H1z4WVKyFzjP5q&#10;5S9Xptcq2Bl7mSETEgl9WnurHQ4blm2L62dFAXCGyRkqFcGbqBgTWA3Z4vRFM7FWKuXojvaezWU2&#10;KTNR+W242WFs0/PoCBFcuZFY+dqLTyqP2P1ZY8sTOUbb0G6hDdN21JYZvHdogJfKkMrRsThRh12R&#10;hksmH04oRHiK3VX5h4fwfmv2vgPOZKEh7LVosF+rgTB4TwhabrQ0WFaGq8ZXHPLGqE1eqDvLhjTf&#10;eSJyP5J1DXjMdMe8/VnwgGnbJA1m3ZE4XJ+VES9i4NnD+OjeoLHav2P+DyXVLpid6zRGarFYu9Zr&#10;jMc8nu7GlP53/lga1Cmh7VXTybspHsjzVlYI+yS3V6a1bLQ8jOAx+BldrqtzwVako/Tv3nDP6Gx5&#10;cBwUTeWjFgkO8Z+HF89ecbiImI2jfyIivlgEEiGgLTb0bTJBrVhXtbMMJEIT3j1DDxW85ErzPWrB&#10;YRRtELqSiJoFcmYXFZeOp8G4oCqiGBrge/8aOHOIKbn/wcl96ZWLKn/SXli7kPu1C3noNYiUG+Ib&#10;bF+aV5XKrpanM9YvzoMrcqyg9nXw8wR3POVaANfgqxG6S00UCovmLTqYCU3mF0faYdXUSuf4A71Q&#10;ZrINvVfYVAn5tUe1oDtBNxdn2Vwp7UQkf0AmhK6cnZW1kVjMYKb0/whmxzD+bzy/1h6z9mqwX5N+&#10;jTppqOvXSINxJJIt61QxDdfnFxvyjbUJKXshSpAHco2uBN9lBbHlVBq8ZkCaipwkz2dpfC7sG2bE&#10;TzyPgavyjM/uz6DSvOmWOrI1q0rmyBwzCLPEKmWfCn3uYjns35IV5bN1Q8ovB6osvpdCQqFpua5u&#10;MoLn5vqR11Hw5lVM/DzZXe0WyIC53s9DyUPeZzHSgsnaY+zAJXj18r+1p8dfQcQXi0AiDID7dx6j&#10;f+eZyJu4LYql7hTGEuEA44JDDlqm4oLBdQa4XZWC+l+UBz/joGeAkzNC9X8ksU4KIF/i3vAq1gFP&#10;6WbQA/QErQj5zoLx7kgfOVhml43w9tU3WDKtKNJHCVaF7HavyiVNFgLjuaikqKzMiuARJDMe/2ks&#10;7L+YHN9tyIPyU8oibnBNfNnHhuRDbKgx3VOtiP5plzfWHNGqwTKLKJRMQonEQCY6/oBUtAV2RoVu&#10;VOyuZPMhIEGY/1Y/l3k7DG11vQbD9SlL47gW0yBp/Hq4DiZvq42uSzzhPonrN7zkvnnKfauGOrPc&#10;MXVXNlzk7J+TCd5nM2uDz5WWCN1Q+rM2+w4tUPYTKn/2g5BomDmynNotkJV0j27PIsewu6p4Hvl7&#10;1ewiKJXBD8N6eOIJS7mTQMI7PvuIWLDcWGpE75pCEL3UAkSneIedPAq4tVeVrGdNWI+3b/5J5Un+&#10;DCK+WAQSoSB69skLjBmwGIWSdUARl/1ESCDc85mVfLnAanRgdRmMWvZVuDM+peBFGfCVKZoy6Dct&#10;z6Nmfd7F2+NV6KIw+29CIuP+9SRoWqEV0kYaiOnDyuPW+WTwLNpBLBZtUdeaOQXle1Q0MRGilI0c&#10;941deYWnPBg45cxYcEcUyMYTadFrRQEUGl9eZtK1xDKxIdVQGypP84TvEhsmbKmNZQc1Fxfrb20S&#10;pbrmqKZgtRIqRgvFDHblbFTcTjBT7sb3XGH2uf47F5gQQ1ho18F4xlohys2KNGhx1FGl9Eds8EKb&#10;BTaUmMiAuM1eBaA6Kk4rgxEbc2PP+RR4xjUcJASSB59vePdelPqL+/Gw5dc8uH46lb2/yPddv6t/&#10;X3+VCcfjB/HRtW4TVWW3vWdTPGF1Ap7Tvt9HyOM4OLk7M15xDVF48Q7CPjE5fyIVfBs0Uta0qqhr&#10;WCCoI3/idiiXrQd+nb9LjQlNzMbLPx0RXywCiXCQcfv6Leb+sFFmdl1F0bdXg8o4S2NJh6Kp/VRc&#10;pHOdJjhzhK4pUQrvG8AEPxOyuH0pmUrN5Fa4y38qKr/9Rls0JgP8xZO4GOLriUzRg1A1TxdcOpkG&#10;U4ZUVNkxRVP1VIu7lk0tprk5hGzo8qDvfMmMYnjDyq1UFFROJBNdSRmVEt/jbJhkIu29LgS24Vg6&#10;+P1aAEUmlBMlWRNR+3ki8WBPFBjLvUlsYp14Yfr22jIb91b+f87MucaBFgqD8WtECVMRO9fmMoNR&#10;sRsV/aeA67kc0ImC7WR7WcRwo1wDXXZMKFh8wBsTNtdG92U21JxhQ/aR2r7j3MTJ7dtqqDS9NIZt&#10;yI19Z1PiHhU1CUN3UxnvL8H7a7zvr6PhipBGjyYN1KSBMa3janGpWBLhxbKMkD5xfHdGVMzuq+Jp&#10;LMj5lmXYOSHgb/m82Xfe1/dIOGLNbPo1r0xaOijXaMn03MvDGCynm9ZXBcttxYKwa+MJObcuZuMk&#10;IiDii0UgERKabFx+ENXy91bpixxcri4tDkKmUnoU8sG6RQXU/tJadVNRIOEqBvnsXTQsm1lMZnqB&#10;ypKZ/G0FnNyTHrvXZ0NA83rIFruvkEtf/DqrCK4cS4sK2bvKObujScXWyCOkNWcUUzdFAb2Nhu96&#10;1ELCL4YhoGkDvKT/ne+TXHSwPa7lKvS2UflQ8byIpvYjeXgvHnacToPB63Ojxo+l1Gr3WPay8m7f&#10;2pBfCKX2Tzb4LfdSpcc5U191xBsbRSHrJclpqVApU0nr5GJMHdaD0q4wKvzw8L7frRLoJMGkAMYu&#10;2A6CVhTBcvgMfs/eIxbGRi90XuyFatNZxNCGhANtiBbE3f9qqjUbDeYWx8Rt2XHsYnJttThJlym4&#10;vF/huqnkM1oXVNjqPc3i3L8ts1pcylXiWWP1Q5XcXbF5WT5N8ZOIwu0rApKRHIP1rrj4tGiqABzZ&#10;kUX77ft+x8+UmysKnj+OiylDK6jaWIy7lTIJlpdI21lVZ2hV63ucPXZNfqeL2fiIKIj4YhFIhIUm&#10;R/ddQBOm+cZvowaZcWMqDkKWQyng5q82leJObfeZtklfN91W4Q1wfvYqJhZPKynk0E1mlgOQL2kg&#10;ciXoq0pVsHjdtGHl1IY/wZ1sKoNrdK8amDm8HNJHDcaUwRXkHF/h5O5MyiLhgrLDoqQYoL//W2Ls&#10;XZ0Ty2cUxaaF+VVJi7cv7bNUKqPw2kRlwxmxsk6iK2vm3FU3zN2XGT2WF0QVmYVn+r6qip1Q0cYZ&#10;YEPa72woPsGG+nNs6LnMC8M3iKWyszYW7q+tFDUX1G0Upa0WNNqD9DpYTZhkw3gDlT0JhxbNumP1&#10;5HcsAyKv/FtB+1wnBf6OvyfU8U5qryQJuqDWHvXG8oPemL+3topfDFnrhU5CFh4zvYQEvVTcJ5a0&#10;P1qQBxIOqoncoyuh9qySGLA2H1YeTYebcg9DmMlES4ML/ki0RtLgPSQ5qFc75PNHdxJg6695cHhj&#10;do1o6F4UQmGNNM9CHVE+my+61m2MHHH7ynPrhVmjS+MldxnUt5c1Pg/juYRknt+Lj35t6qjyI3ev&#10;hlPDSgfbxniKEM+5o2nRo3EDmaxwHw/nsiSqD0t/5kZQ+RK3RWD76bjz20P5nS5m4yIiIeKLRSAR&#10;Gppcv3wXvdtOU4OsSEoflbniNAhlUHLlbt5EfdCmVnMc3kFlrs8uZTCHGeACKmtExZnDaTE+qDI6&#10;2pqgdfXmalX6ttW55LOvsGt1dhR0643y2X1xV2bCS6cVVXGR8f24r0h09GpZR/nGR/auLt//BnvX&#10;50CLqq2Uayxj1AHIEqO/mm0O7GzDObrZaJE8eg+x6aDio4tEd3XJuV7IdRy/nAyLDmXAkPV50Gxe&#10;cRSfWB6ph2lWSuR+nqKQvZBgUG1k/N6GYhNtqDXDhpY/25RrKHi1TVWgnbTVCz/u9MbcPUI0YsEs&#10;OaAp+xWHWVVYw2ohHgX+LVgpn/16qA6WCSnR3bRgrzfm7K6N6Tu8MUEsoe+EuPqtsqHLYhuazLWh&#10;6jRPFBwnBDfMSwW9o4oFxfbFDa4hbauikgg6/FIUY7bkwKrjaXHxRhKEqOwp+/Uq5W8gDCPUs5N7&#10;Q0uDEwUdQtArZxZHtjhBagX5w1sJtOO9iYoHNxOjSXnuR9MDZ3ZnxrTvyquFpnxOg309cZeL/Wg5&#10;hkfw9nO+ecD4h7SNxPa+ZyhtoZtr5bzC8CjYWVnJ2voOF/KQ//Mlaa9Ksk/+bgVePPunFkX8WER8&#10;sQgkwkOTp49fYPLwFSrFN78MOmPKoz4Y3TN0V/5lbig1a3RZPHsUTw7xHsXA96mIQqLixYN4eMxy&#10;KNwzRCyJx6KwO3s3UXWNpg2hxfEllk8vojKxxgmB7FuTWyyfXqietzNuy4z00PbMKJupB9JFCkaD&#10;sm0xfkBFjAqsCq8iHZFWSIYFG48wi4ck8j7lYwa2k7NwunC4kFEU4ztRuDduJ8C+C8mx/EBGjN+c&#10;E3035UKTJYVULIXEEn9gDRWgZyyBSjxWfyGYgTYkG+KFdGK90HWUf4wNRcWKcf/BhnJTbKg4xROV&#10;pmqLH/laQf4vO9mGkpNsKDzehrzy/awjNOsn6bdCEAO9EEOOHUXBEzHlfIkGVxeiqCy/KSfWUQn0&#10;+rUApm7PgbXH0uLoFTfck9k8s9IUWfB6SJQkzPAy2XTwPqj07VhCyGmxfklerJxfAMf3ct/7SDiy&#10;I4NaCMjyI6vnFNaevdwzWnO+9Rsge9x+2LOGlXL/gwVTSqJkOj/l0uJC0nPSNh4jNLbhem6+p9xn&#10;7/lcTUoi4bpMNr4VYqJ7lH2EsQ4n8lB91Vctnq1RIBDrluhb0FLMxkBERcQXi0D+NdBk44pD8CjM&#10;MhJtVHkHs1kd62hxJXrXhg21gClJ4iVn/6KAXAc/LRS6R6jMGEPh7PJtNPw8sZSm+Iv44JYqZfEl&#10;1s0roFYLc2FZm5rNkTNuX8weUxLPHsRFs4qt1N4j3Rs1xK1r3EBIlJec99bVJPBrXg/JvxiMDp5N&#10;8ZhrSIyppOr88mqMl7Cdxjbq4G8InVCoeKmAWUrjbnxsE2V6ZEtW3LyfEKeuJ8XuU6mxVMjlh63Z&#10;0X91PnRcXBgN5xZHtRnuKPVDGRQYVx45R1dEpu8rId3wKkI6VVQpFqbIEikEKeX/NPJ++uGVkWVE&#10;JeQaXUGIpJyQSmnUmumOpvOKodvSgvh2XR7M2JEVqw+lx/6zqXD2WlL8JoSsNmeiYuV95T1WFob8&#10;zfYbr8n1Wl3B78tzOSgkHNCiLspl7Y488bVYFddqfB9QA0/uxMf4/lWQTki+VfUWeM4MPWbYvYqO&#10;wZ09hCyCMHdsKVw8lQxDe9ZAsdT+ygrJJJairagPtq3MpRXSDI8kwgOfB91gYnWwQGL90m1Ds6xc&#10;9/BgvENfWd6u9iicOXaV3douZv0+IiPii0Ug/ypocvbEdXRtNAH5ErdT/mOdOByD1FcsFa5e760C&#10;pjNHldEW/xkztVwVhP6emunHwPIfi6FSrm5YOMldfidkINi5PLeQVk+4p++JvIl7o1G5Nnj9exys&#10;+TkfcooiK5fNFxdEgWqr2kVRqt/9H45szSJkE4QSaf1x8gAzxuR93bUmyvXprYTYujQfTu7OgGcP&#10;4+IdZ+fGtun+f2Ob9baKwuO+3c9k9v7jsAool8EfGxfmk3N8pSltgqT0LCbePI2J50JWj6XND+/H&#10;w11RuLd/S4TrNxLjolhRZ4UoT8rs+fiFFAonBKcvJcN5ef+yEMJN+d5taes9ISv+nsHtl09iqRIu&#10;6hyh55NrV+cUkDyokHVS1O+zfh06eI1qhi+vYT6X995FE+VcQJEFXYP1xcrr37UWOtVthFzx+oo1&#10;EYAjuzLi0snkqCwWaE55b+28gvZnEAWTB1dQAezaxTuouBcLbrau1RyzxrvLZKCZckUWSdELq+YU&#10;FdKxt9mpDS7Q22h/ztfPp8AgXw+USOOn9rWhNezcJ7ujVEZfaUM7tQXtiH6L8CC0phXFrL9HdER8&#10;sQjkXwdNnj1+gR+++1UNSs7m+OoaYC+dsRsKpfBT6ZsdazfDvs3ZtPUab0WpKGsknPiIfMasqPuX&#10;3fD8tsxiqajFmjiwPpsckyuE/dU2pitmF5aWfIOhojiogPp3sGkB8xfR8OK3hLh5NiXeUKGKZbNq&#10;Xj5MGVIB17gPNpWOUqRyfkTCUVF85bL0EMXihw61m2iuLi56tK81YAqoUoR8T1eworhfv4iJ9Yvz&#10;o3H5tujaoCFO78uEYf410KoKd7xLrFlUvCZeK39Hpchr0cFjU8FTcStIW0P/tkMRgf19flfB5Tg8&#10;Lo/P85itxzGC1xyGIAS0yoQMVfDc6Mrid8Uyu3wylapPxbI0E4Mr4cnDeHI/IguBx8W6BQVxcg/d&#10;WDJBkPvJPVy4iVNbIQi1PkPIdOGU4kIQ/opEuAXy/B9K4PEdebbvvsa10ykQ2LIugrt44hyrFZDA&#10;dcIzA69BVTuIpCys5bOLwLuEVo4ktIqukTykX9L1ylI9HkX6YeXCPfJbXcz6+L8FEV8sAvnXQpMt&#10;a46iUYUhanDSNeAaYCc4G6TFUFpmr2P7VsO1C8nkl5E0pWVGIgQVCBU9lSWVWEhkHNuVSawIP6T6&#10;aqAqpvfySWy8ltl3z8YNVHD9Z5nNajPeyFg0uaSQmh/6t/fCHiGeJw9F4XDxId1VugLlOUTpLZjo&#10;jvxCSEwzpetj6U+cOUv7nkfH71fdsGxqSezflBV3xAJ4y5RW/k7I4dTuzKqWl0+dxqiap6uaSd+9&#10;kQi71mXHrfPJNeXvel2fG7w2nSSMZKGUrtxLxiXUtUnb+J5cC0ljw4L8+K5bLRzbkUkjytBj8h5F&#10;xrwJ7sgaMwhtPZoKucv7dPfx2aj9NiLj0hk3LJTvHNmWFRePppV+0E1VG1i3gBuTfYENS/KCmz7R&#10;JXlHrAX1O5K7es7yyv3J6b4yuhddob9Pd5U8N+4f49+8nkwoApTb1LXfqYWvYnkUTNYB+ZO0Q89m&#10;Pyjr2SFm/frfhIgvFoH8q6EJ91tnsTlmaHGgls7k7HcmOCtkGiVjGPVKtcPiH4uq/HxQmVGxhac0&#10;dMgMnDPWqUMqql0Mty3VamhxR7mBHW1I/dUg/DCoonqPvvp18wqjVlEfRVxFU/nLbLgFTu7NqClH&#10;pVwFosBeifLs3aKuqjhcMYevco+tWZhXjiMKDlExZWhF5Y4pkbYnWlVrhTP7ZKZN5Sm/u3clCXav&#10;yI2HQjKndmcRS8gTV4+xcuyX2iyas3laDrw+Kkqz6/qU4HmYrsx7qkNfkyEWyot78XD6UBpsW5UL&#10;T2jZMT4h74eI4vaTe5Dki2GY/l05+Z1uIdqPKfdzdEB1ZVVwZz9FxEKuj8XKWzajKLo3aoAK2bqp&#10;2EfXeo3wVqykIT2qq0rLLMf+8mk0HNvDjcb81D2+dU4mELyHxmdOMnqf28r+vHhN3GhqwqBKKlmD&#10;/alEOi4KDNvf3DN0VYHyijn9MfeHDcpqdohZf/63IeKLRSD/ExC9/OYtVi3cq3Y6ZICd1ohxQOuD&#10;mutG6KPm+o0uomx2rsshikwUA2eVVFZmyoPgbJm+/pcxcUNmsG/oGuH3Zfa7em4hpeS5cv3UHplB&#10;K+X5NR7ciYWBXT2QMVp/tXPdZSp3pbjsM3NRttwBsUa+TqiUqyt8vJsqC2fdIsYwvlDrTLgCuoBb&#10;ALLH7YPKOX1xnlulUkmLYn50Pz4GdbKhbqk2mDasAp4zJqHaK8eX1zcP4iKEq+O56x1n2eo67NdC&#10;64rWAAmNilG/Th10SVH583PjfeFvlSKV3/KY/J/vy/dCmB11KB1W/5wfC6cVxYbFeXH7olhC7+Q4&#10;QqzHd2WErbAPCiQJxOCunnj6uxA4r+VdVPwypbhKfe7Tsg7e0BrgOdhWtkN+P7F/ZVU+nXuK45m8&#10;L21/cC0pvIp2Uqm7dUq2QzFu8CSWx+mDqXH5aBoUl3vJTcK2/ppLvptYxU+4Z/nZQ2m1520kkPBA&#10;lxxJWJ7pS2nvkplF0bBcWzUxoCtTuaoM5KH6mExg9LUdPvXG4vCe8/J7Xcz6778VEV8sAvmfgSY3&#10;rtzDoO6zUVwIJF/S9uAWoMYV7Nog95XPtUA4i+QN6OSJswfTIYQxA2ZD0c9vplz4HmeqygKQV8Yo&#10;aEU8iouBnbzUDJl7jEwcXFFm2dmxeVkutUkV/fbcGlUVdtQtAb6KEt64qIB8HqQWm3Gv7GJirWxd&#10;kV3aEgU9GjVE/qS9RWG1Q57EgWqnxHdMM2bmlbTzx+HlVaG/DNGCFAHdVjNrOxE+iY3xcs7WNZqL&#10;0q2P5WJxKQLkZ/J69Xgq7FmTHWf2psedc8nxTrnG7NcpSvvV3Xi4cTIlrhxJI5+JotfviVw/lfPa&#10;Bflxbn/60Ptx+XgaBLb1Vvczj8zKmR2VJ2FfeAhhLJpSEu+kvbcuuglZdkY2IUO66oLlnj1VMYr/&#10;4IyQC11MLJF+U76niIXnI0R5r55fQJEBqyhriQpfK3Lc+WsenNiVAbevxkdHryYqc24KLUGxboJ9&#10;PMWqGYLeLevh0TU3tQ3toS1Z8ZrX+T6LTH/2JI6QKGqP8u0rcwvBN1apuYyjhN23Q4OWYdVGnoc/&#10;Zo5bi8eh+3dQzPrtvxkRXywC+Z+CJu/evsO6ZQfQuOJQFWAvmLyDfZC7BNnllfWtSCSc3VPJX2GQ&#10;my4SKjAqW32GHR6obIR4ntxNiPEDqigFynTRXPH7IUe8fqoUONcmnKb7iunEBuX0TiyD73vWVAH4&#10;BaLcRgRUV+05uiMDNizJg2xynK71G6nie1zfsmRaMbk6LcZyak9GFe/hLLtK7i4oltoPO1fk0QiQ&#10;pCbWR9ua2qZHdOW0q9UcL+Q9JhC8FnLxa1pfKWT+jgpWKXI165frldk9t/+tXawD3NP54edJJeWc&#10;vB+idIUspg0rj3SRBmKkXw15/2vcvJBcLd7j/ioMdA/vXQ2Th5dFV2l3zgRCJAKSCNsW2Lq2mrkX&#10;Tsk1GEHo36E2nstxn8l9qV28PQonD8CBLYaqt2yPkMHda0nQoExbdS1B6jfyPt2FQj7Eke2ZUaOA&#10;j9qfY4R/TXWuUzsyqUWc+zZkx1taYkygoEVFq0Z/Dq7PkudjerSc//WLGHLcrOjduq6yDGm5lkjb&#10;w6n/aH93V5uh0X1aOLkPejafjGMHLskxdDHrq/8LiPhiEcj/JDS5e+t3jAlejArZe2pB9rTmQXai&#10;iCg0FmesVchHFU+8dEaIhErznSgypXBEsbgqHB1UPHTnvI2u9hyZObqUiov4N6uPfu1qY+kMmf2L&#10;0nbysQvp3LueGPXc26kA+vFdmTC0e03VljWzi6FpxVYq7rFpQSGZxXdEhay+OK1SgL9SFk8XIRa6&#10;xsb1rSa/8xCy6YcZ35eVy5c2i5J8IMduVqklCqXwV0HeOqKcr6mNs/6D8/syoHxWrpfxR9bYfeHf&#10;tC6e8xpJIPaKxWcOpkWlHF2FAPuhau6uOEECpMIWYp01ppRaUPldDyGQkEgY1aeqcj81KNsGl45z&#10;QR4V+zd48yIWJgmpsjBlrQKdcONCUsybUEIUbS80qdgGXkU7KkIYIPfq91tx8b1fNaSLHIxfJpWQ&#10;41LRG+6XPIu1PxdWVgqvtU8bb+xel0ORzSSxOFhOhhYg7/lvl8WCYUCc1tEbPhc5FoPxtDrCyxLj&#10;ddtdVSGvY+DorswY1MWmyJ/1z5gW7tpnCJJH4RQ+Ktbh7S5tn7lNFQN1iGvf/F9CxBeLQP6nocnB&#10;XedkVviDKhGfL4k95dcwgzSC25jSveJVrKMqgHfxFJWukAjjBVSyZspHBz+nAuf3uZaAvnzGH2gV&#10;UBnqs14qMXnv0Mascq4+Mntvjfu3EiC4Sw0V6G1asa1YL33x06iyamMrZmd1qt0Erx5TuX+FxVNL&#10;KLcYy9H/fieBijdwbQRLq3ANC9t6TQiQCpqurQZl26F0hu44sJUz+y8weUgFlTXExXP5kvbGd91r&#10;4C0JkAqURPk2Ci6fSAlPIa6CYi0w/sLd+R6xlAe+xKIfiqvKtCP8q+LVvQRoJO3n6u/F02khfeVw&#10;D0k77l1NotxSdLVtWJgPp3dmUquzeTyu5rcV7aBIgxWQ58j1Zo0dpFx1r7mHix4HIWgNvoqJhZNL&#10;qUWE/E32OGLpiXXDWmV8b9K3lbTy/np8g/f5j54ZQfcc41byzA6I1cLyJhWyc6W4veS6SV/he9w9&#10;kzXaSCLf91modtZ0iFl//F9DxBeLQP7nocmzJy+w+pe9KuWXbi0GOd2FSMIohiy+KtBOPzfTQLnd&#10;6Ljgyjh3NI0ofcZIRDlR4YTnQ9ctFc5+qZD56vodeY+Vg0f2qq589CMDqiNEjt2nnZdS7Nni9EHD&#10;Mm3x5G4iDPOvppTv1KHl5Sr+D5dOpkb1/Kzc2gdLphWX977ArnVZlG+eivqpWB5U4if3p1cWBFdF&#10;c50KZ9HrFuRXhNa4QitUydMFvVvVR24hsMkDK2ruHbaV7RcL5vqZFGrDrZLpe6oNvLKLpTJ9uFbS&#10;ZeWsAopAhvesjnvnUigLKX+SQOxey50iRRHrRPk8Bl49i4n+QgipvhqkAuGPbySR9ncShd8NV04m&#10;w9lDqVGzQBdFQMyOK5zSX7nDbl9LolxXofeMx+T9FIvipFhQM4aVR5BYd4M72YTQSqgtZpmtpda+&#10;6Od/H0gsdlcVS6Ps3pgNQR29VNIC3YXc9yVMCRJC/md2FbcZKJy8I7o1mSSkc1aOo4tZH/xfRcQX&#10;i0As2KHJ7ZsPMX3UalQvEAjufMhNq1xLxRMkEgZKmQFFlwuDv0N61sSxnZnxmhVc6d7irF3FSUQh&#10;fYjS0iG/efM0Fkb0rqEWEG5czLTdKCpIS3cPCziuldn6a7E4GBcokiJAq/Yb8g0GipLLKtYHYwWt&#10;azbHtz2q4Tu/Gqr9ZTJ1x6nddDV9gb1i3dCtw7Uhv04vriyan8e54+S2rCiayk8tnBvdu5qcrz8W&#10;TiipzdoZ4yCBiOK+c8lNLJj2qJq3M34cVknuRQ8UT+2H0/vSY++anMoCGtjJA79fSqYW5pHQtOwx&#10;A4GIwg95FQ2j5DwphUAGd/HEcyHebg3ri/XQDytmc73LF2o9BWuGZY/bF8Vkxk/32nFeLy03433j&#10;cUlyJPG30ZWVwjiS+p5O7OE9B/19fockI5bis/vxsWlZXvRsVk+5qjhhYHyGEwhX4uD9LZm+i7Ji&#10;SR5NKg3BqkX78OTx/3KQ/I8Q8cUiEAsGOOTimd8wvPcCVMrpLxZJOxQSItEVhbPi4L4j3VXQl2s1&#10;mAXk36IuNi/Nhwe3E8ph7cpLLYyjorJbIH8EUaQv7sXH7TMp8Zy73IkyHNqtlhBWIAKa10fI28jY&#10;sDi3ytCqX7oNWGdpy6+5hTiYAdQDrWo0RzVR7oWS9ZZ2ccbspwLiy3/i6vgvsHFpHhUk796wHk7s&#10;EAsllb/M2L3FGrGp2fX6uYXVim3WgVo3t4Bch1wDZ+Vs/6uoeEDXk5BXOSHSq0fTYvLgiqqwZJe6&#10;jbF2ThHkEwvNv3ldvPs9PrrWb4DMQnyj+1WRcwuB6IpciIiusT6t6ygCGdunqlhekcSaKqdiKKNZ&#10;xZhWAy0msSoalGqv3GUktfljS2nEEJ4LikSiVskL3uem4vXQWmRKckhkhIildfNiMiyaWhxtPJqr&#10;bQA4QSCplnIpP6Kevzxv9/S0OLTFgLVL9Mes8evV9ssOMetrFv4NYhGIBRM45Mi+CxjQZRbKZe2h&#10;AqFcjKhm866uCwFLs2vpv1Q4/mhZvQXmjSultikNUVV8RXkyy4cKi4orvNmwDipBKja+Po6NZ0JI&#10;R3ZkxrUzyaWZ32DG8PKqhtbovlVw/Xwy1MzfGUm/+BZj+lTDk4dxcV3IZ9f6bPhlehE0q9JSFQYc&#10;GVhN2vEfLJtVSNV7CurgiWsX3FSsgX59uqPqlW6Lm2dSqAq1XAi3Z2VOOZ8QiGq3tOtlNDy5mQgN&#10;y7RG0dQBOL0/Ne7djKt288sRrw+aV2mtgvNd6zZEiHx31hh3pfRppZ3YxXUwXATJQHok7FqTW+4b&#10;720fbFlCS+s/2LUil4pbNC7fCvd/S6RZP/Ld0wcywMfWDG2EHDcvzq/Fcz4khuEKnchpHbJsDSKL&#10;5RNXrMdMGNe/KrxLtFflbZi8wEWAtDhcnzWJQ9trpgPyJGyrSpBMHLoc1y7fkeMZxax/WdAQ8cUi&#10;EAvvgUP2bjmNoE4zFXEwY6toqk5OC8RcQauERMIU4JoFO2FQF09sFgvh/m9ilXC9B33rf7aUCGfT&#10;KgAvpPIotlo3sXlFblw/lQqHNmVH88qt1MrqG+dSSPOFrJhdRNKSbj5jZBkVWO5gayIz92iYP7GE&#10;Cqx/H1BVLKXY6Fi7iZBFoFLkI3pXw71bcdCwXGsVOzm6XZQ+CYRtUAQSHc/vJETTSq3EWgnAvg1a&#10;8H3f+pwqTZnXzZTWjramePYgNu7eSIgmFdqoNRiMGc0VUl0nFhCD9RWy+SL1VwPRr21drX7Vu2/k&#10;elKifPZuqsT9Zbk2RbrMkhIypTX2WshRkYfr/fkQ6NYG74tYN1fPJcPSmUVVuRnGXRjfYPaZGWko&#10;qGfOffc7qAlFzYJ9MX7wMpw7aSxBQjHrTxacEfHFIhALHwBN3r55i4O7zopF8pOySLiivYgQCbO2&#10;zJQNg6zaLNVfFBM3DeqJFmIJTBxUCQe2Z9b2SCchcIb9R64WHWr2bIeuCF9Fx5sHcfBIlOsjus1o&#10;sVDh8jtMPw2JLDP9HCiWJkAFx3+/kgwTgysi4RffyWsFvH0ZCQPaeyF9lP6KMA5tzCZEF199t6wo&#10;zDNH0sgxpI08HtsgxMeV9q2rN1Pb/m6nhUKrIiQqpnxbUbny6GpqUaU5HtCCwFc4f0isB++mqiox&#10;U3oZ48gkVgZLpg/3q4X7NxkUl+t5HBOv7sdTbTixNwNecm8Q5Tqzn5sr5Jl9RSIw3pfwoGda8Te8&#10;13IvHt9KhE1C5kO710Ldku2Vy04FxlP6yXMLPwOPwXHGOJhk4VGkLyaJxXHuhEUcH4+ILxaBWPgT&#10;0OTVy9c4tv8ShvjNQ+XczMZqJ4qlI7hzHBVNGD+5fUUyFwHSn07XCGfePrUbY8boMji1L4OqGqsF&#10;f2W2TWVHEtBdRrrydIXxM7pjqIBJKjp56N97EkuUclyc3pUR25bmxaMrbti0MB86N2iErcvyyqV9&#10;g0WTSihl3s6jGV5IW+jCKpisN6rk7IorZ1luxEAgDH4L+bUUMswUNRhrVW0uITJaJvcSoEs9Bvv7&#10;o3ml1rhzVYiBBCnXxS1lty/PKyRTHmP7VVblSbiA8g1TcvXsKELtfyK/IWnpgXv9WvTv6P8bob9P&#10;wiAhc60HjyMWDN1/ezdkw+igKmgmllOp9D1UDIjZdFzDYZZRRVclJwdcPV7Arb1yV3Etx7SRq3D1&#10;ouWq+uuI+GIRiIWPgCZv37zD+VM3MH7QUniXHIBCyTvK7LudEIWPsjzMAu4E3VtcmMgMLq55YGpo&#10;R+/GmD6iHI7tyIyHomjfsf6WTijM5tLXibwvdhKecuV7yt8vxyKEmN4JQb0WJfuWylrwSqyXGydS&#10;4e75ZMrCYLrv0h+LYsVPRdR+JEoh68eTtoQIyayeVxjTh5fHlWOpNNLjeURp3z6XXIgpN07Itby6&#10;Z68JRjLkdfCaGPxmO5hgwFc9wcDYZsLsPSP4uU4uerzITjyv5Zh3ryTFrlW5MKpvVTSt3Eq513i/&#10;6aIimYfuyWEgDu0ZdVeZd4Xs9apYar1ljeGYP3UzbjvtSU4x6x8WPgwRXywCsfAX4JBbNx5g/pRN&#10;aOc1Cu7pte1Imc6pUoC5ut2gpBT4v5AMyYSB9wJJA5Trp0yWbmhRrTlG9ammgsqXTqXAc7q6OBun&#10;C4YKUnfhKDJ5D6GYQXf9cJaugvP2/3ULhkqex+PMn6nIinDkf9dz8H/GJtgmkouuyPm+7i7SYxfG&#10;3/L8PDbPp5/7Q8Hj6NdLQiVhhMh5lBswGn4XEjxzKC1WzCqCgZ09VTIAS7lwHw6m37LMCEkj9P4b&#10;noeWGMHSL10UaeQVq5L1qgJaT8W6pfvVlsnOYtYfLPw5RHyxCMTCJ4BDnj15ic0rD2OA7yzULNgH&#10;+UURMVbC4o26BWJUXEbQaqE7JV+SAOWTZ9otV4v7N6uHn0aWwY61OVXQ942q80TlHUlOL8qTCpsK&#10;NVTJClyV7+cCycXs/U+B0GuxEw4JjmTB634XDc8exMM5sX42Ls6nNpHiOhmVupy8l6oWQEuDBG12&#10;r3Xoz4PZdbkTtFZWZINygzBOrMpDu8/JuVzF7Plb+DhEfLEIxMInhkPOHL+GeZM3okPt0aqYHomE&#10;2TusABxe4J3QiaZEOm2hIsmEVXe54RUX5fk1rYcpQ8pj3ZI8OHs4DZ5x5zy6vGgx6FYDSUWf5XPW&#10;/zkV/acA28d26pYRg+W0thRhyOvzmKp+19HdGbF8TkGM6VMVneo0hkchxp56Io9YGUSh5H5211T4&#10;wXCC919ZG0naIV+itqicOwC92kzDqoV7cP3yXTmnUcyes4W/jogvFoFY+ExwyMP7T1Q5izEDfkH9&#10;8oPFsuikAu8sdUHLhNk9VGpmCk9ThL5KKXLDKwZ98ybphQLJAlAyXU+1VwhLsg/wsWHGyLLYtCwP&#10;zh1Mi0eibN8xvsESJHR/ESQWun1ILow70PVEZU2ioVvpj8hGtwjMYPZ9IynwHDwXz8lzMw2X7jJa&#10;FSoeIu0TwggRInzzMC7uXXTDsV0ZsWp+AVX+vndLbzQp3wqVcnZFMd4HN6ZIy30QguU2sVrMyZw0&#10;9PdI3AyIF3TTYlXMuGrrOQo/jV+HM8eu4fmzV/YnpovZc7Xw6RDxxSIQC58ZDnn37h0e3HuCLauP&#10;4Nuec1GvzECVucUVzAXd2is3ir4/iQrAuyhDKkKHMuyuCvkxBZX1sRgcLmQnFabfcg2Hb6MGGOZf&#10;HbPHuqtChUe3ZsH146nU5klPHsTDy6extCKJah94UeKq5IcBfE/B/jljGqrkuSuM37VDD5bzVf0v&#10;3xOyeCPEwcq+j+/Gx/1LSXHpUFoc2JAdq+YWxLThZTGwiwc61m6MOiXbq+QClkfRri9AXZ9aUS+E&#10;occyjPfE+T5pn/P+kqgLJG2nYlJ8nwHxCYOX4vDu83jyyDW2QTF7jhY+PSK+WARi4W+Eszy4+xgb&#10;fj2kSqY0rTJMlZLPL0oub8K2ojA7GNKC7YRiUJLa+/JqV54ss6EC8ml7qNgJFa2q05W0t1pVXSSl&#10;v6rnVLOADxqVa6OUdO/W3hjuVx1ThlTAgoklsXpOAWxfmgcH1mXDie2ZcHZfOlw4mhqXuHHUmRS4&#10;fj4Fblxyw81LSXDzchL5WyCWwrVzKeTz5Lh4IiXOH06jNqE6tjUz9q7JgS2L82LlT4Uxb2wpTAqu&#10;iCHdaqkSJ21rNUW9Um2F7DpL23uoBYkqxVlAwmCWGomCgW9el76wz3jNRjjuka+y8EjKXCFeKHkH&#10;5Z7q4D0ak4b+in3bz+DF85f2J2AUs+dl4fMi4otFIBb+CwgrD8Uy2bnxBKZ+vxJdG09AjUJ9UFQF&#10;dtsgT6K2yjrRizqakUl4oOJliRXO2KmMi6oZvb9yhWlxAxaNFJIRC4aVbpm1xO+Xz+arNqKqkb8T&#10;PAt3UJtH1XVvjwZl2qBh2VYKDcoISrdV1oJXsfaq6m71fJ1ROWcXIUMuvOupzsf9RkgMzIbKLeD5&#10;8icVi0KsJxZHZLkQtk+11eQazBBqZcgrrTauw+G94iK/Eum6oo57MALbT8e8yZtwdN8FvHzx2n6n&#10;jWL2bCz8fYj4YhGIhX8AnOX505c4dfQq1izehxF9F6GN50iZRXPjp44qEM/4SZFUmruLwWB9dv6h&#10;0JSvA3yPx6ASV1V1FdH0VFZAIbFkuOdHAZKOsmgIsRRCQfeS9rnaSVC+z9/x9zwOrQdXd5PruT8U&#10;imCEREuk66LuBcmC1lpRsThqFe6Lro0m4IfvfsXWtUdx+dwttfNkWDG7/xb+O4j4YhGIhX8Ywsr9&#10;O49URtdqIZRRQb+gY92xSmFywyK6vFQMJVkHsVg6qaA8FSwrxBozvf6swjYqeWdoQX1nmH3P/Lhh&#10;oH9X/76dJEiOdOHxemh9MUbEwHdBtw6qLD0tjB7Nf8Dk4SuxTQjj0tnf8Pj3Z/Y7ZhSze2zhn4GI&#10;LxaBWPiHw1kYiOceEzev3sOuTScxe8J6BPvORlvbKFURlkq4SMqOSuEyaFwwaQchl45iGXRUBSCp&#10;kEk8dIdRWfP7ulvMGX+CBIyw/05D2OPyOyQ2np9Ex6woEgTbRxJkm1W7SYhiWZTP1lORRecG4/Fd&#10;4AK1JeyRPRfUdsTPn5nFMihm99HCPw8RXywCsRCBYC4hISGqPtf1K3exd+spLP5pmyqv0q/jDLUy&#10;vk6pYFTJ3Uspb5IIZ/Fc4Mj1D8oNJODqa1oyrPnEwDP38dYJh4qeFgGVvuYycwbTkElKtBhICPwd&#10;f68TAl1u3JxLdznlS9ROziXnEWIrnobxku6oXqA3GpYbjM71x2FQ99nKslixcI8qp3/39u94a+qO&#10;MorZ/bLwz0bEF4tALERwvF9ePH+lrJXj+y9h8+ojWDxrO34cuxZjgxdjYLdZ8Gs5GT51x6BF9e/Q&#10;oOxg2IoHoXr+QFTM6a8UO11hxVJ3RmFl1QghiOIn+ZBsFOEIQZAIaEUUT9NJuZ9YqZiZTzULBaoa&#10;YY0qfIvWtb4XK2IcerWdim/95mLikGWYPXEDfp2/Gzs2HMeZY1eVVfHm9Vt7y98nZvfBQsRDxJf/&#10;YQKx5N8lHzcg3759q/aDv3f7Ea5fuoNzJ2+oSsNMd92x/jg2rTikgvkrFuzGsjk7xbrZrtxICmLp&#10;kJCWzd2JlWItrF2yH5tXHVHZZAd2nsWJQ5dx8cxNRWAP7z7Gi2evlLX0cfLvUDiW/LvEIhBLLLHE&#10;Eks+SiwCscQSSyyx5KPEIhBLLLHEEks+SiwCscQSSyyx5KPEIhBLLLHEEks+SiwCscQSSyyx5KPE&#10;IhBLLLHEEks+SiwCscQSSyyx5KPEIhBLLLHEEks+SiwCscQSSyyx5KPEIhBLLLHEEks+SiwCscQS&#10;Syyx5KPEIhBLLLHEEks+SiwCscQSSyyx5KPEIhBLLLHEEks+SiwCscQSSyyx5KPEIhBLLLHEEks+&#10;SiwCscQSSyyx5KPEIhBLLLHEEks+SiwCscQSSyyx5KPEIhBLLLHEEks+SiwCscQSSyyx5CME+H9D&#10;nrDpLL8i1AAAAABJRU5ErkJggg=="/>
  <p:tag name="ISPRING_PRESENTERDATA_0" val="Tmd1eeG7hW4gUGjGsMahbmcgVGhhbmg=|VMOsbSBoaeG7g3UgcGjGsMahbmcgdGnhu4duIEFUR1QgxJHGsOG7nW5nIGLhu5k=|||ezQ3MjZGQTU1LTAzMzctNEI3Ri05NDQxLUZDQTFGRjQzRUNEOH0=||SVNQUklOR19QUkVTRU5URVJfUEhPVE9fMA==|MQ==||SVNQUklOR19QUkVTRU5URVJfUEhPVE9fMQ==|"/>
  <p:tag name="ISPRING_PRESENTER_PHOTO_2" val="png|iVBORw0KGgoAAAANSUhEUgAAAd0AAAFzCAIAAAD0SUSnAAAAAXNSR0IArs4c6QAAAARnQU1BAACx&#10;jwv8YQUAAAAJcEhZcwAADsMAAA7DAcdvqGQAAP+lSURBVHhe7J0FeBRX+/b53rctcZeNu/tqXPCE&#10;QNyQBAiBCHF3wd0KlKJFW6S0SHF3dwkhQHCXeCDJfM+Z2d3Mzu4mofZv3u657muvZHd2duQ5v7nn&#10;OTK9MEmRFEmRFEn5JxUJlyVFUiRFUv5ZRcJlSZEUSZGUf1aRcFlSJEVSJOWfVSRclhRJkRRJ+WcV&#10;CZclRVIkRVL+WUXCZUmRFEmRlH9WkXBZUiRFUiTln1UkXJYUSZEUSflnFQmXJUVSJEVS/llFwmVJ&#10;kRRJkZR/VpFwWVIkRVIk5Z9VJFyWFEmRFEn5ZxUJlyVFUiRFUv5Z5X+ey+0S9SiJLu1tbfV1jS+f&#10;vau+8/TK2XvH9l7d9dPpjd8f+n7WztnFmyvS1uSM+T45cmHskFnD+00J96wI5JT4Mwr9HPN9HZDg&#10;D/g30Lkk3KtiRP8psFhy1MKc2O/hi/B1WMmPyw7t/Ok0rPbK2arqO8/gh+Dn4Ee5Py+iUDZbon+4&#10;eliRcFmi/0NRS3t727vXtXdvPD6+79qmlUcWVPxcGL8yPmRelM9kAGsfyyw3w1S2dhKTlsDQSGBo&#10;JjBoCSytRLbOBGe9ZFeDFHejVA/jNE/TdC+zDG/zTB+QBS7zTPgX3oSPYAFYDBaGr8AX4etoPbhg&#10;tbBy+An4Ifi5qD6T4acLE1bCZsDGwCbdvfn43Zta2Eru5goU8n5J9E9TDysSLkv0d4pa3r76eP3C&#10;ffCqiyb/khe3PMZ3OgDR0yQd+EiwkqWdBAAFVsKb3mYZAFmA5l8q+An4Ifg5+FH4aZYWd0tgk+BN&#10;2LwY3xn5ccsXTfl116Yz1y/eh13g7oxAoey4RP+36mFFwmWJ/moJlDcvP1w4Ubnx+0OTMtaNHTp7&#10;ML0A8McHH9hYxF/zvxy+v0+wYbB5sJHEZYOpmQAbP5heCDsyKXPdj8sOXThZ+ealMKYpB0Siv189&#10;rEi4LNFfoY7S+rn1/t1nu7ecm128eVzQXD+nAhe9ZLpGApOW6KKfDJj7GyzwXyfYeNgF2BHYHdgp&#10;2DXYwfFBc+cUb9699dyDu89h97kHglsoB0qiv0c9rEi4LNGfpY7S3t5+v/LZjh9Pg4sc3m8K2EzA&#10;FhhMZ71kT9OeDeLOhTBtmg67idw0LRF2fET/qXAQ4FDAAYHDwj1A3EI+ehL9pephRcJlif6gOsqb&#10;lx+O7L4yq2hTzKDpgCSCTXCn722eQeHXH5SPRZa3ebaXWbaHSY67Ua6rYZ6Lfp6zXj5HN5+tU8DS&#10;RmJqFVJEvA8LwGKwMHwFvuhunAsrgVXBCmG1lB/6g4IddzNMIa5JcEBifKfDTcPRPVeFch2UQyrR&#10;n64eViRcluj3qaNU33n20/LDGdFLfB3zWXji1dUg5Y+zGCiJyGuc42KQBzAFsNJpRQxaEUun0NUg&#10;39s8Z4Bd5hBmWpj7hJH94uP8xyaFjs4YFp03Jqp4XFR5YuTklNCp6UHTMgJB8Af8C2/CR3mjo2Ax&#10;WHis/9gR/eLh67ASWBWsEFYLK4efoGsWwc/Bj8JPwwbAZvxxZMMBgcMCBwcOkZ9jQUbMkp9WHAET&#10;zT2I3EI5yBL9WephRcJlib5IvNLefuvKw+Wzfxs7dLa3WQZDI4Gtg7orUGDUfYFdBd8KHpalXchA&#10;WCwCSvazzg5ySYkdHJcTM2J6VvDyaYO2Lfc88jPz8kG76gtmL+7of3io3fRCo+2dKlanhDUqYC3y&#10;2GdZrFUOa5PF2mUwTLpD8C+8CR/BArAYLFynBF+Er8NKYFWwQljtkZ9Z25Z7wQ9NzwzOjhkOPx3k&#10;nNLXOhs2BjYJNgw2DzYSNhU2mLIL3RccKNRyqJEAhy4uYPbyOb/BwRQ4vALHXKI/rh5WJFyWqDvq&#10;KLev1iyduXOU3wx3ozS6RryLXvLvs8beZtluRrngScEFs7SLPE3zhrLSxg6JK02MWD5t4O71LlcO&#10;2z65blz/lIbVKmGf5HC8SiG1S2OtMliLLNYkhzXKY/VAWAWsVhH7SEgJvX5QEi3+AiD4CnyxHhgt&#10;j1YFK4TVwsqJX4Gfgx+tVap/qvXkuglsDGzSsmkDSxMixvrHwabCBsNmA6lhF2BHYHcoO9gdwaFz&#10;Rq2g8R7GaXBIv5+58861Gu6B5hbKiZDo96mHFQmXJepc3PKo+uXaxfvHBswGgiAc66f4fGFvNh+L&#10;LLCZHN0COu46+1hlR3kn5o4e/v0UvwOb2ZVnzT8+0sbqVJCrJcgIlGyWxRrkucylEPYP6r0SAjoB&#10;d1g/5VNCBLthA2AzYGOIrYLNq1OGTa08a3FgE2fpZD/YBdiRPpbZsFOwaxzdfNjNL817wMGEQ0oA&#10;Oi5gzrolBx7df8k99KhQTopEX6oeViRclkikuKXuY8OereeyRi8FdgA1wNx5fwmOAU/uxsgUg690&#10;NcgPYKemDYteMtHv0FZOzTXjT2/UsM88I/xJBkewAhWOf4UAyo1yn15p3r9o/uquPvLjX/S7BKxh&#10;g4kMyWc52BHYnUNbOEsmDk6Niglgp8HOAqNhx2H3v4jRcHgJB93XMit79NK9P5+v+9jIPRmoUE6T&#10;RN1UDysSLktEEbfcuvJwbumWIOdSJj7iw8vsC5IVnqbgixGYAE/BLil5Y4avX9j3yhHbj491UG4X&#10;GU9p5FXrFP58I9wdNci3NyrlREfbq5Y66xUunzIYw2Soy3RfsAuwI7A7xAWmRf7jIx3Y2fUL+uaN&#10;GQG7TzAaDggcFsqB6kRwwFnaSXDwg1xK55VtvX2VnN+gnDKJulQPKxIuS8QXKo31zWCQkyMXEulj&#10;eKXwQpzAFboZ5TJphSztIl/HDLCNq2YNvHLUpuG5JvYZZ3Er7oj/ZhB/FHqnTqG5Vrlo7HCdXtMq&#10;kiKH90k0l5l0cb8T9vkPoJks2EHYTSLv8Vm+/rnmlSM2cChSI2N8HQC1RUxaERyo7pto4kR4GKcl&#10;R3275+fzjQ3NxJkSOn0SdaIeViRclohbnj16s3z2rlD3cmSQdSZ0M1/hY5HtapDH0CxyMSiI8Eqa&#10;mhFycCvndbUe1xcDnur/VBYT5hTA1yiH0r6fZNBPtMkgqsIPCSyphLXKoo9gS97j78BrgwJsVfs7&#10;jR2rPH9b4wEO9/kt45yY4atn+GLteK6ZvIY/Ltha2CqC0S3ycFgObuFMyQiGAwWHC8/t5HUT0HA6&#10;4KTAqQnzqFg+5zc4WdzThgrlhEokrB5WJFz+N4tbbl15ODlzfX+bHLp6vBs+m1qXApoAU+D23N0o&#10;P3pg/OKJgy8ftmt5rc69lwdo/lW+WKX1rVrjM82393Wf3DCqOmt+5bDN+b22149Zt7zSQH3giMXq&#10;FeoeaU+cEJ4xPHoVMLcRT5h8ltn/o3PGsOhZuYEb5vfdvsrj15UeJ35l3DppBao+b/62Wpfrr4Hg&#10;AHqsN9YqLbZV8EsFGwCHBQ4OJt38Wh0O16KKwdED4I6ESPh0F9BwguA0DbDNmZy1/vYVSXKjm+ph&#10;RcLlf6e45ezR29mjl8KdMkMzwdO0W72P4R6caMSLGRi/dIrfzVOW7R9VcWssjXo4UGDUTQGzusPx&#10;Nul18/oHsNNCXJP9HDN8LHJcDfNRZzVakbN+QZh7ysUDTsgjo2Y9+bfV2l6mOaZSExNDxqDWRVg/&#10;JjW/aIiZ9ESGVqGlfLmFbIW1Qpm9aikd/7qTRklpfBT6OizZJH/gJ85Pi3wuHbRvf6/Sgeb3yqhT&#10;HfhfeO3OBosTHCg4XODcP6rCAYTDCICGQwoH1t0ol3LARQpOFpwyD+O07DHfnzt2h3s6UaGcaIkI&#10;9bAi4fK/TdxybM/VCRELnHUnsLSSupOy8DTNZmkVsrWLwjyS5xcPvXrMuv2jMsIx+Mq634XjWmAT&#10;foMPKGyW53bMAN4ROQeRwqSWTvK1VizzMM5xN871Ns8Z5JARxEkZwkgDv8nSLhhgm/3stjHRr/nd&#10;fe3BTmlgRbNGjkQ9kRGXpWdkBgHEYXcyhsWkjxgxbujY4X0Tgl1SfB0zGLTiaemhaBuAwk0KY/zG&#10;AbgdVMuObHFGbxIbUK/w/JbxtcN2b6p1W9+piEhef6ng0CFjLtX2UfnKMZt5xUPD3JPhSsPSLoQD&#10;Tj7+IgUnjqWV6KybPCFi4bG917inFhXKSZeohxUJl/894pbDuy6PD5rL1k5i6yR1OYUQ3Fy76KN8&#10;xQDbrOL4qGPbGU2vNHGY/l4cg4gsQaPSlSM2y6cNKoqLSouMyR01fM2cgR8e6aA1i0MzJrX1Oy8A&#10;K0e3YN3cAY/v6725p9vwlPbhleai0qHO+vkOaiWbFvmgzRPJ5VZZ+C14p79N1vsHumixOqXWt2qw&#10;hrfVujVXTF5X6RN94Jqe0UJcU9yNc1g6BSnho1GGmnDHmNR3Ff7WChVDWekvbhv9mfloOJj4Varp&#10;Je3odmbx+Cg44LCpcPC7zG/ASYRTCSd0fPDcw79d4Z5mVCgB8G9WDysSLv8bxC3gkaHqgsPi6E7o&#10;srZ7mWUztQo5uoWjfMevX9jv+V0D1DIGLKM0r3UuwBnlfh+Y2y5z94JlQnCss16htUIZ2FIr+XIH&#10;tWJHteJATtqt09aI2iLRjEnt2+jM1CqiaxbvXO2OYf9B7X6og9r/e3DRwkW/wF61ZPNiMVwGe96k&#10;mBoZQ9csDGCltb9XxbCvsXYprE26Q4Rbb5F9dMWkjyUaaY3S6Ib5t4/bIGjCBrTJlIyPtFMpCXFN&#10;bnmp/vvzNp0IDi9sf5vc80qDdQv6jxo0Hk4BnAg4HZQTRBFsKgd//Ep8yDyJdxZSDysSLv/PC5Vz&#10;x+4kRy5kaSdB1aXUZ2G5G+UCzvpa5RTHR57Z69Reh+crkDf8wowqsAxQXk/6FlCvVebmKZt+VjmO&#10;6uhuPbp/wtSs4Ok5QREeyRy9fGvF0oG2ue9q9BAi+d/iq0369E46cMpJs+iHWQMxTPrzW9WG5xoP&#10;bxsXjxvGoBUOYaQ/vwM2Fg2tpnIZDGmtytjBcWydAn9G2vaVnsd30C8dsK88Y/n4utHbap3GZ5rc&#10;X2mHX3GCXwEue5rmMLQKp6SGoQ7OaA3KsX5x9qrFYPBR7oVyyfkzpYg1o8QOHPzTe5yKxkf1tcyB&#10;fXE37jr7DKcYvHNK1Lfnj/PzzpSQ+BeqhxUJl/+Hhcqda4/y4pY56yZDXe3SI8NdM0OzKMg59btJ&#10;gx/dMEFUbZf+PWPwPiq2f1Q+voNZMj4KbvxR7ph4v16h6Y3mcJ8kYKiHcd6mRX0/16kg6GO9a19o&#10;ZQwbNdo3futyr7pnWqKTJJ9lrh+zdjPK9zTJCXNLHhcYO6xPQpBLSh+LHKCtt3nukS2uyAUD1IS5&#10;XC//+bV6lHcioA1oa6tc6qBWgmZHMsz3sQBrnJMTMxJrwN09JvXjt32cNIp9HTJCXFNdDXMH2Ga9&#10;qjTEWqU+PNAD9AOXZ+cGdiSd/1LBwQdT3y4Lp2PJpMFwalCXRP08yomjCE408fyt/HHLK68/IiJB&#10;KDz+VephRcLl/0mh8vLpu5kFP3kYpzNpiZ3nkdEtsG4+S6soZkD81mXedc+1EHRaeH3OuhTczrfh&#10;LXgNvFa7WsX2JqXxQ8cZfT1pKCut6YUmN/vRLnXgR2dAHjjlb0uGYtg33PfhW2AP36tiTYDF/4c6&#10;qNUqikhltMg+uGTqY45mn3AxyLNRKCfY6qxfACsEmx/skrJjtQe6DDQJcblRru6xViA71c0od7BT&#10;+mi/cRGeSQGs1AF2mV6muTZKZRNCed022mWmZ4Q4qBWP6Juwa7W3q2EebPDqmYMw7L93Tll5mKB/&#10;t3yHZ0som/el+qJRNvh4Qjg1W7/3iR4QDycLTlnnF1o46XDqPU3SZxb+9PLZeyIqhELlX6IeViRc&#10;/h8TKi3Nn9Yu2u/rkE/XiEfjp62oNZYvqNjgNDk6hfFBYw5u5bTV4u4VeEGBQif6qPTxidaZXYxV&#10;MwbVP9btaLXDpH7+3ouuWczRLTy32xFlb9Gb0jOzg5w0ioBu985ZcJO2IIR1GaxR4d1D7Qv7HLYs&#10;6VP3WFuEZW6Se3nHYKBdprNe3qiB8Xs3uZzcTr980O7acZv9m10ivZKYWgDo4mtH7LD23lQuN8u+&#10;qtQfZJ9JpxXmjhqBfVZoea1W95j26q7+w8um147Y3jtnidUqE2noCWGjwRQnBI5pq1OP7p8AXwn3&#10;SMaaFY7+zESXAb2C83scuHv0u1Wr2PiMhjYMDnj3U/ZwalDnDZUDWzjxQbFsHTQFR2d0tkLjuSEM&#10;fB3z1y7e/6nlMxEhQmHzP68eViRc/l8SKsf2Xhveb6qTOhq527dTIrN0Cpx1C1MjR53a7YQbVSnR&#10;2YNOBHavUTFzRAz4Vlvl0tGDEp7dNULrgY9aZJ9eR61njurFc/Lwu35Y+LN8/ugRDFphP+vsZzcN&#10;0YA9eLNOac8G14nJYbH+cb6OGRy9Alvl8quHbVEPX/JvgRrka2t0AliItmlRMchuw28B3FFXs/8c&#10;2eIMrhl+bmHxEAz7msrlTzLIa1ugLO2k5DC0PWDzAXNNvBk+4RWuKPXyzS80Q92SgcvlSeHgkTcv&#10;7gNXFwat6Pxup61LvcBH97XKfnLdCG08ZfO6L9iRRzrDfCbkjhp+5BdG40tNtD2wF920z3CaYMeb&#10;FE/+5pQSMQqufJ3TGcIAggFCYkT/qcf38ZsEKcHzv60eViRc/t8QKo+qXxaMW87GE4uUmkkR8si6&#10;hWlRo87uc8Q+4ZW8O6PagBrC4MCkl04cDLf2fa0yWdoFQ5np107Y4okIMJ4KE0JHO6oXRXknfX6r&#10;hlxhm2x5YgRw2c0o/8Yxa0RDWGGrfHLYGFqv6dYK5QBW4AtA8Kdv+yBUUX6rXuHTK41Ib5SeHj1o&#10;PBhYZFphJe1SwOXda93h67Al8wuHiuByq8yNY1buRvmwwNJJfni2BJ+3E34FVgJMBC7DxrTIPr5m&#10;3McyG/i+etYADPvq4yMdf0Y6WObs6OiJEyJhd8I9JrS81BDRGeOjEoJ1dzppYFK7fvCAixnsCEA/&#10;1C1lblHAjZPWWAveW46ysDjBKYPtb1GAk5gaORpueti6+ZQTTREEBoRHwfgVj++/ImJGKJD+V9XD&#10;ioTL/wPC2lrb1iza1986h6GZ0Hkq2VkP5ZGTQsec2k3HWhRRs16XHg0WQIYUTWiJz3qBTx4Plo3I&#10;V3yWqTxt6W7MzXVydPO9zfL2b3LBkff1+vn9gIOuBvnXDtsj4mBSP8waQNjPjQv6IXzDSlpl9qxz&#10;zR01YutKj19XePlYZAOtyhIi0UzH5M0AAYlqlWIHxzG1CsPckx9eNrt3yfTKIbtj2+k/zBkwhJnm&#10;bpzjpFFyagcDrDSVy+1SZ35zdNZDc9iPGzr2u2kD183t98tyz4ObOGd/c7pxzOb+JdNPr9SwNljM&#10;iaNbwNQuOryFTUyTv6AowEmjCGzyQLtMtk4+WFR0SRBx3JRrrph9eqWODhHsvrjezfDFZoWkkNFw&#10;rOCI9bfOtlMutVYoczPMnxA2+spRuy9AMwiOCWxkixKc0MSQMXBynTttFYTwgCDpb5OzdtF+CJt/&#10;Tx3pWUXC5R4tVK6cvRc7ZBZKXJiki0tcwPuuhrkMzeLRg+IPbWNjzcjndk1kgOYnWTDUN09afz/Z&#10;D26606NipqaHHtrKQhPYf8JTyXUKbR9VYgbEuxjkoafkmeUAucCM/zAbzGbvx9dMPE3zwHsuLhuC&#10;UPVZ5vYJGxeDAmDHyP4J7XWqCF6wkgai5fD/YfUqQxjpsAaw2J9eC3UQhg1ukk8Jj0HGEF0Gst2N&#10;0ENDwHgC1xzUiuGPqWnhKCfTLPe2Wgc+Nfp6ckJQLD6YsPfOH9xMpSYB0+1USsylJ1rIVYBDt1Mp&#10;hesES6fQwyT/wSVTDPvvpkWoM4anSd7dM5ZoHz/J1lw29TJDvTi8zVGf7pnZQSLmBW2Se1OlP8g+&#10;O8x9wpT0kL0/cp7eMsLHBAod5FaZylOoVwnctUwIHfO4ynDDIp+YAQnwL7qTMCy4AtcwuBDylwfy&#10;dnmmYAE4vM2Kh37mjBqUACfazTC3k2Ag0hpjh86+eq6aiCKh0PofUw8rEi73XGFNjS0LJ25zM0xh&#10;i++VDJUQgAKgCXFN+WWVZxvRL607Xd8Al+3Sj26aZMdEuxoUAPgs5coJ/DFoxeMDxj65bcydjAKT&#10;WlI+GODr65CxZrYvgJWpXQCwm5EZijWrpISPclAvjhkY3/ZRFXG2RSFjWAwAiKVTML8gCGtVQK4Z&#10;meveDa81Z+UEe5jkArX7WeW8rdZDE/2QN+mjEpjozBHR1orleG+53P42WUNZqVHeiWCBC8YO27Pe&#10;HWtQRr9Sp9DwlLZ6xqCFxUN3/eCJOsA1yVadM4ery7cl/tMygovHRWYMix4XEDuiX3yIazIY4YF2&#10;WS/v6IPHLxkfafjVZHin9pE26kaN/2hh7HAgMhxPcPqbl3ijDSZvGAiT+m2Nu2nvyQ6qcHkodlQv&#10;GcrMeP9AaBfQkjJz8wPByMOqdq32RB37sN5tTYorp/u6GebRaYWpZD+OoKyKD1UX477JgtOKSbXW&#10;qmxb6RXikoKuLqY54ugMYuskuRmmfjvpFwik//nK0rOKhMs9UaicP35neN8pTmrjO+lxgedqC4Fx&#10;30/1q0ONS72727IHtG2VuX7CZqBtNlAGkBTdP2FSWmjh+Eg/h0y4AYfVBjunvb6vhzeaSV87bOuC&#10;pv4p2r3Wvea2cYhLKiwAXCiNH7agKAiWB4yCSUQ28JPMwytmfa3QxPkc3QJg0K8/eBz8mbV8xqBI&#10;zwmAKviit3nugU2uiE3CI1nqFW4etznxK+PGcesHF81e3DGofUz7/EYNq0f0RHf0/EsO8BTuCQCg&#10;6OKhzJ1yCF0A4E1p9GaLPFav2PZOtfG5xrtqnWc3jVvfgn+X37HaI2vEiEnJEdhHZYRFWFWb9MV9&#10;joBaZ7082MKzvzmJ6IzRIP/ouvHaef0zo0f4M9LBiScExqJ8McXqNsrVPdEeykqDewLYX6xWBWvB&#10;rTG8flQP5KTCYQl2SWlBPQvhu+jBhlPTwqalh9XcMG5HjCatSpxQq2DvuheaSycPhlMPx1NskyDe&#10;W8NJffzwflMunKgk4koo2P431MOKhMs9Tqgb3MJJ21z0k511kztxQxw9lE8oiY96dAvvI0EMMqbU&#10;YXFqkK9/QQt1BbwWwC381qU+n2tVcaLJPL1rGB8QB/hw0izKGzUSNRs2yH96oxHlneSoXpQUMgag&#10;8LpGF5YBTIPz9XXI7GuVCfZ51YyB6MKA2/CLBx0GO2UC8e1USuxV0BAPcOI2SqWwwckRo6sumYtI&#10;FBCCr3/C+Uu01DXJoT4VQCICoF8kICZ8C75bjz96FQwpvINfkNDDswH0/CWB9bUq0zLCwjwm+NMz&#10;H181EdEZA3EfZUuwz3Lva3QObuJcOmAvwuTiLX50fGr8EX0Tz+13aHlDTI761fWj9t5muWzd/DG+&#10;49tRjz1FoP+NY7ZwTCzly0YPSvgMEO/+ZRVdhOB2x7h4/DBYg7Oe2CZBCCFn3Qmu+imLJv/yqfnT&#10;/2qt6VlFwuUeJFRuXHwQM2i6k3q8txibjLKHJihxETMw4cxeRzRm79OXtCMRwqR/Xe7lqI4GgKya&#10;MQjda/P72GJSHx7pBrDS3Axz2TpFF/Y6IfOISc/JC4Tl+1pmP71ujGHffPqgXp4YBZsBGwNb5ayf&#10;P25oHNaA35jDStql3zzQB0MXN2RsiGsyKHZw3Iys4PP7gWV4M2P3LyF/kSg+txYsrTyY6/f3ddvA&#10;VlM+JQs+Iow5XD8A1pSPUItfLBwNOCx0DfQgcLiezc4PWDzJDw4pvGmvWrJmFhxwPPv/ST5zeAxL&#10;uwBM+s5VXuhqQawHDg5cjWD9XY6Mh1PfLntqDx1ud1Baw0RMWoNrnONH+c64dfkhEWlC4dej1cOK&#10;hMs9RaisW7zf0ySdrTOhE5vM1Crsa5WzZu6Azx/VEB06IUgnapMtjY+kaxb1scyBG3wBsgMUsN7b&#10;lnkTOQdYjEggnP2NgT/ruvjnpXj6FZxsq/zyqYNZWkUexjk+5lmuBvl3T+MtacRKYAGgT71i43NN&#10;EFaHpx3aZH6P8/17BEcS7OofmfL/s+ydkzbuRvmuhrkAypxRI+BexEax1Eq+3E65lK2TD1Ae4xvf&#10;8FoDXQUxqfO76XDlg1sTeBM1DPDNcoP8u2q9O6dsEKnF3QbBYWzCTT1sLSb1+YPaD3MG9LXMIbLk&#10;omWFMs4QYOuXHCDiTSgIe656WJFwuUcIDarOiF4CjsbTVHSnC3gTzVhPK8qOjnl4wxTdUEPd/n2u&#10;E2pyi0J61CiGVuFAu6zXdw0QQ8kL4GOahzDTOHooGdr4TAtrkW16gebGdFQvyhwxEvV/gMWAI5jM&#10;7g2uHiZ5wGtv87wDmzjUzCzgA7YT9Kfg+CO+8YRghRTxP+pOlvavELqrCIKrHWjPOnc4R/cvm8IV&#10;dELYGDiMEZ4TZuUEf3wKB1MObW2TYnzgWLZOgbN+wclfWeiiRV1PSfH4qGeVhgjN/I8I1SnU1mg/&#10;vGyGLpAoDJRx0Pd+eN00a2QMBAmEirgoAi5DmGXGfPfqOTF0mxKKPVQ9rEi4/A8XKif2Xx/CLGJo&#10;JlBqEV8+FmiuXn96xi6o7Z+JO1zBikoRELO900no22QrksLBDqMxxygZIghTQFuLfHpUDFOrAGry&#10;0xtGKJGKSU9JDXVUL0az/NzhoRyWxKSuHrbfvdbj7QNdNJU+eT1fKlhbLZ4OJsbpNctyBX+D4M16&#10;bqK5/b1y63uVT29VW3DBH63vVNqJnYUFYDHuGgRX0oCmN0I/AT9E/t0/RY3ydY91hrLQxSyAlVb/&#10;hIZ+sQV/inYTumn4/EYdJZ3AjwNGManDm5wZWmiKojj/cVgrHMbe3K36JPvkuincx4C/9jLNe3ZL&#10;1DTQdQpNb9USAsctrvBvfA33Ijyj/VkG+6ywc637YKdMOq1IbHugZRYE21BW0ckDN4gIFArLHqce&#10;ViRc/icLlaUzdqJmGYOUvlYiZuAlbDJTq6gkPurVfQPkj/gdEkQKJRCAX8q7Vns+vW4itvcVJr19&#10;pSeYXKZ24aSUcLwVjowqRaxVLnvkSAB3f5usl7dxCrdLH9vGslIoN5OetH2lF9oSYmH4RbhOAH2+&#10;KAMASwJNED0JbgI0AZfKta/UHz3WunzXYP9V841nbBYdcZyyl5m73SVhi3v0Rq/QNX38V/UbsHyA&#10;z/cDPJYOclvi67rY13WJL/zh8d0geBM+ggVgMVg4cYs7fBG+Div58YwNrBBWCyuHn0A9MeDnELiB&#10;17JoM/44rDGpTd/2hYNjp1IyN19wOjpYM1wP+PSsU2j9qBI9IAGg7GGMMsLZ0SPP78dHZqKRjTKT&#10;U9CYSbgSr5s7AB1nkRdXTGrjgr60XjN3/QDGnNSrD3YEk3pZbVA8LopJKxZvnLMh5Jz1kpfN2kXE&#10;oVBw9iz1sCLh8j9W2JuXH9NHLnbstCcc1M/Bjpm7N7ojq0XM8MCvgSLVLPvgiunoQfEWchXliZEY&#10;hg8+piwDapR7/1DH1zHT1TDXwyTvzkl8aDXxEfxEq/THGt3B9HTwy4CP1g9qBEM/PNSekhb+60qP&#10;l1X6yJPy19YdESAGdhPWtVbp40uN2/f19l41+/6Yff4O55EbvfsvH0BfONh4VoDG1CD5iSFSZSFf&#10;l4Z+VRLy35KQr0tCepcGS5cFy5YHy1cEKUwMUpoYpDypQ/AvvClXEQQLwGKwMHyF+93SUFiVwsQQ&#10;WC2sHH4C8B290btgpzP8NGwAbMbHVxqo6Y/w17CRsKlfiulG+esnrCsmRPjTM2+fsBEYOUIWHF6s&#10;9w78ouhllj3YKcPDKM9KvoyDj5u/fMwGzgWcEWf9vBDXFDSxBlwziC+iWxagNi6IhBbZ13cNnNRL&#10;l07yFeAyCH4CFmiX3b3B3c8xE0KIElRcEY2BauMzRi55+/JjT69NPatIuPwPFCpXz90LdikVl7sA&#10;j4Ma9DWLc2KiX9wzRBWvm5holHtdrQ+1ESq2i37B1UMOKEch2nDJLJs82EGtxMUgL8JzwqObeM4a&#10;VfveDW8180aNZOug54NsWcKbyAJWAuRqw59pArAQuU6KatFDm7h2+KPSs6faJ26aLDtun/6L65DV&#10;/RwX+OtMD5KvCPkGh+83pcFy5UFqkwP1pwdazQlkLgzy+i7Id0Vw6Jrg6I0h8ZtD0raF5u4ILd4V&#10;VrEnbOresOn7w2YeCJuFC/6Af+FN+AgWyN0eCgvDV2I2hsDXfVcEeX4XBCuE1cLK4Sfgh+Dn8B8N&#10;hQ3QmR4IGwOblP6LC2zeiZumz59q8TCN50/w5EkXeq+M01Cm4alWO6WfBlkN8k2vNMPck+EEAX9v&#10;HbO7cNh+Qthotk6hlUKZp3HeEEY68BpO/S/L8JsSOM7oZkXmyU3j3etc187pu32V+/2L5sQQx0nJ&#10;4YVjh6HWVMqvgGCbMennVYbZI6NhbWK7auA5jWDXsms9e2RgDysSLv/ThMov6054mKTDXaS43AVb&#10;t8DbLO+nJX3xbPKX9CqDJTGpfevdGLRitk5+fEBceyOebqYsBgJAvFMf4xsP98twQw0oX1A65Nc1&#10;bstnDIrymgAmy16lJH/0yLZ6SqfargjFZ3GjfPNb1RvVeutO22X84jpwRX/zOUOVJwUDCsHJypQF&#10;Ax9NZgbSFwT2WxYUtS44+eeQst/C5h0KW3kyYtO5iO2XIvZcjTxwPfLwjcijNyOP3sJfb0YewXUY&#10;dAPpEC7ib3iT+JRYkhC8DyuBVcEKYbUrT4bDT8APJW8NjVwXDD8NG2A8E8EaNokgNWwkbOqgFf0z&#10;f3WFjYddgB1ByXrYKdi1Li+QnS+D8g9oUhE4whVJESiDBPBtUTizxyl9WAwaem6cA1fKEf0SP7/H&#10;b1M+y3x8pjUlPayPZQ6dVgRXSriUeprmZkWPrLxoBvdD9y9atFN+gi8IBgiez/I/Lu7nbZrH1s0X&#10;l9OAUPQ0Sf91/UkiPoWC9p+vHlYkXP5HCWtvb59TshkcirjJLnwsslDf5AEJlectkVEVidTOVauA&#10;NSklhcQCl4HOu1Z7ICMsTHa80r66rxc7eLyjOpr5jJiAwkaxzEax1N0of05+EOqK10njIVmwnShT&#10;LNf6Hlisv+qk3bjNns6L/bSmBUmVITssWx6kNTXQZm6gz9Kg4etDwNLOPRi+9nTEr5ci9l/DYXoL&#10;vQJk91+P3HsNSBq1+2rUb1cIRfL++FJxvwirghXCamHl8BP8n4Ofhg2AzYCNgU2CDYPNg42kTQ2E&#10;DYbNho3XnhYEOzJus8fKk3Y37+vDDiITDTv7O05No9ybal1/ejpcCL3Ncx9fNeVedJG37Y19Vh43&#10;dBx8xKAVHfjRFee17OuHeiP6JDmqF4O/Bk890D5jkH0Gk1Zkq1ziaZK3ay1+cim/QhFsJyZ955wl&#10;0cdZZGMguj8zToOwnFu6BWK0J9asnlUkXP7nCPv4vp5IKPuYi5gTDuoGeCWmVtGMrNBm8ErCQ4HJ&#10;AlNGeYesNukbR+1dDQqgkgdxUtFzmxpFtOmjG+RPsp/eqW38tt9Y/7H+jPTBThnR/ePn5AdWnrNE&#10;nWfhVzqDMt6chVvjVy80d162yNru4rl0EICsdxkyxYoVgUYzA10XB4Ezzd8Ruvho+JbzEfsICvMQ&#10;DE5WELvDcPH/+HNFXj8htAEErGGTYMNg82AjFx0Jz9uBDDVsPOwC7AhKcOOM9lo6KHu7y87Llq9f&#10;aHJNNByEbmaZ2mU2L+ljJY8eREttG8Skz+xiuBig2Y7GDcHvchrlPteqJgbFwSXTWS8/iJO2e6Pr&#10;y2od0G8b3EJdU+i0QpZ20fFfONTuNCLVLg1BNT0zFAKMaGykhB/I2zwTgjMzeknt+4YeV7l6VpFw&#10;+R8i7GHVi+F9p9A14imVgRDUE3wStdzf1oEDQk9FEgtEQMBnuaYXNNSjgPIRWZjM1LRQuPN10ixa&#10;Uj5EAAGwBqjJH1WeXDdFzXfIT0lh9YofHui+q9bDnyQt3cVgMwLHDQoPH2utPmU3cqO39bwh8hWo&#10;nU2uPEh/BmLxyA3BFbvDfjgVAewjQHzwBjLCuxGI+VgE8aEprOE8kf/+IlFWIk4d2wObBxsJm0pg&#10;GjYedmHi7jDYHdgp/elcHw07C7sc/aPXD6fsap5ooXNBAJpyoCiqVWx8pXFgk3NyWCwazgNfId6v&#10;U2ivV47zHwcxwNYpOo0mMkUTfaybMwDuYFwN8oJdUp9VmqAHBcClFIR987LKEN6kaxZGek1oJgaq&#10;8H9FpCCcIKgwuZ1rPCHMxOU0QBCiI/pNqbn3smfVr55VJFz+PxcqF0/d9XXMZ2sniUwog+iaRXC7&#10;ik8c0en8nLWKLR+Vf1nmM5SZwR0PJg7fLbKvqgwG2mW5GOTCLfOjK2bcHgKt0lib/IWDDvGBYwfa&#10;ZT8FOkA9h/fhVhrcH6iT23P4CLljhUdPtFectAtb18d4VgDc6X9TGqw6KdB2XmDg6uCCnWErT4YD&#10;znCuRYEVFQQxBYiEBAF6FRf/D65GCKnLBUCkBchr5or/08LqwDTsAuwI7A7s1MoT4WD8YTft5gXC&#10;LsOOS5eFwkEIX9dn5Uk7OCxwcNAh6uQY1uJdy5sUsTreEw7hFZPev9GVQSti6RSkRY5GHeaaZD/W&#10;6PjTM1wNc90M868edBBIRqGvfLN5iQ/+laKO53h1KQgtTLryosXwPkkQcpQgJAQhCoHq51hw6XQV&#10;Eb1CIf0PVA8rEi7/3wqVfb9c8DRJd9EX1UMZ9VXKdtIoLhk3rOG1pti+E3x9krl9ypquUeqgVhTu&#10;nvIBQIBmaRBaDISqrtT6uWiWeqZWYf6YEYj4mPTNM9Z5Y0Y46xVaK5TaKZf9vMyn67tgqMyof5vc&#10;+1fqW85bgUk0mc3FscaUQObCwOiNITP3h/18IeIwsplRBwRYTOEdXzw48rlJRapIjeT/vVtI/I/I&#10;i3Uq3k/zN4a6kXxxGQ27dvRWFOwm7CzscvSGENh9OAi9S4PhgJjODoCDs+WC1YfX6igHDQdN3CWW&#10;3MGjQf7jU+0AdhpHN99Fv+DaYTsE2XbpfRtcEHa1C8oTRPV3bJc6t8eBo4u6OW9aTHpKLCzWJoNu&#10;g8QFErzfLlX/SrMobjgEHoQfNSZxNLvoo5bAA79eJGJYKLD/aephRcLl/0Oh8uOyQ+A+3EU9iw/e&#10;cTPKhaq1eqYf9hn3WZ1DGQS17pP8yml+QFs6rTA9cnR7o7LYXHODfMs79WE+Sc56ee7GeTtWeM8p&#10;CHQ3yrdSKGXSipLDR58/6NBWC+sU+iJfhEGuUzxTaZS9w8Vhgb9sOcKx2mSE41E/hsw7FL7jUuSx&#10;W6gvBNz+g6Pk4ZhCZB74+ChEolCSr5G7xSq6e6J8q0OdIpu0bfwNFtgL/q6hnYVdPnorEnYfDsLo&#10;H0MYCwPVJwfAwYFD5LjAP3eHy9lKIzQrSOf2GdQk9/yufkrEaFvl8rxRI7A2nOaY9JJyfyeNIrZO&#10;4cntzA7s8oU/9xbADVzetsyTuwDqDKN48CfX5heanU0OBe/DVn1WWDXDD8JP5NgTQLO7URpbZ8Km&#10;FYeJSBYK73+UeliRcPn/Sqh8N30HXQNNeSE8bARqAvijfpY5h392Rp2loOqKrEXwJmAX6hjfYcGS&#10;n+VLxw1z0iyCejs/PxiZKbL/4gu+i0kd28phahd5m2e56OfbKZeARYr1G3/kFzaaOxhlmcUYOvjR&#10;Ftl3rzR+OG07eFV/9SnBX5eGKE4MtJ4bGLEuePaBsB2XIgDHh24QDXfCIAbx0MaFHQWCSDyrS0Yn&#10;Ga8xf6rIayb/IsVrk9UJo0For2H34SDAoYADAoclYm0wHCKFisCvS0PhoPmv6r/mtO37VxpoTgxx&#10;l0/iFH+SP72D8fCyOSImvIlJLyobAufX3Siv8rQFdZQKxECT0rihcRy9fBeDgpvHeMNYMKkdq7ys&#10;FcvjhsQ9uGaKkirkb5EFPworwWQObXXpa5kD6xGRbkaPXEiHAP5+5k4inoWC/J+jHlYkXP4/ESoz&#10;8n9yVBvvLarrBUQ8U6swzC3l7kVz5HTEwREqT5tM/WPd60ft0QzrsGQLfj/bJNf8Tm30oHiGViFT&#10;q3j7Cm+xnaWA158VMkfE2KsWA5GjfJJ2rvVor4dVSYtGOawc7r6b5Csf6pXsZtsvGCJTHipVFqQ7&#10;LaD/sqCinaFbzkccwbsPA492dY1jCuYICPKBSAYlhaFc7bmGRHmTEPERWZQFCHXyES7yNvA3DG2q&#10;0Mbz6Qyi7HIUHAo4IIdvRsHBgUMEB6rf9+igSZUFwwF0WDCkdDf77kM9NEReXHID3myTRgsQY1La&#10;pfesc3NCOaii7Ss90ESsEAzchVGnul++94bLLVza4SrbCrEBZxOTvnrEwcM439Mkx1qhbF5eEDrL&#10;3K+IEfwoJlV5wSLUNRWfp1AoUFEnDTQmcFbhJiKqhUL9H6IeViRc/vuFtbW1laX8gPrDiXlGKvig&#10;xKCxbx/rINR21DdBfVRqr1e8fsoGfzRc4ZjB436YO+DhNWPkc1Gm+Otnd4z8HNEzqt2N89Ej48St&#10;qlXmzimbYJf0nxb1aXmnjhYTeVuN4x7ugk/dMR672VNvRtA3paHg+2zmonzF98fCidSqYLKCDyYe&#10;sAiDSSUyn3cgPgrJcOSKT1iSRv0ZoqwTifLTPPG3jbvBQoDm7SB/lzsOAnFMUIoDDhQcLjhoozaG&#10;wAGEwwgHEw5p3GbP03eM8adedTWXSIN8LXruSTpDqyDENeV5pRFC8ycZ1GyL9T61k+VlluthnMOg&#10;FR/7Ge8n91nm5T3DIcwMF/08wCuDVrRpsainYYkUJvX2kW5CIHrQASVQCUEYQzCXp65pb0PhLRTw&#10;/wT1sCLh8t8s7POn1ry4ZRDHlOAm5GOOho2Ujh/+6aNaZxlAUK1iW6NSWnislUIZfBHqG12zyMci&#10;JyVi9LaVHq/u6WPYV3fOWEP9BDQPoWe8qDJCT+IQucJapc+vNRHN60X1RwZAoByo0r5rZmFr+6pP&#10;CfmmNERtcoDb4sC87aFbz0ccvYX6jQFxcIPMxxCJTVQQk7MT3aEwn558kgpoL9Jokij/kkX+CH2R&#10;siqSyL+LRNk8nojtJ/ZFYB9xkQ4CEvfg4AcKHbRjt5B9zt0e6ro4EA4pHFg4vOHr+uy/ZsZNPXdC&#10;Z0z60CZnuB9i0AqDOGlblnvdvWR244zlovIhniZ57kY5Dmol09LC0IjQZtlPH1XHD42D+ydvvB2P&#10;pVN49GcmmgUJ1gNnHC4DYMbF/RYs8Fmm5aNayTjUEihuFjoI6YLxyyG8/5n1rmcVCZf/TqFHQGWN&#10;+s5JXTSUiXkPFhYFYp9wx0QgEg3Pk0Ov5KpCqEnueaVhIDvNWR+l//paZXL08u1Vi2ElgxwyC8dF&#10;njvgsH6er6dpLlTdOP9xLe810KooKwFBhRTZvxXeh+XrlHZdsRi6up/ypNDepcFaUwMGLg+avj8M&#10;bsyByOD+dnENMp/IIBxDVBwjcpFwTAEcEh+CJD6SxUcqX2P+JAmsFn5I6KcJcTePstk8kQEt5KMF&#10;0YwrCg4dbp9RB5Vp+8LgwNKmBsBBVp4UAgf8tysWiM5wCkQSE95sl9m11t3HPNdWudRJvdjTFHCc&#10;z9QqdNbPc1AtyR8zEj16qlkGa5OfnBwBbtfDJCeAle5tnuVmlH/zOP64RYixVun7F8z3rndDc5uI&#10;DDMQYrcshOX8wiCILpGdNEBOauOzRy/91Pz5H1j1elaRcPlvE9bS9Cl9xGIndREjR4CqUGdY2kXr&#10;5g5Ew0YI3wpqlMdqlV9VGmAfVbBWfLp0Sm3BpK4fQxOMuRvn+Fhkl8YPGztkrLMuPmZatZijUzis&#10;T6KvYwYxenvShAhU90SmKYQFOGhQ3HvNHAChODFUqixYd1pA4OrghYfDD6IeuwglQhlkPo4FiMyj&#10;lQgc80knREABUAphFBT7F4jyE6CObRAFa+7GU3aKBGhRWQ4qoFH2GQ4mHFI4sHB4A1YH6+CpZzjs&#10;cPD3XTPnZjYoJwgEaMak718xK4mP7G+TzdQqYtCKOXqFgZy0tfMGoEeDA0wxqQ3zBgJM4dpcNHb4&#10;0kn+8Ed/m6znxMTNzXKNbzRH9ku0USqbnRv8GcJMZLsCCIKtQR6Cc+2cgRCo4uY5QvPPRS8B//FP&#10;q309q0i4/PcI+9TyOX0kQFmEU4b4djfOddEv2L7KG/Wd4HOzTqHlg+rklAi2TlGYe3L5hMj3NXoi&#10;jC0mtWs16hEFLiklfEzDS+0LR22mZ4UEu6RARQVAexijJ+yBAM1LK/zb+c/AF6cGNGbs5G2TsLV9&#10;lcAj40QO/iF46bFwYgIgXspCkMgEcUgYIrFYJI4pjKOkIwgsUrgpoH3Xx/5ZoqxZlCiYpm48LoF9&#10;xEXsuxCg+Yer4wAiOsOBJY7wd8fC4YATDYNwmxK+ru+pO/gAH5F9Nj6BI5Z9UWlwcjt97waXi/vt&#10;G57RUB8eML+Y1KmdDGe9ApZ2QZBzav1rzTl5AfYqJRAbDU+1UJ7kkyLAmq5Z5KhePC0trLURf7AL&#10;Zf1k4Z00fl3h46xXCFZAHJozY5ZAwP+jKmDPKhIu/w1COeWsUUvFOWU3w1x34/xDW1xQhpdPTPij&#10;VW5WToiDWkly2KgIz6T9G9y4lY1fSfhLYnLfFgcCdqGClYyPgtqIYd/UP6Md+plTHB/p55QB1GZq&#10;FcACU1IjWuvAE4mxzFDrWmQra/TGbfZQnxICRNaeGhCwChEZ3NwhnMiCOAZRcAwMEpGsIJhFuEtB&#10;lvFJR4CPkAATKQz9m0XZGMHtRFsu5KM7dpa/+3w6U1McxNETOJ6IznCo4YADnYeuQokjOBFwOsZv&#10;8bhbo4u63Ajf8UAMALXbpdGpb5VG+AZ72yZdc9VsgG02C3+yya2TNhAVqZGo780Yv3FwH4ZhvVdM&#10;9SPCJnPYqPYm3BFT1iysjwjNBze5uRvli5tWHyU0xixt/fzPyTX3sCLh8l8t1PuiYPxyiFRK7IIg&#10;pl0N8rzN8k7/hs94QJlxol1manqopXzFA9Rb7qurhxzP7XHEWtCtK7VmQnVqUswaHgMVDO5Yl0/2&#10;RwRHd53SsJI3D/R2/OAOVvrnpfi8oMK1GgQVu0X2/WuN8t1sgxlBvUtD1CcHDFge9O1h5JFJROZD&#10;GacJcWPOo4wwjgkJ41iIxRT2IVH4KFL7uYr7A0JroKxWpCibxxN/FwhGd+wjH9CCErbPhHfmHVIk&#10;4jijww4Hf+Hh8P7LguB0wEmBU1Oxh42GC7bIdFzCRapR/uMz7ZF9k+B6zNIu2oOmVfmm/b1K9IB4&#10;e9WS7OjhEFGHN7uwdQqZ2gURnskfn+og4gPNKesRKWQFpE/uYgLuXQ3ForkwfsU/podGDysSLv+l&#10;QqU8dY04KLsY5PWxyLlwwBGHslD0Y1KrZgwYaJvz5qH+7g0ucOfI0S1MiRh95BdWW60q+grf3UB1&#10;apGtfU6L9JoA9RAq28GfXDsmTEDz0UghoH8SM4M7LFCvuOGsDX2hf++yUKWJAS6LA6ftCzt4HfVE&#10;FvTIPH9HwjGIh2MBIhMs3ncThIBFSlOIYDEFgoKKAwnCdJwojf9CUb5OqONXiN8V2pgOUXaBDGih&#10;REfHYcFFHCvhtkHSEUZCdIZTACdi6r4w50WBcGqkykLhNG08aw2nDJ04yqkk9FGxvUWxYFS0pXwZ&#10;XKqXlA1F1+lGubpHWgHsVDuVkqUT/Z7eNuljmQNWuq9VTvVFC+S1IVoAuM08392G+27KmsnCep/f&#10;7+RjngveQhyaJ6atJWqBUNX4m9XDioTLf51QmVW0SWSXOALKfS1zrhwRA2VQk9ydU9Yvqozunbdk&#10;0Eo8TXO8zbPpmmjyxlGD4n9e4VX/goa+S7QIvVeG6lR90bKfFVS2AqgtlWetUEcovgOCKifssPDE&#10;xZV7BsFr+spVhMmWo2d2ZP8auhufVwheSUQmRDbI6K6ccH984uy5HnPg9uij92JPPIw7WTPuWHUc&#10;QGrH+RiROKZgji9BC8wnJoWqf4P4P83fGOqm8kXeLzKgyWjmi3+4eEcPHUwSnflcJoRaBYnTkfVr&#10;qOWcADhN8hWhIWv6Xqs2EJ3W+KDU3qBw/oDDUFZ6etRorJmY4U/uyXUjNOuQTsGCoqBxQ+LAKbN1&#10;C49sdeZewj/LYp/lHl8zObSZs3O1+9nf6LWPtdEtl8jek0jINV866AR8F4dmCP45xZuJuiBUQf5O&#10;9bAi4fJfJFS+n7nTSS1eePAIRDDEMUTzlcMAZfFjrgC1jWiMdf1zzQjPCcBxP8f0YJcUBkpWFMIr&#10;/L18mu+LKgPkhngDbY/9zOHoFQKa/ekZj2+aoBFi5HWS1STX9F510l6WDpqcPkRnWsDw9cGbzqHx&#10;0/hoPYAyHw04LBCRyVAGId8HoDl4Z8zxB2MBxIdux245Nvzb9YH5k/qMHMMaONjWwkJ3+FjO8ep4&#10;MrkoUCMkBGIQBZQdOnAjHhf/jz9BlJ8QFHmr0HZSNp4QeR95EgY0YjQJzSDCO5PQzKVzB6DhdMBJ&#10;gVMDJ2jY+mBt1CQYojs9aPI+VvN7Fe61mSwgabv0+wd6tY900Kfwb6vM9aPWbob5EIEDbFFTM12z&#10;ePX0wficR2gs0t0L5tkxIyEsmVpFThrFLJ3CIcz05dN9W+HmrEXcvLIIzZcPOcJtn0g0Q/CDa/4H&#10;PLy1hxUJl/8iYZtXHmFoJHibZ1AiFUHZMBf87KWDBJQ7zRISwqR/mDXIUb3YxyL71A72xu+8g5xT&#10;6ajmFACdB9plzcgOrrxgjvrAoecl914za6CF3MQIz+RqNJ2CqFtdcFjNskdumnp+5ytVFgZ3xx5L&#10;gr49HAambP91cl8LggtkHHckkffdGAW++OSjcQdujVn7W3jpzP5R0Qw3dzMzKz1tEx2arb6em6mB&#10;i5mKqU5sqtvpmkQKwnARICazmELD8QeuE9D8M/nbbeE/el0kr/kbTDBaBKZF0pnioIXpjAOae6h5&#10;dOafCNRnA04QnKaFh8PclwTBiZMuC/Va6nvspik+9kfQOANJG/EuHARS26UPb2aztNFTVvF+k0Wl&#10;44eh+bDADrfL7V7v7mmax0BT6RdwdAp9EGfzHdSK7VVKEoPHvn+qI3ZiQhAmdfGAo7e56FwzVAGG&#10;ZsKWVUf/b+tjzyoSLv8Vwg7tvMTWTkITEgnGKEStm1Gup0neub10sekLYTXLvbpj2N8mG9A8JTUM&#10;w/5b+0xr8/fe0f0TPE1z8AewFkGlyo8ddm6fY3ujAlarsvW7vnWPoS6JGuDXJNfwTq1wl7P6lBDp&#10;smCTmQHp20L3otkbKKlkPpG5UCayFnuuRx+pij35MG7XpZi5K/1HxbE5LqYGpro0Sz1dV1PzIDvH&#10;OBY7y42V6uo4jE6PZZmE2BVOG3iKxGVemoKPNgrygIadUDgBXg8iJYhXYqeiLExWx0+IEXVTcfF3&#10;BHaqg8t8CdIZAVqwCwcluUHQmYTmDjoT4iadwT6nbQs1ngloRr01inY5N75TE2Gc+cKk1s3tD0a4&#10;rxUanT96UHzTO3W8g7PMoc2uLO0iiEymVmFScOyRX5kPrppcPmY7JS3MWb/AXrU4zn984xuNztLN&#10;mNTZPQxPk3x3UT00oCJwdJIO77r8f1gle1aRcPlPF3b1XLWnSbq7EXXqTvgXGOpmWHD8VzYOZTFO&#10;GVyPcOtcu2xFEhqyBUbmyTUTDPsP1qaYOyoazclrkO+Cd1AF2auUZo8chZ4yhX3TYZT4qkXZ5JO3&#10;TTyW+IFNVpmERu79cCr8OEpcEP1n+VDGWSBI5P03Y048jAN3/O36gOExDFs7A5qxtg7L2CLEnp7I&#10;4WS7sbPdWFmurExXhxF0uyB7+ng2O9fd1M969rKhJx4kAKFIOKagrTM7LIhOPl6TSH/8EQmvENTx&#10;i5SNIYuyC7i4gCZzmdDeaxRAi8g+C3lnEp2JM8JDM5wsOGVw4lafDB+wLEh5EmoPhLufU3dMUMZZ&#10;ZD/IdpkfF/a3VS5j6eT7OWY+u2OEetQ1yb28azjANhusLkOraG5eENasiNLNsBLU+iez6dv+aKJB&#10;lZKFRQEQhNR1dgi+JXXsF46rQQEEOTnsiciH6gCV4tp54qHalCrzN6iHFQmX/1xhTx688nMqcNEX&#10;8Shr8LYc3cJ9G91Q3IuEMmAUWRJVrF6Z2tjSJn35gIOzHuqD/P3kwbWvNOID4sA+s3UKf5g16NhO&#10;ZkJQLF2z2J+RfvGQfXujKF8Dt7S1yjP2MzWnBsuUB4PPyv419OB1NEsDNZVMeDSEAwINI/ffGnXy&#10;UdyvZ0fmlvtwOCY0Ay0dtrHNcCdWuisnxw1AzEx1ZqY4szJcmEnOdoH29pGOzDQXVpoLM8PVytd6&#10;9baIY1UJFCIfEM9iHIjwyqckITJMRevQze6K8kUxomwA2jDKpnaoA80gYk+5gKaYaBKdQd2kM5Hc&#10;wM9LB51R0hlO34HrqD0QTiicVs2pITMPMLA6ZRFdNT4qtdUr/7SoXx/LvLOoXybeAQOTnl8Y6KhR&#10;zNIuLEuIROSFL6LAw+MTLEKbfGrEKDqt0M8x48MDXdTgQV6ngBDQ96x3gyD3NKUGPzGV/mB64ZOH&#10;r/9PKmbPKhIu/4nC6j82jug/lSXqcVDe5tkMWtHW7/AnR4jreVqv8LlWJXtk9NT0MDQtXDMpo1er&#10;iJ7wNiQOH7iVEt0/0UGt2EW/cNtyb1TBYJ2NSse3cWou4/OCkoGOhPomP3isE7i6nzSeTfZZGgQ+&#10;6/gtNPkkbpN5RCaEEIDrysh9N2JO1sRtOzUiPs3F3FxX3UTHbKgtABfhGCicgnBMCOjsNIppM9jW&#10;KZaJSI2/6ZTqzBhi++uJ0Ydud7hLKtFw8f0piYMUSlLZStKEPyDKqrii/DQu/oZxN5WyC4T4u8kT&#10;orOwgyahmZ/cEElnQDOiM+mk8E4TF83oJMKpXHUy3HspkXEOC/6h34MneH9kyuUffPRn2XfVBmhg&#10;N/xbr9DyWj3CYwJbJ38oM/0jMWjlvTJ6GmG7DNcZYFKzcwOdNIvcDPNvn7DiNi+LE+rXLLV5cR8I&#10;dQh4ShWASsHSShw5YFp9bePfXzd7VpFw+c8SKtmjl9I14oWhTExPsXyKP2KouHGuqM+pfHlClJVC&#10;GTjfgjHDUTqCPKUcJvXLMm+IeC/TbPQMVsucI2jKfCm0QlgGrA3Y8GahdnOois1yv16yNJ8DNRZ1&#10;ukjcErLvGhqzgNtkSuKCV/nxBqhj94Eao9LyPEyMtdXNdW2GOXGy3dlZXHfcoTRwyq52IQ42Q2yZ&#10;yc6s9A5e28Wz+kY4Hboef+AmMEs4cUxmMQE+MgeprMQxmszjKfzxp4u/ZngV+GnKhpE2mAA0hdFo&#10;T/9sOpM7bFAGCkbBqYQTCqc1YTM6xXCiLeYE7LhsgeJBOKcBjphwBs1yz2/p97NGbYDT0kO4V/Qm&#10;OfDF35YENjzVRhMQNilmDh9lKV/maZr76IopznrBtVEEP4fJfD9xCAS88MxzUDWgguTGfk/UF6FK&#10;9NephxUJl/8sYYsm/yJu9k6I0Wlp4Vgr/mxpShzz9VGpvVFh349u+OMh0KSdcYPHvbpvgNJ8BGob&#10;5Wsfaw9hpruh7hw5l/bTufkQAsoNsAZ1ak65Qb69VrnsN2flSaFyFYGO8wMXHArDs8lkm4xDmZu4&#10;IOr8yP23UCp57qohDnYGKvpaNlFOnBx3gC8fuHwRFLYZZGMXYo8cdCrJRKe6WEQ7DUtwPf0gmYwt&#10;XqsdQI0QF3YE/kg0JChJgFKcUv4MUdZJEX8zuBvG31Se+DsCO9Wxm1wJdOfgJzcEWgg7pzMPzXw6&#10;804TNaeBjPOxW5HzDoU5zA+E0w0nvXw3B+U0xLXXNcm9uas70C4T7r0WlQ5B4VSrAG4gPjDO6JtJ&#10;44aOe/dYD2D9rNKwKG5YUkhsWx26b6OuRFgQja0KU1MjHDWKKRWBEFSTxVN//ZurZ88qEi7/KcJ+&#10;23yWqZkg/PCRvlboUdbgONoaVDrNzfGESd8+ax3ESWNpFzC1C0OcU+9esERGhvfp3PwgcDeuhvkX&#10;9jly58/9qNjWoLyoNAB+peWdOrr9JBZuln3xnBbyA8pdKE8KGLIq+OcLEUdvkm0yUbE7oIxSmVdG&#10;HrkHgBgVFU1XUVUzGWjFycIzyHzakgTvM8azLbwsHIY7IR9N+TTDxSTELrtiwNlHKUAoHo75RO5A&#10;Gx954kHMBygfpn+pyL9IEZXRJPHpLALQJDoTgKbaZ/F0Fk46U9BMCE4onFbUi27rhYjBK1FjoHR5&#10;WOiavi9e0FBOjIgKslByTCnOfxzqcTEkDrX4Ncq11iltWNiX6CQX5ZX86IYphn2FNSnUP9bpzFVQ&#10;1CgPAZ8RNRqCX7h7BlQTJi1hz9Zzf2cN7VlFwuU/Luz21Rov03QP4zRK/EFEsnQKRvZLrH9JwzN3&#10;QuELgjtKct8mWAaTfnlfL9Z3PINWxNHL72edfeo3JkqAwJKfZO6dtfQwzmNqFySHjWoFjwy3jW2y&#10;6+f4WsqXW8iWlydEtbcooDdbZM9UGjstGIJyF1MDUn4OPXQdNRCJauIjajhKXECdB5u8dk+4k4OB&#10;qpEWPZ7DyXGj0JYvVpabYwzDzNXUKZYpDGUQUNtssPXC1aGnHqTwcCwAMj7deLwj4w/Ep2QnSoXX&#10;w7dSf7f4K+mGKJtHbDB3Fyi7xgd0N+jcgWYhOo8mjeemoJmc1uBzGQlOMZzog9cjk7eGak1FOQ36&#10;Qv9zlUaip9TApHev8XBUL2HrFKyYOhgNUALXjH19ZhcdAo+hVTjYMfPsXnpnjx8UKQjjFtm6l7QR&#10;fRNhzcJodjdO8zLNuHPt0d9WSXtWkXD5Dwr7+K4+zKOCozuBklaGWMRH6GU+vW2EphoQB+UGxTdV&#10;hmgILL/OwJKt0o1v1fNGjXTSKIaVuBkW7NngjuoMAPeTQvowNCWYh3H+s5smyAc1yj+pNBzmk9Tf&#10;OgdVoWZ5qEUbztroTA+WKQ+ynBMw6wA3dyHGJqMWf7yqx5x8NG7OSn8dTXU9FxNOtjulZY8sdo6b&#10;fYSjKceEnsAW56YZ6S72fjY/Hxx9rDKZzCweywjjycccAT4yBwUkyNM0MUoHHbmVBhL6CL2Jv4+W&#10;oXxEUsevUDZAUPwNJkTsy+8DdHfo3OGdBemMTh8JzYTgFBONgZEz94dZzEbjtnWnB/941hZPNwui&#10;GSKqWbFwzAg7lRKObkHJ+Kjrp6yba1UObnL2Mc/xNM22VS7bMG8Qmu6K0oTYpSCM26Sf3DL2dcgU&#10;HgoIlQWqTLhnRe37hr+nnvasIuHyHxEqeWOXiWzr8zDJcTfKv3TACVldkVAGtcruWOXhbZ5/4Ce8&#10;BY9/nwjLA3CbFefkBoNrdjXM5egWHdrsglrJMal9G11Y2iWHt7Lbm+Sxj/jCn2Ve3DF8gDIevbEG&#10;hSl72YoTw+QrAl0XB607jcZVU5v4eDYZ98jIJkM9P/Vo3MT5A1WVVMz9bTm57tTGPZIAyjaBdqZs&#10;Y2YypxN228az+kcyjt7iAosnCo5BZN51iIRICjpBXPjyBP+S36H8yxf/ff6rwGJieN0lpsn70gFo&#10;kCg6CwC6e3RGaQ3SUBRqeyDundHZFDTOqDEQTv3a0xGuiwMhGBQnhk7dy0I9McjpCAieJrmmt+rZ&#10;I6PtVUsc1eF6nxfhleRtnuNhnEOnFa+Z5Yu1dfWwQXGClWNSF/fRwVh4iujUjNoA88ctJ+qRUOX6&#10;c9XDioTLf0TY2kX7RM4V52ORxaAV/7LMB0FZnNH4JHvzuJ2TRilLO5+jW7hhQT+snTRqFl7hb0x2&#10;1XQ/+BRc80C7rFdVBtgnmbrHWpWnrfA181YFCzfKY+1SLe9VEzZ7ypSjhHLg6uCdl/n9Loi6KgBl&#10;HpdRDT9ZEzd54SBlBWWrEHsEZSHI8oWg7G9rzDQCcJO7XlDESnMxi3KIy/A+/yidRGQywih0Q+JD&#10;UJCMhMPlM5TgqUhldFuUL5LFZzQh8pZ0zmjy3nHpTEIzIap3JqGZS2cymvcJGmdRaAZ10hiIZgqF&#10;MAhYHQwhAYGRuMWz5YOqQFICggd8dIPyqlmDIMYc1Yod1YuIx0XimQ25L0grixCaQGPb9z5QHYS7&#10;Z4Cg+qxfsv9vqKo9q0i4/LuFXT5d5aqf4mUqYgYMJ43i2Tkh3MwDNVJ5qlVseKOxqGwoUws5Yrpm&#10;8Zy8YNT2Qu62DFUCk56VHczWKQAv8+tyL66t/iTUjNMk9+61RuDq/lJloRqTA+I2hQCReZNd8IhM&#10;dcrIJv92JeZETdyCtUNVAcrBXULZ3crPxsjRgJXq0gmUQaxMV5PB1jOXBJ1FXObTigIypMMdOObj&#10;D9GQj0hBaFLwKlpHb4sWZTHxIv8idxv4G8YTvs1Cu8MTf5c7t88iAU2lMw/NFDqPIqEZGWdBNHPp&#10;DAEAYXDoeuTYn9Cc2tJloUGr+71/rSEw8ATirR5F2qt7+usX9EsJH+XPSF86yR9rl8fqOk0rQ3jD&#10;FzsJchB8isnMygqBSiGcaPY0TXc1SLl69t5fXVt7VpFw+fcJpZVDXMvwcX0CcQb/MrUKEwLjWutV&#10;um4qQZVB5pcVXq4GBeCIIXDzRo1sfKPZ8eBqeMV6X9znyNIudNQo3rIEH5ZCXgOhZtlHT7U9v/OV&#10;Lg/RnhaQvyOUmBNOTO6iA8qgw1Wxm44MM9DWMB1g1SWUrQfbGNrqwd+dQxlEx5PL2w6PPX4X3KUI&#10;IguxGERAkMxECi55AsIizmb+iSLWSf2hDpG3Cm2q4JajfaHsIK5O6AxoRnQmZzb2d/R6BjQL0FkI&#10;zcIZZyKnQaCZT2fi7HO70OVuD4XwkC5HUx09fqqNJsegBFITPlV3s3zzCwC3qPkACH1URCHaLoN9&#10;VEFLflRBFuST+CEnjfKtdSrxAXFQNYTri7NecohbWe37+r+0wvasIuHy7xAqxYmrRKSV8bniBjtl&#10;vqwyEhgS0okg9LHep35j9LPO4ejl02mFsX7xL+4ZoEwxahWEeiIzMzuEQSt0M8qvOmslwik3y95+&#10;oO+0YIhMeYjRjIBp+8KO30L9pQSgjLjMrbF8IoP23Rx1qHKsq4uplr1B51Dm5LhZD7HVM9NmTuCI&#10;7MgsoFRn67GMwcNZp6qAXxRUkYkMnyLxPCkfygJMPHorE71SSZrFE/nv3y3ymrni/7SguGgmxN+F&#10;ruhMvIKEkxuEdxZnnMfx0YzTmZx0FkYzKJp/ornnnYfm3/BhgVP3hhnOCIBQYSz0v/NQH92cUcIJ&#10;BIEHjkFkThlCGtj9Wf7SIfup6aGjBo4PdUuGVzSj4XkLNGWoSO8M3/os86LSyM8x09UwT6DK8BLN&#10;JRNWEzVLqLr9KephRcLl3yFs+4aTdPX4PkL5Mi+zbI5eIT75gPBgaJ4g3JuJR0JII9OBuhsjNFde&#10;sAxxSWVqF7B0CoLYaWf3O2Kf5FpqVVbP8HVBc3qVzMgMRY/EpqytRfZilRE+V3qwxeyARUfCxbfy&#10;oQYiMpShPp96ND45x0NRTY2d5spM66z3hV2Yg44BjT6OJa73BVkAbuNAm5xy3/OPs/l4IuGYizMS&#10;iEEC+BNEJJ+biKHHxCr7C0X5OleCpOb/gUTZSNLG8wFN7J1IQBNcJkTJPvO9szg6k9Ia3UAzntMg&#10;99PgoploCfz2cDjeSSPYau7QS1WGXQ/h4wvH64enOiXjh3F0C+maRU4aRfYqpbbKpXYqJe7G+esX&#10;9EeNhOLQjEmd2cmAL0I1oVQcqEqA5p0/nv7r6mzPKhIuf6mwR9UvIZKEeyuDnLiDreGGTozXACK3&#10;yj25YXxkC3vPOrdLB+wbnmui5RvkgdSvHuiPGzIOYt1FP8/TJC8uIHZ4n0SOLppoMSlobPM7NerI&#10;lBbZ07dNjGcFypYH2c0LXHki/GgXXS+4UIZqDDp8N3bD/igtdXWbCEeRHZAJwUdOMQxtHQ2HkU7s&#10;LLHdmQWU6WrZ32rd9lEnqzMO3RTAMd9pCrOYkpo4difrxN3sk/dyTlfnnn2Qd+5h/rma/AuPCnAV&#10;XnhcCK/nawrOPSw4UZl77HYOoeN3uhZ/YZ4ovAZRGE2oY9tEZTw6do0MaFGdo/loFqazuKQzQrO4&#10;IYJd5TREoHnFiXDbuShsTGYFnrlj3C00Q/R+kn15z3CYzwQ0sskgFwgbO3jc9JzAksQIf6cMumah&#10;o3rJ2jkDkWumfJcr8B8yyyb5QzWhVByQu3EaGOfHD179RdW2ZxUJl79IWHtbW2LYfJZWIiWDQaSV&#10;U8LGtDfhU8FRIxIP6zbpF1UGReOG+eCPhGDQipz10dPjv5/ih54I1YaeOdLyXn1qejhLq4hOK4To&#10;d1ArdlAryRg2qv6VJqo8sBL+CltkT9wyNZgZJFcR5LQgcN3piCPcsXxEDeyAMi+hzK20OJRRNT5Z&#10;Mz4wxEHDSq+TDAY4X0Y8R1tH0zrAppMxJgJKdbaJY/YPpZ+sTD9ym8ATQhWPXMQfAlA7dicTEHzm&#10;Qe6FJwWXnxeBALunq/OO3MzaeyHt1+MTfto7ft2Osat/HvP9xpgl60YsXjtiydoR32+MXr0tds32&#10;sXsvpJ+8m0uB7++QGF53xugjVBPdsZud2meycRZJ5w408+hMzTiT6CyuMVAkmlEnDQiVtafDHecj&#10;NBvNDDx1C58dlB9aIlUv/+mD6jj/8QxaIUcvfygj48AW5/YG5IKBts+r9VPDR0PQAqzP72GgDvuU&#10;rxOql29vVEoOHSMq0ZzNpCVOiFjY3o4qmmC9++PqYUXC5S8Stn7JAZEd49yMcn0dMl9WGYhOK+NQ&#10;rr5sNpSZYa9aAsCF8GXrFEKIO+vlOaoXh7knXz7igBpSGuXgTvDYr6zM4dEj+sZPCB398zJvNPcF&#10;GG1hKM9AUGYuDPzxLAFlik3mQ1nAJhO19+i9uJW/hqurqTmOYYrtg5zmwkp31TPRNnU37Tz7TBYr&#10;09XI3zp/ot/Fp7lAJcJCChMZoHbyXvaFx/mXnxeef1Rw8FrGxj3j5i6PzCnxjR7j5jfY0dXZwt7W&#10;yMxU18BAW1ePpqWrqa2vpaGrQTOgaZloaZlpa5lo07Q1tbU0txxMPPeg8PgdQPPvExXQfAGdiVfx&#10;VppkokXQGYkH6M7pjNDMo3MnaQ1KTqPDNZNzGoLGmYdmEp0hVI7cjNp4JoKxMBBCCALp5K2u5iTC&#10;pDcu6Aex6qyfF+k14WmlEZrjm9+Frk2q8ZVmpFeSg1rR2MHjWmtVOkk0P680HGSPqgylEoGgcm1c&#10;evCvqLk9q0i43H1h1befepmmCz+FxMcCzHLRoU2uYtPK+EPjIzySHdSLfMxz5xcHnNrjcGwHfXZ+&#10;4AAb9BxMMCDuRvknd7AQmuF2D7zzJ7n298pYM+q9hKKfvNpm2TN3TAxxpwxQ/ulcxGERThnVRtwx&#10;cdMXfChDBYZqfKomIXwYXdNaj5MjFrjwkTHDSM9CB6UvxA8zoYiR7mLdx/Lng+NO3gNUEYQi4zjj&#10;VHXOpWcFFx4X7L6QunDN8MT0vv362Vqa6mqqqSmpqChpqambaekwDI18zC2G2NhEONhH053Gsujx&#10;bOYEdKlgZ7iyEp0Zo1iMEUzzAPvBYewLD4tPVOYdv8PViU7FX0yUuoC1sI8W5aD5dAbxd59PZwTo&#10;zulMNs4CvTW4aKbSmYRmPp35aIZTz0cz0RLIDRJAM4QNBA+BZqOZQWfv4MNH+WFGVp3C5/eq+KBq&#10;NDHAw0vmqF0aYrIW79YJC8Df2Ddr0fNQ0OQtd05aI4NCXgNfaEmpgz+6QZUR7tHsaZLuZZZx/86z&#10;P73y9qwi4XI3hcHtVULIPHxuZYFIgn+dNIumpYfhz68U06+oXWZefrCdSomnae4J9LCS3viD+EDS&#10;NbeNUiNGMbULXQ1y+1nlPL5hivobtcog8wJBL7zCZtnLVUYms1Bdoi8I/OmsEJRxm4xDucMp87jM&#10;hfLB22O3nYwxMtCyHeYkrh2PneNm7WtD01BjJLA7GdRHESvdxWyYQ1iMy4VHuRQiH7uTef5x/qWn&#10;hTtPJ5fNChzk52CkS1OUV1LSVNO21zcfZOUwgs5M4KC59rPciKefsPGnn8A6YQNY+PyijDEsx0i6&#10;0zAGYywbFjDytZq+IPzq81Lg8h+VWHaLYDQP0CCufeYxujP7jKO5W96Zh2YunflpDUpHOiE0k40z&#10;97zjIqEZuWY+mtHzqOBmi7EAhZPprMArVUai0dws9+ymQV+rbMDu9IwQLpTrFbBGpacQsU24Ncak&#10;187tR6cVsbSLjv/CRC3b5DWQBVGNyU5JDYOKI1ybWFqJiaHzob79ufW3ZxUJl7spbNOKw07q8eQY&#10;IuSinxfmnlL/QktEb1BCjfLvH+j4OmQ4qBXPyQvidoDjf9oqjSYoiB0OrtlJo3h6ZjBqtt7FuA2O&#10;Q/i+skmu8oGe1dyhsuVBjvMD4T4Uh3K3Wvn4UIbaC2a5cGp/FR1N8J4UsBICGjqNZmooq9iG2gP+&#10;KJ92IljY0Mts8eqo84jLHUS++LTgzIO8JRtHBoYwdTU15OQUNcy0LXyt6WNZbAAx8QwqoH+aC9WY&#10;pwGUXRkJHKdhdKcwJ/pIJiORw0yHJZ0dkzmM/rYHL2afqS48WZmPq6Db4i5/ojKfJEFM46+CgKZa&#10;aWEHjQMauMxlNP8g8OksPrMhgGaSd0ZpDZJxJqO5y3QzGc0ihmsTrhkCCU0NWh5kPXfo3Yd6qCcc&#10;JfCa5Z7eQFx2UCv5cWEfFMN1CvUvadMzwjyMC64edoB32huUkoLG2qkUuxvn3ztr0Vl3ZlCzbP1z&#10;rVC3VKg+lAoFgoq2eeWRP7f+9qwi4XJ3hD19+BqC0sOYmsHwNs921iu4sLfTSTDapM/85sTWKWRp&#10;F57agXehI3/6Xhlr7401KUV5Jznr5Q1lpWaNjHZUK4kekNDyUaUjfwdqlHvyVJux0F+2PNhmbsCa&#10;0+GCDX2dQBlVUR6Ux+y9HnvyQcLAQTb6rqZgigUgSCjNBVipa0Az5hh1kuUQoTQX61h6nyGOp+5m&#10;H72DkARgOv8IdaWYvSzS1cVcXkpeRVfD0s8afDGXxUBYMRkS3Ca7Arjtgx0cghzpo5jofd7yAHHj&#10;IJv4tP43XlYIAhcEmO5ElIWpEk1qqo+mAprHaC6ghfIbfDqDiFR7B51JaCYDmmKcBbpqkF2zmJxG&#10;99GMmgHXnAqHoJIpD2Z86//smZbAaEBQncKnN2qRXklwzzc5BW4NpWGBtzW6gex0G6USf3rGs0pD&#10;QHPlecsg57SEwLHtjXiKg7wGivBsxvk9dI5egfCTTTyM0/pZZz+r+ROfONXDioTLXQqV3LHLGJoJ&#10;IjIYGsXz88ECi79lA7VLH9rszNQqAu3b4Mq9ByQ+gj8a5BteaO7a4BrhOcHTBE0WYyFb7mqYnzt6&#10;ZP1zGrpVJJZskP/wRt1n6SCZ8hDz2QHLj4fzZlImoExJX3CrohCUUaU9dDvu1zOjTU107IY5iUxQ&#10;AIvN3Ey1tNXRYGvxnZqFBZzV9zKdtiDk4tN8ANDJquwrL4pWbRvj4W4l+40czUrXYTidk4lwjHyx&#10;0Nf5QlmLTFfHUQw7fzv7QAenMUyEb8oIw0xXc0+Ln3YmXnxUKkTe3y0qo0FdMboTB91JcoNinIXp&#10;LGCceWgWaAwk5zT2iUYzwWUymkEElwk0c4MHAgnCadnxcLNZaMiJz/eDPr7Bn7FAxB4hTOa78iHA&#10;ZR+LnJvH7DDsa6xNquaaSYhrsqN6ccyAhIZXGvDmu3v6T28YdThuCGD4W7RlQVNnzM0NdtIQkc2A&#10;6pYft4yofUJV8neohxUJl7sUdnjXZYgS4TYKZ/08gGnjK02quaDok2zlKWs3o3y2bn5y2Bjsk2JH&#10;N+RmuSe3jALY6eYyEz1Nc/CfyP5+0uCqS6ZYi3xHc1+dwuePyiFr+kmXhxrMCFhwiD94hKhXuPfh&#10;QrkTp4yqK9TbE/cT5q8OVNfWZCWjPm0CsAMmZrk6DqOrKyjZRToggAp+2omA4NaxDPcBdifvZB+7&#10;k3X+EYAsJy7JW0laQc2I5hjNQE886WpMChCZneXmOJJu3c/Kxs8WzDL6CoXIsFi6i/kwh+Bhrlef&#10;lp+6Wyioom6oY3khNJPVKaNFOGgemoXojANaHJ0J7yxMZwLNIo2zCDSDa+Z3cCahuVPXTEQOD80Q&#10;VPMPhelPRwO1w9b0/VyrLHi7Jv/hsU4QJ81Rvcifnn5sOxtrlQcQz8kNYesW0DWLkkNjG95ooPQF&#10;ArEy+kqb9KeXmi/v4DlrkWhulGt4SQt3TxbOZvhYZDJpiUd2X/mzanHPKhIudy6soa4p1K3c1SBF&#10;KG6y2DpF536jo7yEaDvAU61iW53yWP9xbJ18lk7hgsJArE2e21pdp9D0UjM7JnpxaUCIawr4jtyY&#10;kaj7EXzKz0HD/WCjQvJWD6lyNM35pD1oMmUcytS0Mg5lUGdQBp15nJSa66VupsMRHiSSBnh11dHT&#10;NGIaflkGAzfLuq7GMxaGXXxacPlZ4c+HE5h0E2lpeesAO0622Cee8AWohTU4xTCsPC2s+lo5xbJQ&#10;Q58YW83KdjNyN1u+bszVZxU81Bb/LvFJTahzXosBtACjRdpnsnfmApqH5g46f4lxFpfT6CaaUZzg&#10;aO7gMjHkBEJr4p4w2tShgObUn90FpsiAIG+XuXLY0cs0zxENfSrIih5ZGh/pZYamaYYbx8zho2rR&#10;HR4+ISKgGZO6dsIWfHSEZ3IT8Frkw3pgSXwQIFunUNj3QKULcy9vrG/6UypyzyoSLncu7Ltp253U&#10;xgvfZ4FBmJIajobqieuDQVabzKUDjhy9QnejHKZWYd6okY9uGyOgI32NfVZZMdWfo5cPoL+83xG1&#10;BJK/2yw3az9LtjxMbXJA5i+hUHPwuS8EiMyDskinTNRPLpThhvd0zYSgUCddjrGwHWbnuFv0sdBQ&#10;U2EkclDqQPDTTsTOcAUD22+ww9nqvGsvi5f9FKOjrgY2mZmI+nVQFqYqFS1Dj2NbeJibO5s6jqCD&#10;Ze7k1+Ejy2jHQYGsy48qzlQVn777J0g8rLtg9IkORnPpTAI0Gc0EnfmpZ4px5tKZ12FDZHsgoJls&#10;nAVzGlw0c+ksiGZQd3PNEFoQYBm/hEKwyZSHzTnARB3nydGIyVw+7Aiu2UGtmK5ZyNFF82056xWs&#10;mumLnuDeII/3tZCue6E1v3ioO9wj6uSjXF+B+FwfWl5mcnK48BOn4F+oektn7PhTKnLPKhIudyLs&#10;YdVzL7MMT6GZPN2Mcv3pGe8e6oruVCRCKPi2r/Li6KIx1iztggE22ZMzQn5Z7f7Tdz4p4aNZOgV2&#10;yqWLS4di7YIrbJHZdt5aaVKo8sSAmI0hR29G7qY8dqQLKAs4ZTBTB26MO1qZ6OZmbjrIijKompXh&#10;wohjaygpW/padXdoH18ZrnqOBit/GlVVP3HBqmHKsor6LCP0YMCuOtihnnCpLpZ9LI1tDWwD7diZ&#10;rl1OigRmWd/ZeMmqUddfTOKBteQPqIPOfInBNAXNoA4HjTO6wz4LJzd4gCbTGQFaEM1IfOMsOOVT&#10;h3EWRDOXzl/umkUmNKIgwCDMojeEQMhB4P16wRo9gIock+0yH55ozysK8HXItFct9XPMOLkLf85Z&#10;HXp6GdYme3ArJ9QtFTgLoc7RLYTKwmsbF3Nn2Sz77oH+YKcMd6GRJlD1vM0yau69+ON1uWcVCZfF&#10;CZW8scuYNGpzH4iuWbxzlYfYOBMp3Bec2s0Idk51Ui/m6OYzNItgPfC3vQq8lszICkajSPgNfaAm&#10;2atVhvozghQqAv1WBO+/Frn3GgXKRPqC4HIXUMa5HHfoVvzuS3E2NgbW4Q4UaHKy3Y0cDbQNNBEZ&#10;xfSRECmAuG5fs1FjPe43Tl62aZSKrKKJp7lzrgczjbokWWB7OTnu9mEOBua6Fu7mzAkoE0JZRliw&#10;zRbDHHwDmFceTTxTVXr6rnjBpxRRFhAQGdNUWAsDWojRZDSLTG4I07lL44zoTOLyl6GZf9K7QjPZ&#10;MnPRDGF24Fqk74pg+YpACL9r9wwEes5x0xTSb+4Z7F7r9uSaCaoI9fLw+vi2UX7sCJZWkTP+QHcI&#10;9Z3rXZOCY+1UisM9khte0kS3xODZjB0rPKE6UCoaVD2GZkLBuBVEfRSqpN1XDysSLosTdvbILZZ2&#10;ko+F4COurbLYOgUTQscghpJbRbolQLNU7TOt5dP8Ir2TvMxyXQ3yvc1zYgbG717vhn0mPawE1CD/&#10;7pUm+9vBsuXBzIWBv1yMwJ+aSs4pd+2U+ZUT91BQXccfvpOw7cQYExMd+xgGOVcARtVxOF1NTsk2&#10;3L67kxPhYme4WsU4ObBMz1Tl7ziZoqOubuBqgqDcKdkRghM5xk6G+sY69sOcUC67U4jzxcpy1WcY&#10;rfox7trzKYinFPL+QYnAdOeMpgCa4p07khtiMhtZYuhMZJwJ14yMsyg0d5nTEKZzd1wzEV1REGzb&#10;LqKhgBB+nEWD37/SFDHrC0AWiAy3jG3S7fUqG77t198mm6lVyNbNd9EvmJ4V+v6JDob9p/K0tadp&#10;nr1qyfyCQO5wVsp6QFCVmhQTg8dC5RKobngDIFs76dyx23+wOvesIuGySGFtrW1j/GdydCdQosTb&#10;PNvNsODOSRs0M0v3zTJf8JVGcBbSn9+q3b9gfvWw3cPLJlitMroNJOepaxWwBsUR6/tIl4WazgpY&#10;eSJc/PiRbqUvcC6j6nqsKnHjvmh9Q22nOBa5VQ1YrG+hq2eJD7kmcbALpbow0ly0LHSWb4i5/qqM&#10;zTTTtNJBkBUPZVYassm2gXbaWhomHGNWqksnU9lRBNtmNMQqLNLtxsupPJiW8XWG9PfpqnJR6lhA&#10;cGEQic5kCWBamM4dgCbRmQzoLjMbyDiT6dwN40ygWaRxpqC5uwkNLpdJiWZivMny4+EmM9EjTkZu&#10;8MEahKbJh2AGnmIyV47ZjfUfB27XWT+PrlE8elD8hUP28D7XZWPSi0uHOmkUeZvnProqZhYOWFWb&#10;9K0Ttq6GIrozQzUcO3R2W1vbH6nRPatIuCxS2M6fTqMZlgXjg2jum5WNPyBK5GW/+yKScdzx1kK+&#10;u0V21n6mTHmY5pSAiXvCqL3iOqDcdfqCDOX91+OP30tas3OErqE2I57Dt6hARvtIRzV5JfvhTmCc&#10;+RzsUuwcN3VHvdTM/jWfpiWk9pVTVmalomHTlMX4wsdSuxgzjLTU1GyD8GdWdb9/dKqz0wSOiZ3B&#10;9sMZl59MPlNV/qdLENOCsKb6aJGAFm2fO8k7i2wPFEQzcJlAs3A/DcRlEppJ/eeufymaRbQBEj3n&#10;KnajIOS2AVKQWqfQ8JI2IzvEzTAftVrr5ve1zFkzd8Dnj6r4IGxeBfksU3PZFO4OHdRKNi3qgywI&#10;fw0CQom+GZkhwg2AILpG/G+bz/yRGt2zioTLwsKaGpvDPCqE+8a5G+f4OWa8vS/mKQ9kgfkl+98v&#10;UrPs4WvmqpNDlCYGjPkpBOqGmA4YXKeMc1kclLnpCxBRY09UJ63+dYS2Pg1NA8RjImGW9a11u5Ph&#10;5Quoqu1h7D+EfutN+ZaDierKKraRnc7jnOPmNIqppaOha6TFGMfuup+GoODnaCyD7Lwhd97MIMG0&#10;Ahf/j4rzDyZdeDj59F3uv12JvAYBkRgtCGguo6mA5jFa2D6LozOgmULnrG4YZ5E5DT6au0hoCKOZ&#10;H0IiXTME3rGbkaN/RKGoNiXk6HVzgcivU2h6pz7GN56uiRr3sqOja27xcs3kW8k2abg19DBB8yau&#10;mDZIPJdR5L+t1vd1yPQwpj48GypjuGdFc2PL767UPatIuCwsbMPSg2gqDKGLtpNG8cb5/VHkictg&#10;wI1euwzqU9GkgH1C+QrkiEVOeChODXKvXtDs5w+Rqwjq833QvmuRezra+gguQ80Bm0xNKwtDGecy&#10;1EkKlyfgXNbicxmNrBtOV1dQth/u2GUvY76cc931B5g7u1gcu5lz623FkKF0TWtdsXOBpqIxhLYB&#10;dhoKykZOhux0NBsRdZlOBbg3DbZ1c7e5cH/S+fsTSWAlhN45Vz3x9uuZx2+WbTuUdeHB5LP3JnYi&#10;/CuEKKsiRGE0H9MUOvMBTbHPYpMbfDoLpzU6bQ8koPxlaCZxWXiGIz6aO7iMu2bcOHdwOQrCb+/V&#10;SO+laPJCh/lDXr+gCYwD/Czz5IZxX6scRw24jwzF03GkaIdqgloI5coSItm6BQxa8ZEt7M7mM4Ll&#10;Man18wZARaNUPRBUyR+XHfrdlbpnFQmXKcJqP9QPZRW5G6VSwsLFIC/KO6nlrQZ1fCohCKlGOaxR&#10;8eBm57KEiAmhozNHRH9bOvTiAQc0ezIlfSxOsEyDYvQGb+myUIs5AevPRBy8ISKtLAxlnMvCUKaa&#10;ZbjPPXEvee2uaF0DLcZ4bh6Dk+1mZG+ga6Hd/cwy8NfI19LOzmjPmbSbbyvW/BqnqqLqNJYlslcc&#10;SihnuVl4WahKK1j4WHCy3b9obDeIle7ilMjRNtLauD35xovpwE1hyF57Nh00e2kMnWG+cnPi1afT&#10;KMt0U4J0pgIaRAU0l84EoDunM9c443TuwjjjaEZ0Jrlm8rjtztFMTmjw0SyihwYROUJopmQzoiAI&#10;152OMJ+NEs2jNnpDiHYEM07SX5b5AEmZWkX7N7qhUVHERyj13LvxrcaUlAi2TiFHNz/Ke0LTG3UR&#10;7YdkNcg3v9GM8JwA1Y1SAaFKBrCL6z40/L563bOKhMsUYSvn7YYrs3CGC672+9HsFmLMcoP8p4+q&#10;hXHDnTRKHFSLQU4a6OlnznqF44bGHd/JQINWyd0tRKpFdsUxR1mBtHLXHTDEO+UOIuNQhuqaeLwq&#10;ZeO+Ubp6Wo6xaNIJICk9lsWdN647XAbnC065v5mNtcGOYymXnpZcfV4WNdxFA8yyqPGB8BPsDFcT&#10;pjFA2XqwTedNgqKV6szOdlcz18rJH1r5bjYFo6Bz1ZPuvpuz9WCmh49dr17/LzjCtfLN7HP3JnVH&#10;lFWJkFhME3QWdtDC9lm0d+Z22BDqrdFpxlkgoUGic2euGcSnMz88+GgW45rxhAYJzUSiWWNKAATn&#10;quMOAolmuB38JJ81ItpWuWSgfVblOSuEZqx3e53KoW3sYd5JTK1CgKybYcGlgw5oYvHOqwAO+r3r&#10;3KC6USog3L9CxVy9YM/vq9c9q0i4TBb24W3dYHqh8LP74GofNyQOOV/RfeNQkwU+w3Ip3K8NYaTH&#10;+o8NdklBDyXRRe0hTK3i6ZmhrXUq6PnW1O/y1Ch3574+6q08MXDY+uCjN4m0MsFlrlPmZTA6oIxz&#10;GWoX4jK/1uFOmaiKfC4jKEONPVaZ/MuJOGNjHftoOkCTk+Nm7m6mra/JSu+6zzKxvJazId3J5LdT&#10;aQDl09UF+y5kGhtq20Y5Co8HAeiz01wNbfVVZRRsQ/BWPsEFuiP4ljbHcLAf4/rzGecfcEnKpWrV&#10;pIsPpwCFCyeHaWmqDfS21NHW+O1U/rUn0/nk/VJ1EFlQQhkPCqDF0pnknQtPkbgsxjiLzWmIRHOn&#10;rrljalB+MAi5ZhQ5RBSR0MzLZnS4ZghCNNhk2LpgBbxH890Heh09kYGkn2Re3DX0c8x0VC/ydcic&#10;Vzxk0STfWP9xHJ1CF/084HJ/65wTO/GxJ/xo70R1Cu0NaN4Cjl4+pRq6G6f5Mwo/vKv7HVW7ZxUJ&#10;l8nCVsz9Tdgs+1hksbSLTgtP0clXm/SNo7Yu+gUMWmFx3PA3j3WweqW657TDv7CSQsaytAtdDXPt&#10;VUsmJkViLYrUzkaEahXaapX9Vw6QRg+QD9x+KWIfNa0snMEgoCyyAwbFLKPpFAguH70zYc/FRCtL&#10;feswe1aWKyvZRUtL3WKgZZctfuCmGcnOquZa3t42h65kX3pcAhy5+rx02vxwFW11thDWkVNOc9W3&#10;0lOTVbQPdxTpprsUQNnE19LG0vDY1dKrT6YJALRq0uWaaTeezwwb4amlrnzuRFJirEt4tNfdt3PP&#10;3ZuMa4qQiPfFqWPlhChoJiQIaD6diRw0Gc3CdOYaZ3Jmg+uaO+gsLqdBQTNwuUs0E5ZZONfcZRsg&#10;KZuB0ExEYBQEJIQlBKdMeciQVf3ba5U7Gk6QyZW+ctR+gG22nXIJyEG1hE5Dj0mDipM+bFTNDdPu&#10;QpkQJnXyVyZ8l/LIeaiYUD1Xzdv9O6p2zyoSLvOFfXxfD1djuCaTQwHE1ilIDhuNhv+LQSrWrJgc&#10;Ngbu44b5JH36oIYmuIAlG/B2v2bF3RvcBtlnwq2ck0YJyoSIbPdokV14iC5THqYzLWDeofAjN6M6&#10;yWCQnDIPytf5UBaRUyaIDIIae+R28tE7qSymiamvlXOBh12wvSbxRBLxOV/4yDnX3TLMTklTdfRY&#10;z7P3C88/LAJ8AFCuvqgIDmHrsAwp47YRlNNxpyytYBfm8LudsmWwrZam+ta9GbdezQIQ47jkYvRS&#10;zbTrT2cO8GdamWg9eVD07H6uuprazhP5157OOF89pfsSw+sOOhM6K4xpxGU+o/l0FrTPIvLOiM48&#10;LnPpzDXOYnMaWaLoTLhmRGfxaCboTFybRaH5OhXNPNcsOptx5Gbk3ENh2tMCpMvDFh2mC2QzAM3t&#10;Mo9vmlQkRYa6Jvsz0iK9kkrGR53axUAV55OY+eTECapPs8KE0DFw90mpjO5GaUOYRbVfnGXuYUXC&#10;Zb6wtYv2wdWY0g0DzRunW8gd3U+JHhDuFI5scaZrFrsa5p/ZiXtqcggCtbHelWdsAM10zSLE92Z8&#10;bhf+AqBGucr7+nrTgxQnBo75MYQ3XRwfynwu850y4rKwU8a5LDqtTEAZ1dhbyWceZg4YaGvgZuJS&#10;5Glop2/EMBTbZQ3vR0FP4mg46Bobac9aHHntRfnp6gJgB3Dk9L3CYzfzbW0MrULsBPpXpDmzM92M&#10;6YYqUvK2gXa/0ynnuNtGOqgoKS/5Ia7y7ZyzVVxiEiS9cH8q+OLgKA9LE9rbZ8UYtjB2BMsv0Lnq&#10;7XyctlO7If5iHYzmiwRoEHCZeCUALUBnkfZZCM0ddBZIawg2CfKNs1BOg++aEZp5XOajmeKaCTpT&#10;XDMVzfyAIeKHhGaCywjNXC53ZDO4PZpH/xgCgapHyWaAIOxb5LA22eaX6h8ean1+rQZ/o4SySDfT&#10;pTCp87+JnmcOKum6xfu/tHb3rCLhMiGssb4p2LXUzZDaDQPMcmrEaNTpTWSHinr5lrfqI/omOmkU&#10;RfdPaPuggaa9F85BY9/Mzg2yVS6N8klsf6sqsACstl4x+Id+0mUhrG8Dd1wmT4JBnu1epFmmQJmb&#10;VubXQz6UcS5DXUV+6sKTnBGjnGl2euxUVxpN3S7KUXgsCT4qz42Z6qLvY6qsrhIcwtpzLuPaizIC&#10;HEAQ4MjFRyUbdiVo6WiQu0KD2Dnu5p7myl/LWQ2y+h1OmZXqYp/K0RtkqaGutnjV2Hsf5gEWBaBZ&#10;PaXq3fy8ilCamsrT+3kYNvvF/VwdLfWNO9NvvZh9oXrqF4lEapGMJgO6g87nEJQFGN0NOgsbZz6X&#10;u0QzSNgyd5HQIM67GDQLd88Qb5lJ2QwIzh2XIpkLAyFcQ9f0hdCl1gsUzwpoUCsEucgq000BzVsU&#10;UsJHC4/Mhkoa4lbeWN/8RRW8ZxUJlwlh29YeFx7gR5jlc78xxHa6xGQ2zhtgKjXJyzTb2zwb0Lxz&#10;nRt6SDu4ZjJ8Memp6aFWCmXxgbHU8awtMutO2clWhGlNDZh9IAx/NBSvrU8gg4FqS1dQRmaZXwNx&#10;KBNE7oAy6PyT7JzSgWomWnZB9jqGNJTB4KeGU1F3ZvCqjCSOvrepkoaqq7PFd2ujrzwrPfegCLfJ&#10;/GfoFV57XjF1XriqngZKLvOoCjS3GWqn8o28mZsZcspf3vvCNpkzfubg9Ak+ygoKpTMiK1/PvVQz&#10;DUckl543n8/edihHXk7xyO6xGDYTNKPCl8Gxvv1y7sX70y5Ud18CgCZLJKZFApqM5i7oLGicu6Cz&#10;+JyGMJ2FEhrcE92pa+7IZoDEoBlERjOiMwTn0ZtRsw6E0aYGyFWEbThlRx0E+CeqXfrsLtGWma4R&#10;/8u6E19UwXtWkXAZhLV+bh05YJqLfjLl9HN08xODY7EmMY11oAaF6ium07KCfSxyGDTU+4JBK44Z&#10;GL/nR9f2enzWC5R9ln1zz2CwUwb45VXTfQUaQOrlXz2nWc8dKl8RGLlOXB+MrjMYfCjzuSzolEFE&#10;RUX19kxN1oLVEeramoaWemZeiJ6AZnYW4NgN/rCOtNe011VWU3FzsZi9JAJwfOlpCTJxeO6Cx2UE&#10;kRuvJiWm9Fe30Obw2gxhJU6jmOrySgY2euyMLh4WJSxWuotzjjuNbejFMcOwWYf2jNelqYQO97z1&#10;Ys7lmukEMYG8t1/MYTpbp8W7gVPGmie2N09m2BtUzB5x9+2CC9XTL94X0KUHM67UzLz8cAb/I/hD&#10;lESTmn8xEGQ0lc4UQHdF5y7QzHfNItHMT2iQ0CwyoUGccYLLAmgm4oSMZh6Xu5PNgOBEfTPC16LZ&#10;5qznDX1NzIXPD+kvEtSOTrIc8FGTUkLQWKiGlIoJVTVm0PTW1u7PmNHDioTLIOzo7itMWiLl3IOY&#10;WkXHf2YLkJSi92jwKLjjB1fNJqeFeZvlIjrr5MMXx/iNP7DFGR9U8vXcvCBb5RJfx8w31foCUyY2&#10;y2X84iZVFmo9N3DzuYj91yl9MAgoC2cwKFAWmVZOhDp5+NaEI7dByUdup4AO30ZT+p6szth6dLyu&#10;tqa6mio9Hj3t32kcyyLQRtNRT1FDxVBfKySMvXRjzLmHhVeelZy4m4/bZCqUQddfTAoJ5egwDbl9&#10;OdJcWKmuOgY0LS11ZhLqJEdmbpeClbBSXDUstM2NdLV1tZbMDcCwRU+q80wNNCJjfKrezie8cOXr&#10;efOXx+lpqde+KsE+T8bap509PF5PX/vEjclXH83is/jm8zn33i2servg+pM5x65NPHql4tLDGcSn&#10;IiWK0QKYFqazsHcm01lMk6CItAYPzeTGQEpCg4JmYS6LRDPBZWSZeXQWkWgWnj2DiDEemknZDC6X&#10;EZohUDedi7CaEwihm/WLK3Xu/C4FtQbuJttlsY8qWCN6aoTYjAcmfXQrB2oTpWKCoMIe33et+3W8&#10;ZxUJl1FJHb6IrZNEOfEu+nmjB8W31Qqmg8lqket4Os4noLPMvUvm5RMiPE3yCDqztIomhI7ZsrTP&#10;QPtMe9WSNbMGCbQKNsmdv22sPiVEZVJA3o7QzkeRiIPyPtwpH7wZf6Qy4eT9CWcepZx7knr+cfrZ&#10;mvRT99NO3Es5WomIfOR26tE7acfvwpuZF57kXn5R4OxqrqSqbMQxUjfQVFNXNTfVGRpAnzQ3ePe5&#10;NMDxpSdFJyqBBRQiIygTDVanq4ouPqrw9rY19DYjuAy+28zVVFVG0XEkg539JcOs01w4ue72UU6y&#10;CgoOtsZHLpct+mG8mRGt8X0puOZHVTnqykoT54yoercQAHr75Tw622pq6UBkluvLYYHMCR6+Ac73&#10;3n17sXrG5Yezqt4uvP1i/pZ9uQUTw6OivewdTPoOoG8/XACAvnR/5sX7QGeuLnH/oDIaJMToDkDz&#10;GC1M5w5A8+mMA7oT4wyiGmeed+YlNDroLDqhweOyyH7NHWjmu2ZhNPOf2dp9NEOgQrjmbQ+F0NWY&#10;EnLxjomA26AImPtZBkU+qA2fPr8epPzDrEEj+yWMGzp270ZXNMmtSDTXKUAFhBtQqIyU6snWTkof&#10;sZiov0KVWlg9rEi4jN25VuNmkOpjLjjPMjH5/WpPFEyUWCHUoFB52ubDAx00txz/cXyIzrKV5y1L&#10;EiLdjcA1o+GnbJ1CZ/28cI/kpleaqPMc8XVYvk5pyKr+0uXBXt+heTAEHkTCzWBwocznMj+Dse96&#10;7KE7407cTzj7eMKph8nA5Z+Pj/5+c8Sk+YPTCryjxzoPDXHsO8DKzcOMxTZmMI3oDCMm09jZxdTL&#10;x9JviH1MnKuDo5GctJyZkc6oOI+lG6NPVeVVN0yqrJ14/lHhiUqo/6KhzONy0Zl7JWfulbIY5qaD&#10;LNlZriCHYU6q0gqW/SzZ3e+AgT9BipXsYsAykvqPdOQwj/NVUytfz732eJa5ldHqJSEYNgPIu+On&#10;ESqqqocvVdx7v2Djrkw9Hc3XNflY62SUxGiaxLA3mP1dbNWbhXdfL7j5dN70haOcGBbWlnp0O/1e&#10;vXr59HU4crni1vN5l6pnApc7Fw/ZnTCajGaRgBaJZoLOXDTjdO7EOBNc7iaaKc2A/FmbO0Gz2DZA&#10;PpdFZTMINHdkMyBc916N9PwuSLosOGB1P6weD2kitskCCn+Wu3bUbtkUvyXl/kd/5rR9UMWw3vMK&#10;4A6yzEmjyEK23F6l7JcV3qgeUb5LCJPavlLElPne5pluhqmV1x91s5r3rCLhMjY9byNdM4Fy1t2M&#10;ckNdU5pekkhKVoN83VPtIYx0P8eMOQWBN05Zoxw01hvvNoS7g3a5W2esCuOGuxkiOjtpFO9eI/h8&#10;kxbZreds5CrQo1TnH0LNfWIyGB1QBu2/EXv03vjTjxKPVyf8cipmwdrAlDyvwYF2jk4G+noaqqoq&#10;ikrKiqqqyjQNdQMtmpmujpW+np2hvoMRkr2hrq2BloWehrG2io6GlpGWjiFNT59mZaXH5pj6Bzim&#10;5PRfsmHkvovpFx8XX31Rdv5h0cm7oqEMBDlbXXr8ZqGNlaG5vzX4ZXY6ymDoW+iyM9261daHRlej&#10;b6HJjLTVLUz05nw3+u7redcezzx/b9q9dwvTCoIG+Fhi7dOxpokYNjPQ1zZshNdbbFX0+AFRwY6o&#10;ua+hAmufevN8sqGhzokbUx43LP1ha6q1nYmpgeacGQHXz6cCl6Oife68XHjr+fyLgN0Hsy7dJ0TF&#10;sbB4gBZgtEgHLYjmzuncYZxFNgbiXBaPZmpCQ3QbIN8187jMRzM/m9GBZpJlJu69xFlmkIhsBurO&#10;fDAcAli+InTbeRsRDYC1qBvywpIAtm6hg1qJrVIpVIT4oNgN8wd4muZy9PLH+sd9WzbEyyynn3X2&#10;6yrBp6Lw1SDf+EIz2CVF+ClTdI2EGfk/dbOa96zyL+cy9v5Nra9jvodJOuWUQwCtnOYr1iy3S+3f&#10;6GolX+GgVuyoVgzWGKJt6zKvN/f10WWfuFlrhT/krp+wSQkfHR8Q116n0pEPqVNofKvmvNhPtjwo&#10;+IdgHMogPpQRl8kZjH03Rx+rjjv9KB5s8nebQ5JyPLz7WhgZ0pSBwiqqgGB9eyNzNwubfrb2fg4O&#10;QxwdA5ycAp0cg9CrUxC9QyG4QtGrYzDdMdDJbrCDVR9rI5aJpqmOorqKkrKSsZHWQF/7wklDth5M&#10;uvi45PrLinMPiilQBoicu1965FqBpZm+VaCdc6GH1UBrDUVlRhy764ni0tBzr9kZrrbB9mq66v+v&#10;11cmRjprt6U+qF107/3Cq49mAftuPJuz7VCeqbH264d5KImMTbt2ZoIWTePIpYlOLKtNqyORjwYu&#10;YzO/nTXUsx+9pnbpqPiBKooK5YX9G2qB43O9XE39Al3vv1ty48m8S/dnX34gUrMQrAmJ57UYQAvT&#10;WbR3FkSzAJ3xMdxf4poF0Xzibu65mvwLjwtO3cs+cksYzeQ2QILOfC4nihpsQkYz3zLz0czPZvAt&#10;MygSQhcCGMLYZbFf0zu1jhGAhNql921wdVArdTXIBRCHeSb1t84Gj8zRLfAwzvFzynhbbQgIWjbZ&#10;z/ibyVu/A8ssprphUsun+EGVpFRSqLZ+TgUf3nZnWHYPK/92Lm9edUS4e5yXaTZcwF/cNhbboFGn&#10;UPuUduhndn7ssL5W2Y7qxejxwBrFEGqTUsPO7XdoQ13lpNEDK4HRDUr1T7RRTo1klhcfcZIuDzOa&#10;GbD6ZPjBG6LNMlSJw3fHnHo0bu/10QvWDR0xlmlnp6eirKKgrEoz0THlmNv2t3Xwd3AEEA91Ahw7&#10;+DvaD3Yg5ACv6H3EaOCvYyBQmO4YBEK8hnccAh0dghyBzoBpehiDHs6EV/uhDmaeFjRzHQXw3Jpq&#10;3j7WJVMC9pzNvP5i4pWn4PIQNQh8nL9fdvhqoYWpnmWQHdhemrqaZX/LzqZUxnvgsXPcWROcrQbb&#10;KNFUZL+SGRrALp4cpq9HU1ZUZDtbJWcPPXZ1YvX7hdcez7pwb4aVjfGR3bEAZawREDwjwM9uSKiH&#10;k5Pps6pslMTAuTxmBHt47IB+vmwHK+1rF1JR0hmbU5jpbW5tcuvZghtP5wmxWKwucUVgmkpnkHj7&#10;LILOPDRT6XyGa5z5CQ1yY2B30Xzybu6VZ8UnKnN/2D4WbnF+O5d64XE+yTULZzMILv/BbIYIywyh&#10;u+pkuNEMNALwu6NOApYZpZXlskZGQ+0Yykq7sN+x6Z3y4yqDwrHDnPXy4X50eN/Emuumn5oV5+YH&#10;mUpNXFTqL5bLzXIvbhlDlfQyoz7KBCrv1tXHulPTe1b5N3MZa29vjx0yy1mP2j2OqVVYkQSmTHzH&#10;TKJBGcKoTe7xTaMf5gyIGRjvrFdA2Gf4I3pg/Jq5A57cMuI+tY/ckahO/v1LTbv5Q+QrAkf/iKa9&#10;Fx7dt+9G9PEHY49UjV25I2RssrOtnZ6SgpKimrq+raG1j43DYEdHf0d4dfBzsPe1R4I/wCn7I0Aj&#10;Cgc4wd82g+ws+1ibeVgau5gbsk2ROGaWPtZ2vnZ2g+1t/e0dgp2cEJEZTqEMZJ/hX3DT4Qx6BBNe&#10;rX1tte30FdRU9PU0wyI5q7aMvfy44sbLyWfvIYKcf1B+5FqRhYmeVaidRV8LXQMa6hgnnMFIc8E7&#10;RLux01wdR9AN2EaycvJK0vKDfBkrNyXdejG3pn7xtgO5hkY6lia0oQNttLQ0sktCbr9YcP/DIgbH&#10;atMPHdZ428YRvXp908/HCvs0GSU3QJ8me3tY9OolHRns1IRs8nSsdcrD21nqqiqbdufee7f4as3c&#10;m08XVL769t7bxfc/fAev1x7NvfxgzpWHc+AVxzHxSlUnPvqiIKApdBY0zgJoFqCzQE6Dl27u1DWf&#10;QEJm+fzDogs1xRVzgp0YpsqKSnIyCgb6WrOWRlx8UsDjMkIzbpnTBbmM0Mzjcgea+ZaZ4DIJzRTL&#10;zEdzh2UmRgCO2hgCwWw/fwgENoQ3N86By00KicFjLOXKF5cBc/9LPEGtIHYYRy/f1RBNk+9jkTPM&#10;J8nDJNdepfTIFg4yMfxqQlG7TFlCJFRMSlWFyjs2AC7GqDqTqrawelj5V3P52vlqOK+UJ6v6WMDJ&#10;Lrxy0L6zKOELgq9VGsO+AkDfOWe5oGRomHuyl2mOi0EeXbOoj2VOYdwwcNYCXG6RnbGPKYXPsPzT&#10;WXLfOATl/bejT9TE7ro0snxef88+ZmrKyvJKKnrWBtZ9EI5B9r4O9oPsuUJEtkc4BhAPdrTysTFw&#10;MtYw1lamqatoqGnpaJqY6tjaG7A4Jq4e5h5elgP87M3MdVWUlHR0Na0djbQMtdQMtWhWeobOplaD&#10;7BzBOAORwxCgHQHQEQz6MBYjkmk10FrdVEtFVcXLy3ru0uEXHlTcfDX1Qk3FketFFub65n0tAcr2&#10;/CeVgC9ORyxmZ7txstxYSc72kU6GLsaK6soyX8uaGeqMGd9vy96sOy/n3Xk1D+fatKq3C3afLDIw&#10;0P5ta8yBPeMtTTRZLtYnb0x1drf7ef0wLpc/T657Vayqohwf68ZNLrdNeVqVIyMjn57kibVPg3/x&#10;7hkzCzN9+vlx3mJrHnxceuPpwiOXJm/dm7f4h4TCiZEVM0YeujDx+pP5Vx7OJQlhmhCFzoRIjCbT&#10;WSC5IYbOBKAF6CwGzeI6aQii+U7+lWelBy5lDfJ36tXrq169vpbqLffNN7Ky0vJqKiobdsedfZhL&#10;ds287hlUNPNcs3CP5rgusxnCDYAQwD+ejbDAZ2eetV/wWVOY9MysYDOZiqK4KHT7iH1zdhedrVPI&#10;0i4oHT9sbmGAl2murVIZW6doVm5wWwOej+Z/l6I26Uv7HTh61DEmUHld9JKvX7jfZWXvWeVfzeXp&#10;+T8yhFr8XPTzYgePR6NCKMkyQuCUG+UQssEsYzJYi8LnN2ov7uhfO2pz+Gf2mnn9xw0ZB1wmVuWk&#10;WRjdP/HTR1JmuV7+9XOa1dyhChWBCZuJqTC4GYwDd4DIYzYdi0jMdrW00JaVVlTX07JwswQQ477Y&#10;wW6gPSECyg6DHcAdwx8mHDN1Ay1FZRUtLXUG0ygkkp5V0m/uytB1u0btOB1/4FrK0TsZp+5l3Xxb&#10;vGBllK6Whpq6qrqKyrgk7037xk+ZFxw3wau/r721nSHNUEvTQtfYw9w+yJEeyQIuA6kB0/QoBnME&#10;G/7WZRgpqqmw2WazFg278nTy1adT7R1N1NRUzdxMXYq9UNY4042V4kKPY9mGORh7mqqb0GTlFRSl&#10;FcBWR0S5f7tq7Klbk6reLbj5fA6faATUHtQunjI/xtxEC2ub3lg7adQwpoYmTd9A59rZZAybiiiM&#10;W+aoMOacqUO4XMam7d42ujR/AAL3p0noHdxBu3FM88qjvl2VGBDm4Ui3sLExlP5G5pv/SgeHuf+4&#10;M+fKg7lXa+YJcllYcy6LYrQwnXmA7pzOYjPOQjmNzlzziTsFV5+X/3oszdwC9TOBG4UVS8MPHUgo&#10;yOorL6f49X+kw0e6XHpWKKoNkJLNAFEtMw/NIkaaiLHMAn3mIIzjNyPLDIH95jnpydmtMlcP2QOI&#10;XQ3yf13uhX1GUxHRNQv9HDPqnmhj2NePrpoe2sy5ddIaa4F7SjG9UQnVKrTXKY/xHS/cYY6hkTCz&#10;oMvWvx5W/rVcxuo+NgxlFQtPtUzXLN68WPzTIRsU3lTrnd3tuPV7rzn5genDo6N8EgfaZULkOWkU&#10;26uUQNixtAvBLOO+oPjATy4Cq2qRnbaXRQwk2XIeTea563LU/lsjTjwcvf5A6MhxDF1tdVkZRV1L&#10;fds+tg64NbYbYIfEg7LdIHtHMMiDHS3cLQHHCgpKxka0IUEOZbP8ftw/6ujt5PNPsi48zT5bk3Wy&#10;OuN4VfqxygzQ1ZcF5TOHqqqr0nQ1LXws7EbQlZWUMwt8qxsm33hTBvfFBy5lrtg8Oi13gHdfG31T&#10;HQ0zHRNvS6dwBmMY0ykCJTecIpmMaDZ9GNPQzVRJU9Xd3WrFj+PcPW3kpOSMPc0MvUxp9noqBhoK&#10;qsqKCoo0NVUbCwM/P2Z2UeDaX1JO35589828ytdzr9SgcXcgHsuQ6wS63Xk5/3HDUms70/XLw/Ac&#10;8ayKogFGBrTGNyVc5uIg3vvrmBP7x2PtOKmbJn54VoRyGs0TuQu0TXl0J0tOVpFG02DRjZLj3bdv&#10;jRk8wNrcwuCnnbk1tcvvvFx85SFAmSygMPEqUiJMNDcHLYDmDjpT0MyjMxXNfDqTWwIFXTMZzajd&#10;9eqz8h3H03X1NP/bq/e8mQHtLVPgKKFrEjYnMc69V6/eVtb6B69lnribzUMzn8tkNHMtM4/LIDKX&#10;O8lmkLlMRTOE8WbeMJPp+1gdlhmlmOUrEqNsFEvdjfPAsvSxzGbrFMzKDn3xUK/tnQpaEvwNv5tp&#10;58Kkfvq2r3CHOajCAezi+o+Nndf3nlX+vVze/8sFYbPsaZoDkH17T3BUHl/1Cp/eqoMFdtIoYdCK&#10;iIHXThpFDmolQGFv85wgl5T44DGTU0PXzet37Bfm/cum2EdSv846hbcv0KhrMMuJW7iZ5X03R2w4&#10;GBoV66SppiIrq2RoZ2Tbzw4ReYC9XX+cyHwuI4/saD/IwYhuoqCsoqGm2t/XevIC/13nxp19lH7+&#10;ccaJe6lHbhN1D1VCqI1wG3vkdvqVF/klU4fIyyvaRjoZWurZhTo4F3o4jGLIyCqMjfe+8rz0VFX+&#10;6XsFl56U3Hg18WJN6bZDyfll/h7e1lpGWtpOhnZBjuCX6VFMp0iGUxQD6MwYyQI60ww0gb/6erR+&#10;/R379XUIDOTEJfQvnhz23dpxO47lnrk7+dbLOXffzrv1YvYVNIoaUAUSIPLlBzMrXy249/bb7UcK&#10;45L9ZOSU0id4IdYAarGpV88kt9aWo0Y/AruNFe31FW11pHdgMfDIxN+g1inXz6XMnOR/41Ia4jW2&#10;4NvZAb2lFPadnvQB23Dr+bc4gufzxEezsCh0BokEtFjvzEMz2TgTaBZjnMXmNHA0VxZfelx+6Equ&#10;samOgpzcoT3j0KWrhX+5mn79XDJYZlUVlfW7x519mAdcFpXNENejWWw2g2+ZxTQA8lMZ3CxzwpYQ&#10;CGzreUPevdDsuEFslG94RcsYNgqcClhdHwuUJxxkn9HHMrfmiolA0qNLNcm9vmswwBZVUkq1hYp8&#10;YPvFzut7zyr/Ti6jkhv7PUubOsaPqVVYlhCBnp1KiQlCmNTOVR4WchVEuzBKdVllF48bvnOd2+VD&#10;tg+vmNY/pWGN+KNXwQW0S6OwIxuBFtl5BxlSZWHgLMBfEDPfH38wKmuiZ69eUoY2hgBiwK4t4Jgv&#10;HpcJIhvYG8nJKRrqa45Jctmwd+TpmpSzj9KOViZDBYNqhlc2LpR5XE6//Dy/fMZQJUVluxg6fQxL&#10;R0eTmcghug87xbFkFRQTU/tdf1l+8m4+0VUZbpwv1JTefD3pYk3Z2m3jo8d4mFjqaVrpWg+1Z+J+&#10;GdCMMhuj2E4jmKae5gbG2pm5/jefz3zU9O2dN3NAt17OvvZ05qWH0y7c53pGYSIDxYDId18vXL0l&#10;1Qs8kLqa3wDrrT+O/PCymIta1AeDl8Hgi2juo7zJVz2QehLKcsAXmye2t0xesjCExTAxNjFISAs4&#10;cX3Go7oVt54vAihfrekQidTCsO6CzqK8M9o7QToLoJlinMWgWcA1n79feuFBmbOblYyUzNljScgm&#10;k/e6ZdKnD2VO9oZffyW7aN3IC48LBDs1i8tmiOibwbfMQtkMbpaZx2XypBmIyxDGEMz8kdkLDpGm&#10;Zn6PP3q1WXntnIFuRojLboZ5LK1CG8WKfeipbN1owiGrXaZkfKRw6x9LKykvbhlRr4UqO6EeVv6l&#10;XH717F1/mxwvU7huC5xgsL2ntjOxdjH9dVrkTu5ijA8c62mSB9d/N8NcH4vs0YPGr5494PFNI5Ru&#10;xr4WeJA7WXUK9a816Av95SsC4zYhs0z0WT5cFTN3jZ+SvJKVpxWYYjDLIDKX7X3tHfwcjBkmsnJK&#10;RgaaybleO87Gnn+advwe3I0KzxhHgvLNtEvP82ctCQUo2w5zcinxMgeMWulxeM/xY2e5OcYy5RWU&#10;iicH3HhVgffHQqnMU3g/5dNVJVefTrz1esreM9kZeX7W9oYaljrWgfbMGKAzA2kEkzWG4xBJR1MX&#10;OVus+3nC3XfzyHO/8Yg8jUdkHMrVM24+m1f9btGan9M4brZamqopCe63rqTjt+QzOmzgnyJsRlvj&#10;pK0bR3i6mmqoq49LGXK+ck5N7Yrrj7+9WrNASGRMd0JnEMU7i2wV5O4ycQR4aObSmZTQ4HJZPJpL&#10;b72eGh3n3avXVwd2xlKhDGqciLVPHeJr36vXNzO+i7j0tEhoiDb/ga1fgGaCyzw0g2UmssydoBlZ&#10;5rE/hchVBDK+HVz/Wr3DMgOasW8Ob2YztYpcDfLXzBlw+pD1xf127+7rYnXdSF+Q1S594hcWS5vK&#10;ZajIA2xzX79430mV71nlX8plNKunBrXbsptRbrhHcstrDbFNEO+VsU9yWIv8nbOWC0uHhLols7SK&#10;uENLjPMTQ8dsW+n59qEecgGtQo67RfaHk/Yy5WGmswLWne7ohrH/9sh1B0K1aWomDFMql3GbbOlh&#10;paiqSlNXHZfiuvNc7LknqUfvErMcAJQRl3Eog6CmcbmM18C0C0/zVm6N1lBVtQq1Z+egRjl9cx0L&#10;H3NwytxObCnoYdg2wxyVFZWXbRxz7XnFiTsCg0dwlVysmXj7zfSj1wpzi4ZY2Rlq2uk5RNARnYcz&#10;QYxoFmuss3F/C024ZqT5XqmZfvPlnPP3SDaZ5JQvP5x1/8Pig+fLfQOd1VWVMiZ4PnuYj+dJp3Zk&#10;J/5coZQIEH/63p1j3J2NtbQ1J84ade/19/feLL1as/BazQKQEKBB3QG0EJ1JaMYn38D3WjDjLIjm&#10;LhIap+6W3nw1dd7ymF69/vvdvCCUvqDsHQjdWEwfEcnq1evr6YvDLj8tBi4LDtHuGARIQjMRLShy&#10;eFymZjMELbPwpBl8LhNoRh0z1p4ON5kVAEG+ljL/JyY1OzfI8KspznqF76p18f5L0qh5kN+jv5uq&#10;V2h+pRHmniw89o+hkfDL+k5m/uxh5V/IZVTSRoiYqIhOK5pfGIBSEJRooOijIj4PhlTjS9qBLZyc&#10;UcP7WOagoSWqaGiJPz19Skbo+QP2rcSSxFdqFVs/Kvf5fqBMeVBUx3yeyGjsuT5i56Xh1tY6+jYG&#10;9oM6uGw/yMF+oL2Wqa6ctIJ/kN1PB0ece5J8pDIB6gxRf3Aoo5k88dpFmOUOLp9+kL3zVKKJgZbJ&#10;QEs0OX2aMzOeo0XTsI9woAzJg09NBlmaG+sevJR7oaZEkMtwH40bt6rSCw8n3nk788iVoglpAw3N&#10;dfVcjBkxbIAyuGb6SCYzlu0UzVS30fHwst15JPfeu/m4VewgMtjkW8/n3X21sGBShKqqSlig/b1b&#10;WQg0bVOooPkr1ETQedr61ZEmBupMjs1vxyqe1K++8XjRNURnroDUFDrDa/fpLCatgY4AjmaQAJp5&#10;XejIaBbg8qXHkw5eyldQUh4VxUL5GZE5HJzLMcM54Jfnrxp+6Qn4Ze4Q7RNV2aers0/czRKVzSCi&#10;hW+ZRcwCSuEyzzITXAZRW/8gpCGwI9cFQ5D3Wzaw7aNyR7+3eoWHV003Lfb5tnRI80uSlf4dwqTn&#10;5gdCVaVUXqjO6SM7mcaoh5V/I5efP36Djx0SSGL4WGS5GBRcO2IrwuqKE1zwAeKtcjU3jFfOGjSy&#10;fwIHH1piLlMxvE/S51pS97gmuQNXzBUnhupND/juGHmA3/Dd10YcujvKs48ZzVgHJZdxLjv4OVq4&#10;WcrJK1laaM9aPuR0TdLxe0BkNJknD8poJk+8RlGhDDpWmXGqOtvD3VKLbuCMPzEEWOwQ6ailqc4Y&#10;z2amU2fgdM710LDRDQ5mX38x8XQVQWQBKHNJcbf8Ys3kyrezdx7NDglz1jTVshhiy4rlAJfp0Uz6&#10;KBZ7vLNRfwsjS93ZC6Or3i64+ngmYZaBUNXvFh2+NNHFw85YX3371hiuR6Yg5q8WovPMurdlE8a5&#10;KCkqFkwc/vD9qsqX31+rWXT9EdK1mm9xUehMAJpinwXQLOidBdIanaO5E9d89l75zVfTBw1lGupq&#10;1L8tw1rFXMAQl6dFhND/3/+TXr559IXHhScqcy8+KQQduJL+y/GkPRdSzj/OO1WddfgmcFkEmoko&#10;wsMJhRYPzSL6zAmiWXhkdtShG5FLjobrTgtQmhR68Kp5R+M5kWXGeqNGl4+kGvQ71Cp99ZCdi34B&#10;at0h1V+ozv2sc148eSuu1ves8m/k8rZ1J4STGK6GeSP6JrS+J8GUIjC/bTKoTY8Q3wvA+y2ooa/1&#10;o8qZPU5lSRFuRgVbvhPsadeoMGKDT++ykEErgg6iDAbXLKOAvjri+IMxYSMdVbVowGW7Afbwqmup&#10;DzY5Moax+3Ls6UeJ+29QZ1gWZZa5UIbb1UvP8+OTvZV01PmzCLGz3Sz7WeoaarHTqA+uBqFHliQ7&#10;K2uoLlwRff3FZAqUwbjhXCZggcBx9em0O69nf7d6LJ1lrkXXp8ewGKPZgGZGDIsV52w7nK5hoT0+&#10;YcCNx7NvPp936cHMhx8XL12XpKKqOjzM6cPrUmT9/qKsRZeqR0NUwKfv2xmrr63SbxDn6v3FQOdr&#10;NYuvPyLEBzTfRHeXznw0CxnnzloCRaL59N0KgPKCVaPBBR/dE4fMPmw5ZV8IwcWmdcrAfjYyMgo/&#10;7U+8/qr0fE3hgh+GB4QyLa30dXVpJiY6wZHsX08mnX2YffgmuGbKlEadWWYxw0w6s8wQ3gOXB/Uu&#10;DYne6I3PgvuFGWS+yA3mZNUptL5XHd4n0dVQxDRGv64/Ka7W96zyb+Ry9uilbKGeGHTNIny0qJgG&#10;YqBwi8KJ7YyKpPDicVF71rtjDcqI4J+AyNJohm94bZZFWbN22Zd3jJqea3YMS2mQr3qgrzs9SG1y&#10;wOS9xNRxBJe5o65PPIxNLXRXUlMHmwxmWVldXV9XY/rSwWceJx6uHLf3GvUZUZ2Y5cM3U889ylmx&#10;OVpVVdUxlsXK4KYsONluxk6GRvYG/EY/igDcpoOtGU5mZ++VnqvGoczlMgFlgstcaiCIVE++83rO&#10;2cpJCRMGaJtrWwTYsuI4wGVwzYxYNmMch8YyGOjHOH1t8uOGpZlFIfKycksXBiEio4F5QnD5+4XN&#10;fP2seFAfcwMj/QOnpz2pW3vj0RLQda6ogCalOCh0FkSzAJ0pOY0vQPOFh5PPVk3U1qElxrqie4tO&#10;LmPNk1pry53sDHT1aGfvF207MqHvQHvp3nJf/T9peVkFVWVlZUWlr3pJ2dga/nZuwsl7mSL7zBGx&#10;1A3LTOGycJYZzWQ0aU8YhLre9KB7D/VET8dIFvC3Fa8775XRv/UK+ABaKTRB4wf8HWFh0t+WDMHH&#10;0wpUYZZ2Uk7s9+Jqfc8q/zYuY+9ef/R1yPc0FZhAjpTEEMPlVrllUwY7qZc4qKEpiuxUSucVBqIH&#10;XZ+1nJUTWBofuXlJn8aXNO7z2OGWDZDNb9NokZ20h927NJS5MHDn5Yg9aJ5lwlxwuXy0esz0pYNU&#10;NdQt3CxlZBQ9vEy3Hh8JNpmoEsTM9wjK17l1BjfLBJRBJCjfSj1amX6yKovDMjX0Nu945mmqMzvd&#10;Vc9E29yTO4e9SHGy3dWMaJNmht18NVUYymfvcc0ygQ/gyNmqyZcfTb/3fv4Pm5IYHAsdVyPmWA5j&#10;DBuheTSLleBsOMjCe7DT0GBXXS3VU0cTUDa5k15uf7Pg2tA+FWufnpXiIS+vtHF74bPG9TcfL73x&#10;6Lubj7+DV5zRZDpT8hudeGeB9kDxOQ2BThoCaK6aWPludmKmH01N5cOLYuxzpyn41smvH+XTNFQ9&#10;fGxnLY1SVVHp1es/8nKK+no0TXXVb76RVVdT0dRQAzSPTvC8+DRPXAMgD81cywzBRqBZcNZ8imUW&#10;MckchPeOSxEQ6hDwk/eSxpiIVK1i82u1i/sdHlwyQ32Z2mWaX2leOWI7r2Do6hm+qI2dsjwhMakM&#10;T5N0P8eC929qRVb8nlX+dVw+uOOi8COj3Axzo7yTPr8V0yLxSabqrKWrQYGzft5A26whjHSObn4/&#10;66wV0wb3t862VS4lhpYM75v0rNKIOgVdrULjG3X2osHyFYFJ+FgSXmaZ4DKyG4cqR6/eFQo1Sqa3&#10;fEw8+0hl3NGq8Xuukp/d15HBwLthiMtgpF58llc0ebCyVkcGAynNmTXBWVtLw8bfthMus7NcLULs&#10;WCzzc9XlZ6vR6AaSU+ZCmcdlBBHc6yGsVL6Ze/b25OjRPjRbXfuRdCYYZ9w1O6e6yeip25hoParO&#10;Q06ZApR/glomwdVi4eyhMtLyS9dmPm/cAGjm6bsbOKBJ9pmf3Oigc5dopuQ0SFwG8V2zAJqvPJm2&#10;92yBtLTCmqVhIjrGkQVXF2zG9XPJsjLyRsY6//mPNE1dtSC3/5ljiU8f5FfeyirM7icnq6Cupqog&#10;p+DEMDl6O/PYHUqWmUBzRzajq44ZYvoy87gM4U2MMZErD+Qs8mt6q9aR8aMI6hr29bv7ekxaaebw&#10;mCO76JPSQsM9JkBFs1EqHcpMa34lpmdUvcKnNxqRXhPchHplQNU+vOuyyIrfs8q/jstTsjcwadRh&#10;fgxa0exc8L9izDImtajUH2IlkJN6/7LF+5e08sQIQLOLfj5bp2CwU4a3Wa67Ua6jWnH2yGg00p+c&#10;GmuW3XXJUn5iqNHMgB9OhVNmKYKABsex/+aorSeHm1vo5E3pc/px/IFbsXt5UBbmsqBZ7uAy1LRj&#10;dzMOXk+zttS3CLTlziKEi5XuQh/LoqmrO0Q5UTpjUAQ01zDWWrRy1PUXUwTNMhnKiMt8KCOy3Jt6&#10;9fGsqrcLZi+INrE3MAuwZcc7s+KdlUy1fFzM3r0owbDpaFIhClP+IUKNgXM2rIqQ+kZ26ZqMl00/&#10;3nq87Nbj729yhRw0mc5C3plAM5/OZDRz6UxGs7Bl5qGZn9CYdPftnKBIN46TIfYJDZChbjBZnyZh&#10;n6cOj2CCL+7VS2pYOLPmXi66L0FT66F5q2HXxo9xhU+VFZXMzPR2X0g9cTdDlGXmcxkkmssgwjIT&#10;XO6k9e/A9cjVJ8MNZwQoTAzdfdkCayJZZriJrJdH4wMw6bYPKnfOmf8wa9AA20yoPhwdNHsBg4Ze&#10;PU1ynPULzu12Ejt3GCY9KycIqi21ImsmTM3ZILLi96zyr+Iy9qn5U4TXRDfDVMrpRMNJdjBQYzHl&#10;9IPqFNo+oieMWSuULZ3kj+62sK/O73VgaaN5MObkBb59oXn7nMXIfgkcvfxB9hnv7+t0PPQP1Kgw&#10;5iev3qUhfiuCDqFuGLwkBg5lgssQ4jsujFy3N+LYfagDcKsIIpvl7mWWwSw/RWZZRU+TkkRmZaA5&#10;NrXU1ehjmMBo8kcUgZvW72seGuZy8+W0rpwy4jKBFZwv0y89mF794dsdB/Lc+9hZBdiqWup4c8w+&#10;vi5DdPjHQpkQ6tIw+6cfIqV7y63dWvCi8SdA8+0nQGcC0Dz7TKWzgHHGAd25cRaZ0BBAMxzb689m&#10;bDuU1fsbuaO7x3bW3AfCu5fkZ/Tp1esbKSl5fEanGdReLtiMw7vjpKXkFeUVbewMD15LP17JH5z9&#10;Z2WZea1/CM2EZY48dD3SdwVq/Ru7yVOgOtQqvn+oc3wHfU7B0JH94z3QkzCLPIzRuGoPkxzwN2MG&#10;j1syxQ9qE9yGzs0HqyTuwRTSJ35lsnSoA0ygakd6T/rU8km47ves8u/i8s1LD1wNUigTe0JAwE1T&#10;3SNt0W0UeBLD3TgfLuA3jtrgjRLSGxf2tVcpCWSntbzSxNrg4v/fzYv72KmUDKanf3ig3RGI9fLP&#10;n2ibzQ5QmRRQ9lsY3m2ZapZxxxGz93rMoUrkRAgok7iMoEzisugkBtSxI3fST97LduaYmQ6yoiQr&#10;wDvbhzqgTnLxbGZap4+pTnN2GMeytDc6dKngwgN+hy0Bp8zjsgCUccqgTspVbxZevT/LyFjPyVb/&#10;3Utwyv94KBNCaJ6zakmIrKzizsNTntWBa15x+wloOdAZjDMP0ASdRRpnck9nPpe7QLOwa658M3fg&#10;EJZvXysE2Sah7eQLbfCspfODe/Xq/c3XsmuXRyCbLGyusWlXTk9QUlSCu4GB/g7navLET5rRkcoQ&#10;sszUvsxdWmYI9dLfwpQnBUDwv3yq1THDHCa1bu4AuH9kaqHZPuno2SWFfo6ZLgb5CUFj798wwepg&#10;mf8sm+xnrVg2zCfx0xsN0anFRvnaGt0hjHSovOS6DFUb0HzrykPhut+zyr+Ly2sX7xfuIcfSKcgf&#10;MwxrFdNAgUltWNAXzPKogfFYswLqEteskBI+2lKufEZWMPd6jkkvLBlipVAWHxiLNSh2JNRaZFef&#10;sJMuD7XBZ4/bi0+IIZLLEOI4lPmPVSWgzOUyUUl4XBZtls88zF6xJVpTW4OZhBr6yLQFLtsMsdXR&#10;0WRNoH4kLGC6tq3eohWjr7+YLtABQ7RZ5kMZdVIGPfiwOLcs3Ehf81EV3FD/g9MXwsJd85Ti/mrq&#10;mudvLn70fv3tJytxNHPpzEtuoIZBinHm9dYQ11VDREIDRzNhmblohkN64/msnw9ky8ooXDiWgI4e&#10;ZQvJwmbt3jb6m2/kgMtLiKGAIttUsRk7t8SA++79lWzx9IBLz4i588UOMyGii89lEMHlTjvMieAy&#10;hDoEPIQ9BP+ak3YdkxN8krlz0trdOA94GuE5YUZO8LHtjFf3DMM9JoS6JWN1KmgS3Vbpq4dtXQwK&#10;XPQLrh+xEzueoFU2d9RwqLyU6gwVfP13B4Trfs8q/x4uo5IRvUTEMD/Noq1LfUTfMX1UxJoVUyNG&#10;2asWjw8Ye/u85ec65Y8PdfvbZDE0i+BOCmXKahXba5VH+44DLi+dNLgjSQ3frVcMXdNXqiw4Yi3x&#10;ED9eix8OZcHHXSMDgnMZ4p5bB7qdWQalXXqWH5/irWGlyxF6HDWg1srXWkefxkp16Q6X9bxMEpMH&#10;3n4zk4Ayj8sdUCb8HRnKaK7L6pnV775dui5RRkruzOF41NDXg6BMCA3anjkqku7gZPPwzYbql2sr&#10;n6668xToTAAa6IzQfItrnJfc4KIZRGkMJLgsAs1k14xPECqA5qq38/2CnP0H2CCzLK5vHBxVbMbV&#10;cynqaiq9en01uWQQahsU19EFm5WR7NWr1zfmFnoHrmScrMrmT5rBs8wElwk08y1zB5qJCCSlMgg0&#10;C7f+8dGMRzj+VNawNcG9y4LD1/aFisBtdIHKUqcyxncc2OFFpUPRgGyUa/5qXkGAdq8Zp3fSUUK5&#10;Qb7hKS2Qk2qnUgqWSGwqA5PavNhHeNpPqOCZMd8R9Z1S/XtQ+RdxufZDwxBmEeURq97m2V6mudXn&#10;LFEXN8qJB7XIPrlq4mpQ4GaUC1d4d6P8kf3jk8NGuxrm+dPT6x/rYtg3EFUPL5p5GOexdQsv7Xfo&#10;uLzXy9c80jGcGag+OWD6PvITr8WZZW4Sg6gAOJeFkxgEl6lm+cjt9NP3sz08rEwGWbGFeigDaq0H&#10;Wumb6LDTRQwqoYiV4WIeZuc7hHnt6bRz1SKgLOyU4ZYcKHPr+bwjlyYqKasuR/2URc3k8LtFmc/z&#10;L9XnyZ8bJ9PtdEeO8X/d/HPl0x8qn67G6cw1znjemTDOiM6U3hokNPONsyg0d1jmjmbA609n7Tye&#10;ryCvdPYIXNXEmGXUAWPaswf5lua6vXr9JyvFGxFc3GRPbVNfPsjT19X46j/Ss5ZG3GuYePl54YUn&#10;+ccqM4/cJCwzJZWB0CyGy+JmMhJrmSHgp+5DHZmNZgY8fqRNTmWAfQEuj+wX3/YBHwTQLFd1zvLH&#10;hf1eV+uiDhifZD480B1kn2mvWrJ0kvhnH3+SvXfW0tM0D6owuUZ7mKQNZRXXfWygVP+eVf5FXL5w&#10;4o6z7gRKn0dXw9wRfRNb36uKTmO1yN67aJ4UGuvnmMHWKaRrFIG5ZuugjpP9bLLGB8QuKve/fNJy&#10;1YxBDmolIS4paDgJP/6aZZcfd5AuC3WYH7jtQsQegSQGRHAXSYyObst49cC5LK57XNrxqsydZ5JM&#10;TXXtoxnCLXuIy/2t9Ey12bxhJp0p1dk+jsl0szp5s+zCAyJ9QeYyAWUylxGUrzycVflqIcvFNjqC&#10;0Zl9+yKhdq1pyHc3Tvr8kTTt8l8qBL7p929lKsnLL1ub+7Jp6x2EZkRnMM64dyanNZbeJPV0Ft9P&#10;g4tmUg8NEYnme+8XRo3u09fTHEFZZGYZtq11SuOHCh/0VMNesSOdsbZpaKZpymKE0NGblTjWrVev&#10;r6Ni3H4+klQyMyCtcODMpeFHb2WevJeFj/1DlpkfSASX+VlmfuDxuExu/ROXyuB3mIuCgP/5QoTd&#10;PJTKWHXCoSOV8Vnm5jFbF/0Cjl7htcP2aHD2O2XUJAN/wDJAYUxuXkEQW7fASaN433pXsVyuU2h9&#10;hwb+uQkO/IO66ayXfPHUXUr171nlX8TllfN2CyeXGVqFU9LC0BSdlLNO6D16QAnWovDmvu6x7Yy5&#10;BYGjfMd7m+cyaEVMrULUp0ejyM0wv49lNvxbkRSBBv7xv9ugELHOB+7jeEkMEMQruSdGB5RxLiMo&#10;87ks3iyDCGtDQBlNsnzmYfbKn2O09GkMoeQyCHF5gLWOiRarG34ZxEh1tmSZ7jqec/nR1O5A+WL1&#10;zAcfl+SUhhvradS/Ez+TQ/eFmDIDa5167uSEkoJBdAfDJfNC0DuUxUTqT8E3NuuH70LU1TWvVK14&#10;+O7HymdrkBCdwTivus2lM7+3BqUxkJJuJic0OmbSwHPNHWi+9mTW0asVqqpqe7fFiN1T8MXt00ai&#10;qeN6Bfs7fm6ajA61yA4beK587bLwr7+SodHUOS6WmhpqUl/L9v5K9pv/ynj3sz1wNe343UwxWWaC&#10;y6Ava/3jcrkjlYGmMQpfi1IZUet9UD0i6gXw9KNKdP8EO5WS9KhRbQ0q+E2nFNYm2/hS89Qex6wR&#10;Mc56+Syd/DC3lLrnYlrjCbXLTE4JE56OGar56gV7KNW/Z5V/CZdRyYz5Tji5zNAq+m2Ne0dSWKQ+&#10;KqLmiHbUEwOrVb5/yXzbCs/i+Mhg12QXA3RVBwftqF68b6NLx7W9XuEF6okxVHVS4BTu2Gt+crlr&#10;s0zpHidqLIkAl88/zpnzfbiGIQ2RV4iziMuDrLrPZVamqwnb5MftKdeeTie43GUGY8/pUkVF5UM7&#10;x+BpZSFMfJHALX6euvXHmIH9beXlFP/z/6TB8UWEgA3visvwuyhBDBZ7BtqMPzJ3KLowzBwy0Cow&#10;tO+b5l/vPlt399laHM0gPK3RkXFGvTWAzrxedFQ08ywzGc28bEZHonlG9ftv0wuCGPb6WMsU0X2W&#10;8U0qzu2PHu7nblH3rhyNVxR5qNFBmP3zxpFw9JSVlDTUVZUUFNVUVOAPQv/p1Tslr//Fp/niWv9I&#10;lpmMZgjIblpmgssolTFpT5jKpEDzOUNfPtXuGCSCSf+63NtetQT4O35o3IpZ/ZdPHwgVKtQ92Vm3&#10;kKVTAG6pr2Xu1aP2KCvIHzcrLEx652p34V7MbO2krNGUFHMPK/8WLjfUNQU5l1Ke5udtng3m9+El&#10;U9GjRd8Tt1dS6NN63miRWrDP+N1Wu0zDc9qlQ3YrZgyKD4oNYKW/rDTomECrWXbLORvZilDrOYGb&#10;zhE9MYhgJSeXUUCTuEw2yyCKWRaZxMCfFHUr7eLT3PKZQzVMtDmZIobzsbNcrQfb6Jvh+WWhT4XF&#10;ynI1dDZZsWH8jeczSGa5o7mPDOXLD2ZWvV3k0cdpzDAmymD8bhQCYtDou5lnT0wY2M/2q69ken8j&#10;q6SoJC+n8N//SuvpaqKn+X0Wc89OCL7ePCk1ySt6OGfO9KFXzqUixAOmKYt1U+1TH1flqCorbvi5&#10;/EXDNhzN6wSNc0djIGGchdDMT2iQuYzQTHAZoRnn8pWaWVdqZhuZ6C9bgE8hQtkSEPK/s5Z/G9qr&#10;13+c7AxePi5C+yXcrArHsG0KXJYWzQ2Sk1VQVERQVpBX/OZr2a/+KyMnp6CpgbgsKyXv3d/2DHp4&#10;NjfLDIFEQnMHl4UsMwpOHpdBIjsy81PMwyDsiYeYyFWEbjtv3ZHKqFVsb1KcOCHCTqXUUb3IUa0Y&#10;zA1dswj1nEOvhYnBsVUXLdDsYJ1AGdQi++CiqZdZLiXF7G6cFuxa2ljfRCZAzyr/Fi7fvPTAzTCV&#10;0nPZzTB3eJ/E1rdqopPLDfLPbhod/Zn16KrJ/2fvLMCi3Lq3Pxbd3d3NEDNDdwhIl9Il3R3SjWCC&#10;2IiChR1YlIiKASKCCordSWMw394zgMMAHo+H8/9e8OzrvrhwGMKZvX7P/ay99tpDr1ixw4DRuI4q&#10;38nhZmvwLeAOC1fOjB2g+9jDNYpvvILXEFVglSpJsrXpdivcdpJJlRinx5MYOC4TJjHG5v2UJAaE&#10;8jiX8aYGRhHeLOO4HJeYuZRViGPatkSAy1KW0jxCnNM2k5sqwGUBdeHNu3zuvMr/eQbj5gMA5Q0b&#10;d/qxsTC8exb/+xkMPFC+Z2emmtBQ0SIQpIsWklNQ0PDxsqOUhHS1JFTQIq2Xg8dOXJ1WOHLlZ5oi&#10;ECSA6QsWkNPQ0NlYKdxpDZ+edL8i7Oq8VEMxCZEn7w8+fLP3/os9BMYZvx4I0Dw1pwHRPL5pewLN&#10;xK6ZEM1d79av2+7Dy8nS95bgnFlCYQvOHvNcsIBUgI+t5240vN5MW+uCzet9n+Lpgl64kJyOjo6U&#10;lIqcjBopL+DhphISrKOCEgYXOYBmagoaVU2xpgfR9Z0z7THBcxmieTKXJ1IZY5YZP3vHuQymNFEq&#10;w/FCu4PJdisQCMGHVCe1/QSOZ4CufI2Bo7a/jli0hmCsnkSUg1ZARrBt0ykkdpAO+xXXagYEGog4&#10;8GTC4JpQH83Xd8yOWgFEG7JBmKvxE1Uxz7Hxp3D5cPlFBRbi7dfgypzib4/9Pp1ZBsKS7VmjL0qZ&#10;DuaNrVpQsL1rfozFgU1azdVyz+/wf/vACK/n33FH+eITHXhDDdRLO/yOGbVxKXWaZdRRm59sJxk3&#10;y2NcHofyGJfxITHB5SlmGa744bgcdv1ZbGaRJYsAO2yLMZWzESqyjnLcAhxKwX9dJwcE/bK6UGkZ&#10;nsvTZzAmjF77szXCYvxFWSbQLBNh4hcFC79ywI25g40iArEYQFlCnCcqQu/8aZ+Xj+O/9aXhDr2G&#10;XdOIv3FCAOvYvEsXfCkpaRjo6YElZGRgoKGmQSDIWJgYjx9y/000j2R86UsXFWLNKQp6P3Ki60VF&#10;18s9QJPRPGGcx9A8sS1wumXAaV1zQde7DWrachEB6tO8hriquPYboXS0tMyM9G3XQ2GWZmDKS4Fb&#10;5WtpDlFCCgAok5NTAyJbmSNPH/ca+gxfHHCNGfyUBtAMXDM5KeUyW8XrT+Pwtcw4Lv/q6t+UQmbI&#10;5SmpjAnLDDeYRB61AYGALl46TNgrAzAXOBss+fcPjE/bBO5fEX/ezv/1HRNc6QExhevF+P0j/eM2&#10;gfoq1Is7AjNmmb9TJvs6TD1ZasrxJXNs/Clczo6epi0GuGnav3GGymWgUYokH0chsnR5lsQxMcO7&#10;LTR3PLi2L9fxTw2wv3RSATtCQ2y3B6lu3ONnybLizjXfctHu/HQ9MSZz+WfJ5ZmSGDizPMbl5iex&#10;G3Y6svKywU7KU8irFIaRd1fgEeCAJ67+fL8fTtAvawpv3b2y/VU+UQZjkll+mP/gY3FmkauoIDvg&#10;F0wjEMHiF/Ul83F3nKaqGAKB4ONhW1toievRXABd4TdAZFyRHNBPMiRfMx/ejebmZCUjo6KnowP3&#10;7CzMTMLC3ADKwD5TkNPUnPKBbJo2G/sTQdznV2635ePne/By36O3+7tfVna9hHQey2nAdDMupwG5&#10;vG2iSGMioUFQPDfVMhfhudzxcu3Ji4nMTIyd16fcEMA/IOf10wQRQXZyMoqmGr/pwA1byoG/s2yr&#10;PTMjw5IllIDLKEVBQGRcGoegig67OiZCd9EiCtLFlHGZphN7TPBcnmyZZ0pl/GKK+QeXgV/efNEO&#10;BAJrtlXLPT5oXwgjBQjEzjAl7JeLvwclePzLOyZHrUC+xVkVa/VgtcbElwiFJdu7QRtEJVFoK7D5&#10;5cZUEhJgbo0/gcvwo7f5agxPEOE7h+/t2Voz84aiPpo7jeL7irULYiyBWbZVD9SViEJxxyNZ8ekw&#10;2GAFfL46xhruA5wwy0AjlBtr5UhTbFAbLU62OJye1NgT3ugRQhnH5R9QxnGZKIkxU9kyHsqhILou&#10;P4zeW+3NxceOhDutiTkLWKzgh+IR4kR6Kf0il4U1RXZXBba/xHN5eii3Pl59++kaIVF+XMFywd+m&#10;Hl4w/5AXFqAFoOxgo/T0Ie64v5/nkafqa9atayGmS2Vpael4uNlyMs062yI+vFrVfivc11MNoFmQ&#10;n+PN08S/aJg5rcBVYSRLToozLcfvw5dT3S/34tE8JacxrWsmLp6bNpvR82mTb6jpWHkc0bXnW9Zw&#10;X7qWmggCseTUYeD6p7sjweaC54T4ayxZTAFEQU4dG6E31AuvKMQ/DZsfsFJ9AYKMg53lyMUAMGdw&#10;XP6xx4SAyxDN+Fk3JcVMXMiMn8MTaMbP8HEuLweT/0SLg/IGS7IUm+I6uekXcqYVCKgvVBErnEWp&#10;UrNCbeC9KdET8PpG3nJBZmrPTxDs3haFE+GP+ziXxh/B5Q9vPy+ViyfquawhFG2CDP/0kHuaazhe&#10;4FYLv8SHJccOUw+/Zn56W+DKaXlA6uwIK3djH1W+ODWBaDnmVXUHUQSNr2ixA7TOFdqkyVbLd8MK&#10;uZOTk8sT2/zGzfLPkhgTjYpmSGIAKAM0h1+8H3nhVpikJJ+ko9xEL/wfCkErharwiXPLrkAqhf81&#10;lxXDMeJaokfORbY9yyM0y/gMxgSXuz9sLCjxEhFgHwEU+G2zDPQ1815r2MYiS+z37N88XArc7MP1&#10;rtzWy0E9dyJxXjsb+zUDV5uxOjnWAEA/IhjcGP1WNgObv3uztbCI0OO3VY/eHnzwah9Ac/e4a56M&#10;ZuiaO8cqNAiL52bMZrQ9Kbr1uEhAmLdimx3xnwde0rGquAXlWxzgf4qIs/CSVnDvdoSGCgA32YIF&#10;5GLCXDibjLuwEV0mRzK+D6SjlIQA4t39NFpeJBIcmI33yz85xwROxXE0/0Uqg2jjH5j8IAQcdluB&#10;cIAnmMBqOQIH8xMBLmOXbM0yFqNO9TX3mtTegFCDVB8e8CyVDwfhPCm6BcNMkIS9mOfY+CO4fKu5&#10;W4WHuF0Rhid25TIvbD9MBxO/2VMFZkk/3JgE+Ysn9RDthX0YHbEoeebEVH/7H9fzXpq+N8xy60xp&#10;0y1WnfyV5DJREoOIyz9LYuDMMuQyiLHrz+JNzOR5NYSUp+uwrBypKojkl7KQBl6Y6EtTJR+MQupJ&#10;1VxLanmSQ7Dih4fyWGa5pafg3psNSGWJvDTcPmBCBPxdAYLAs53yYLKC6Et/S5BT2cQHuX7JxH7N&#10;0dOSoKCgun8rHKKf8Ku/opGML71pokJsm3bEvxs++fD1fjyaJxIaEM24hMa4ZR5LaHQ8K+18vvnu&#10;q9J7r0vvv9l093VJ58viO88Bo3+guft98eY9QbxcLH1vkibdJeDyxUnRsCpube4y+AoT7jQBr9gX&#10;cNUpqKp05mJnBkReuJDc0VbpFazTmGKT8c/HFpysgqdSiYnzXLgVcbk7ZsqB2UC/mMog4vJfpDJA&#10;CCSdtAHhgFxvOvCG+cc5PoSC8UUNbRCsRsXF1wBd/2fGPWv0wb3pMqWZ24qB4O2n8zbzBuFMGN0g&#10;2FV4g9uuPZiAwNwafwSXj+y5pMBKnFxWZE/ICbOGM4Donf5FgWmEJYt0cpGgTY50doJnK+APlByk&#10;un6PjznLii/PYlsjUXIZ3uLhuAwnMQGXwfwmTC5Pm8QAIjTL+EoMCGU8l2++SEjMMGMSYEdNy+Uo&#10;VVFNUTE9sWmpTSTplYra5grXu7Ju9OQQQXnCLN99vW7vySguDpa3j+NgfpMIBP87gkjKu1rnD3zi&#10;0f0zb9n4ubAFGYm6qhrK7wZP97w5MIFmSGeChMb9F2U9b8uf9Va8HNj7rHdP95vtrQ+LG2+tPn8l&#10;+1RDanVjWu2N7OZ7qztebHz4cfPDT5s7X65/9HmziaWqt4syJO+k37h6e4ktgPKqGH2IWsKKZvg/&#10;yvk+nBkfrUdKQrlgARk9Hf36QiuYBpmpovl71uDHNElxbmpq6rKjXjefJdZ3wAOzJ1tmoAku49GM&#10;5zIQUSrj19p+jnMZhMDWRjvePAvWLKsbhCnmj/S4w1jxLodm8CX7o1ahxuPIPet0ssKs/a08LNEh&#10;ehKwmFVdIPZukzj26wypjFHyrFCbqbtLQMgfq2iagMDcGn8El4uSD07lMpIt8UDxzIt+QN/wdcrk&#10;8DI+Ub88IfDP75SAy+A+Kz3Q7odfHqbc3CBHlmKjvMHiBEwujycxfnAZmmUcl+ENIN4sn7k9wWWc&#10;Wf5xZNSMZpmIy5cfxBxtCOTj45DzVJx64jUslbOQFsZM76YnKRQj6iTr4KHV8Wr1OJSJM8s3ewp6&#10;PpXYOeu4OOB2XRNR4H9N0D+mb91oN/w++Tct+besZ/cjwUWo7sqml73HH74mRHPFwzeVz3sPvhk+&#10;/PjD3iu3N+7aHxeVuHyZlYaMvBgHFyctHSMlFR0FOQ0lBS01NT0LK6uUjLClnUZmoWvtzczmewXc&#10;PByXzvvAlMvEr8MWnD/hiUAs8vdSmbRwBwTvCfIfd8ca60shEGRA8tJ8ly8GwneBkN0TghAH9xA5&#10;liYyFJRUW/a73Xq1qr4jugFCeSqXZ7TM+NlIcLgUjsu38VwmrpabzOXlIASO33RQ2mABgmLbRYIN&#10;2QPUXc3iu9fq5UZZBtq62agGaYtGK3Ml4NdvcMvsiUiWJA2haEWOxOrdM2/IxpLt26gNwpkowEHI&#10;r02tmoDA3BrznstwhDptRHEGEr5nuE308dfOyMGiHKK3GQjeVdFWrNPfkWfYeAzZ0yI48JIV1lRi&#10;4bnXMJXxBSB7ybsuXmPZCGmGVeBu68ekGaL2P6hOkmxtVWZVO2X79UTlMt4sV09OYkzpifGLSQzI&#10;ZRBpLS+SLCwVuTACU1vKAVLLuykKIQWm3RBIKKVwjICFRMwqq3vv1kxweTyDMcbltidF17vy+fi5&#10;LsANfj9tR/k/IoiznN/Pk8BvzzM1FAuNcvn87XzP6yqA5kdvD7zuP4qrn6s8dDozLNpBQUkakJdk&#10;CQUHG6OGqrCXKzojxWj7JtuqSufTRzyOH3Tbvd0hP9vU2x2jrCBARU5FRUUnLCaAlOPHfs0eexlx&#10;VXEdLWFkpBS2FnLYb9mTkhsA0NiC6mOegnzsuBJvCg9nzMc3yTPeBMA/u+D96+RlhtLi0nwHLwTc&#10;epl88S6AMlAUDs0RuBJmyOWfpzKINv4R9coA0xg3mce4PKWK2aG23cFyp9WSZOvAKnUQIGORgqtD&#10;FSDJHKMwFKx3wvDEG0hFLtf2j3Rx2pBmCj4BIYY7E3kGLn8nbz4tB8JZZ/LSHwj5cOfiMQTMtTH/&#10;ufxlZJozSjSFo/QlI2FdJNFxfHj104y8YTGRD5egTQEXcHAZt1IJCrDxyI20AlfmppPyXdeFr9dJ&#10;rTT3RnHFqfDF37ssMdaO7jPt90/02psNKVMtw4/Y1P84ze8nyWVoOvCz/K+SGIRchoE0zmUQXZEg&#10;zK4/Sdhc6crMwQIJO7VaLhgtpCCAXDldwQaBlCJVBA3ENu9a2fG6cCaz3PVuw4adflJiXF+BHRv5&#10;Z0nhnwhiCL+pOncSnn5P0DX/A2Hz9my1kZWTevn55Ku+E5+/nn364fCxs3k+/lY8fLwLF5BxsjPY&#10;WsmXrLNuuRrc9zYZt4aZPy7cfwEKv0E8H/s163FXzOaNNqpoYTJSKiN9yfabYbgv5b59nsjFwayl&#10;JvJlkKD9xbjtzU5dSklODaDMQM+wab0N/IHTni8OHoEJ6Lz9Fc7C/OwuvtrXHyfdfJrU0BkDuIxD&#10;M57LE5YZz2XCVAZ+vuG5DPTrqYzpUswdDqGHbUBQ6G4xHP1EP3br+Z38xjlZOeZkXXG4oyR0uUth&#10;nPmhLVo3zsu8vMv79T0T9gs1Frs4N8JalCo1CqYKp9yz4jVM9bxdUE8iCgQ1YYzDs0u0M76MfB0D&#10;wZwa85/LL5++05eM1hQOn/Se8eMOWn07w06/YaoXHfxGspEorgQFNngZJ7ieJ4EHNYVjVHjjMDyx&#10;MoxJcW7OsIQZP2P6aZ49ZRdcbc6aZVF0wW66nX6/x2W8WZ7gMj6JAbgMzc44l6NAvN14mmhgIMOt&#10;IYSKJs5XwBSzuqiMg9zPSzKQoWg5I+lzlxNbn+SNcXlyZhlw+eGnEksHzUBv3BH6RESYFUEi5w9+&#10;SL5w0nVbsdmRvfbvn8dDbP2l4QVP+JYJUUV47z8r+pb5/mkcHw9bw9XN9x7vT8vylZAUBXzk4WIK&#10;9FU7f9q7/x3Ot0K2ZkMm/vwyAP5OWECSD1B76piXlDgPIDvA9EBvJkZJUEqcq/ddyqRkMTb/9bNE&#10;G3N5XO6CFCnL33wpCL74074geIh/ywnx11i8iHxVvnXHu4zLDxIa78ZehMJzGaJ5cioDz+VfrJb7&#10;RS7j/bIjCITCC7YsWRbCq81fPGMfa5TRR9P/nK35NPJZu8AXEIkj4/tpv1GMnSgPYgpLtr9YC9gj&#10;a5WgkdesY99IpH6aL2+Y7TWId/1pCoUbSMW8evZ+DARzasx/Lrdc6cJMKcYAPjfM0ZX4jNQJfaYF&#10;l+uXd/luXpA+vE29KH5Z2HJXe80AYLHBTRae1HLMSUi2JH8rr49PuX5sMB2iqm0Toc+wFl1tUXHF&#10;/uz0B5TA6YubxzNxGQYAjsswiUHAZXzATHAZZ5YJuAyC7cbThLLDXizsLEh/FNxjQgBc5UgVaQsZ&#10;SSMJ5aiZUxkhaAkv5LIVqref5t94CKAMuTyexMBB+WH+rSeFLT2FImL8Z4+4jd19z6LgjXz296HM&#10;rFRdQX4mSQlpLU19eXllbk6GdatNIPhmIhEO5diRzBcPoh7eCRt+vwr+c2q52G8L5gRyHW2QElLi&#10;DAws5KTkdtbyp455Dn0CfzD0udPvn/5Lgf8ONu/bcOaqOIOFC8hFBNmVkAKT2l8MwyZEF2t8JUS5&#10;AZEXLiR3c0Z/epMCXwrCnzMh+Hfmv3qaqKsuysjEUHZ45Z23GZfuJzTei2u8h+cytMyEXAZTCMfl&#10;sRTzxDSbzOWJDdl4NE/L5YkUM7FfBoEAwkFktQUIjbrbwmNLf/gtfxNdDaaNRFyOAnhqU2T4yw7+&#10;H4FGKPCNw9Qh9q4gqAljHF+Scau5ewwEc2rMfy6fOnBFkc2f8A0DUmBPyIenQM2wwgsE3mwwCWD7&#10;C9x68QjNyFvm5x2818/KHd+hXlZgsC3H+OIRJWwvA5xVYIbhv2uYsqQO7ihRLbY81fqXO0omJZd/&#10;sXJ5SnJ5LImB5zIIubbXKW4eGiySXOiYyVnmUDTSS1FMXWSaAudxweSypUR8ms39seQycc0yMMu4&#10;SoxoESHO3pd/1Ujo7wpCOfdZT5ySPBtSHn3ixOmRkRH8m3im+hwLE1duuv70Dh2b+6UvvSDbUEGW&#10;XViQS1SEX0yELchP+fPbWT1gEJtfus6KmooyL9P0SXcszh3P3JP+bwnmHFZX7XVFIEicHZXA5xDH&#10;4M/GFWWvW21BS00LvsRAR1/yk9wFENz4V3DisAcHCwNKTfz8jZjbr9Ia7yZcuheP5/KEZSZIMROl&#10;MoBmqpYbsws4LhNXyxGlmPGzfZzLcHcJCAdMsSUIjU31cj+W/v5SfTQDz9naGyTedXPBzgfTshsI&#10;S54bYQWCmijMQeCfrmrGT6G5NeY/l7esPomc0hkDyZaI29w5czEGkcCEwNcvg5ss/N0W0HcKeJ0n&#10;fNoQVehh2K7IcqdVLeHp1zguEyUxpnB50qIfLokxwWUQIVO5DG0Ojstw0Q8PZaArD+Lr2qIlxXmF&#10;zaWIqi+UwjBiWmJIH+UZu2REqIgZiB84Edb+omBas3yzZ/XDjyURSbZL9SWgSfyHSVtCwbvvnOcP&#10;Y3k4qb28/Ee/fx97/8ZHa0srANOd60HENcjY/NbmIAlRRhlppS2bd3R1db988bK2pt7YyFJMmPF5&#10;Txx8/qy4Zmx2c72fKkYUZ5B/a//LTwR97urTRzwBfxMidXG/Iu/zu2TX5agFCHLwoIIs/9XGmesu&#10;oK0u+Pg22ccdQ0lJHRy7tPVZxs2nqYDIl+5BLuPQ/IPL42jG+eVJqQwiLgNNcJmoivnnS384yzzO&#10;5YmlPxAa4UdUpre90wrvqb9SQIs9E5SBcEuIU0syQOBvKzw1NoHm1Jj/XE4LK5/ql5U4E+qqlGAN&#10;HNEb/E8E5k0f7bKdeuQpVv4HCXeU/CS5/Btcxicx8FyGQTXul/FcjmnojL31Mrl0txsTG7O8nzLh&#10;8SVKkSrS5tIytrJKEdNbZilfRQM7dCtg8VjlMt4sj3O5p6ClZ/WDDyX6Jqi0BHBV+90+bdNqJOPL&#10;QIacFPNKb0Af/BidLKy3V6Cns8yP3wv9dX7jBR9qCpKY6HjsKHwO4fDy9FdV5hydqaPx39VIxtD7&#10;ZKScQPu1EOzoP+79P1U4NO8stUMgFp065NbZFqkoxw+IvHAhuZebyqe3M+QucJkQ7LfsbZvseLlY&#10;kMoi+88Ed77LufpgVdP9pKb7AMp44SzzGJcnUhkTfhmPZji1wAT7DS7/ZYoZhIP/QWsQGuY7dUGY&#10;/Ayyv6FR8toDqKndi0DgZ4TvHpsNc2rMfy4HOa5HcU0ukhOJUhOI7WwSm7FS/ffUS9P/hgW53oQu&#10;3SL99EwH+sGJi5vBU5PLEMqTuYyHMmESY1JyGWjcLI8lMXAhFwucUfubtLAoIwY+Vnjc34Q7DsUg&#10;PZUkDSWn5TIuiSGZlGn3kyTGrceFrY+KxCUFq+GxGrOaXMYWhAcqY9DaY28bMZSBsA31jTJSHF/7&#10;UnG3+WnY0ZyHdyNpqUkK8gvx30P0fGC6RUWkyzdbTk+03xA219RIekep3az9QCJByBb4eqpRU9Hy&#10;87IhEEuYmRi3bsL9uqm5C5j9yAdErtrroozk5+ZlTymwu/U889aLzMv3Vl2GUAZKnMTlKSlmvGXG&#10;z6WJFPMMh7ESLf0RHV/yFylmEA6pp21BaChuMBl4O8Ouv9/WV4qORnEQ1Nqik0oyQOCHLN+Anxlz&#10;a8xzLo+Ojq7QyyIukhOKMpSOeHOP52/cT/2KBqi7erh58iw4cyxK6u0u/CjGmEguT3AZ75ehWZ6Z&#10;yxNmmZjLOChDLuPM8hiXcVCGXAaeCITf5e6E1uepllZKLDLcKIJEM7DPUsZSCr7TpDIUwjFSRlKn&#10;6mLbnuXPlMS483xt9eUUYSGup3cjISkIMfFP9D37zvVAJgb6rq4u/PuGBytu/ODs27dvJcWFeu6E&#10;wl8N0Pw1R0WZw8vTD/88gmdOCLtuXYm2Gg88B29WUi7Y/KhQ7cCVGrN8r0Cob1l971JERbgWLybX&#10;05ZovRYKcxeEq52Q3dngwf73KdtL7ZSRAjy8nOFJ5jceZT4aLLr+KK3pPoBy8gSXxy0zYSqDqFpu&#10;IpUB59XMXJ5Y+puWy/jdJXgoT3D5x64/EA7F9XYcORa8+RYPHnH9OAZzVjRE9eouDwhqolI5Fd4Q&#10;J4PsqTdS//tjnnN5sH/ITDFRY/IZ2GoC0baqQcOvWGZ9ctTfFsIXY1ReJSrGwHOZMLk8xuVxKP8k&#10;iUHI5Wkqly/ejWrqiml+FH/jWWLri+S2Vyltr1Nvv0q7+yHrzutMExOkgI4IOk4dFa2qHKWKilOT&#10;d1aQc0TC1DMhmkPRoi5yy711Ol/OWLbc0rP63tsNWyqD5WV4v+FN6wQs/qGw+Y424n6+IWNv2zQD&#10;htaXLyMKSOS1Bm8cmPLLSi24uYWGhwbHnzBV2O6ubhEhzndPYmZniRKbt2uLnYGuFFxOnMXcOqFg&#10;nr2gao8TMMuXYWPPIoLCDIhj7Nes1mshq+INFZBCCsriSbn2lzrSbj7OOtUUXXbY/8y1mOaHqXgu&#10;j6OZkMsTqQxCLk9YZji1cJZ5pqW/n6eY4ayeSGUQcRmEAwgKEBoMGVYX24V+7MaeFfVTD71ktVYJ&#10;UhOYVCqnLhi2TClpcGAYN0Pm0pjnXH7z4gN4e7QmFy9jeGK9TL2xffS/1LHo1zVMubtJijwV7sA+&#10;3uJQPVGMgUtiEHH57ySXp+HyxXvhV3qib76Iv/ki8cqD2LM3w/ef8yupcM1aZxeTZhYQaeDup+Xs&#10;peHup21urczMyCCIFhTTFRM3FJcyl5a2kpXQk1D0QykFY5QjVFFRkNfKsarCxhI7Kv073/yMyw8+&#10;FidmLTfWE59NMH3LfPkgipebFTAUvGVDgwN7K3b7+fpYWixzWuGwft2ajx8/4N9NHJflr9UDLud8&#10;G8yQEGXcumUH/kvTDcjl4eFhaSmpq3Ves7NSh825Wu8rLyvw5fOsXpaIBH7yl2wlBUEzY1kIYrgG&#10;mP+1L+3m1eD8nGW6OpJ0tHQkJFQoFUkndy0re4wyWkxIiJudnYVsCeX6ne63X2XhuDyRysBzGaL5&#10;pynmf8plohTzGJfHU8wgHPC7sUGAVFyW+hslGb8iEMi99J4m3hjeSd2LNIXDdcUj3776iJ8Qc2jM&#10;cy4/6Hw+9fgoZc74KJeZtw/9toYps88okiTb6G+xPAfNMhGX/+6iHwwGHJdBbIxx+WJX2LVnsTee&#10;x9a0h+067rEqz3y5u6qapoSwCDcLCxMVJQ3JYvKFC0iB1cId/LEIgViIWLSEgpqSjJScgpScipyS&#10;lpKagZYOkJqdnZlLgINPhldEXVjSTErMTsbYAdPxfHX3x7V33xTdelpwo2cSl1twXO75tMnNz9jb&#10;VXk2b+Sx+ZvXm+hoG4H360z1KVkZyYULEIsWIshIlyxZvBCBQIiLCt+4Dqud3r19KyUp0n0b2OrV&#10;54658PMJAYjj3mdsx532XTu3FxUWbN+2pf32LfyD+KGooHz68IrZyYZ/y3zWFSUhxvOsKxoWpRF9&#10;dVY0lA6tPXZtw9mVZGTUpw65Hz7oHhSgqawkREdHv2gRBQUFNRMjAysLEwM9HQUZJSU5FQ0VDT0t&#10;HT080ITx4PnQlmcZk7k8OcX8My4DTeUyEJ7LQH+Ly0RLfw7AMoPQAAGSe1ZhlrkMAvkLdaSzszJX&#10;PGGkg8AH4f/w3vOxqTB3xjzncsvl+8ocxGdgK7InZIdZz9hp+7c1RBV0CBbJ2ZXji+T+shgDJuYI&#10;uAzTdlO4DM1yXWfI1SeR155GnWwOyCmxsXNGS8nwM9DTL1pINg7fxUvIyWjpaTnZWcT4eRXERNRl&#10;pfUU5I2UFY1RSgZKCtpIWYyUhIywoCA3JzzhjZYaPH/hkiXg+8hIyPCw5ufj0DNCBoQvLSlfeeF6&#10;SsfLogcf13e+Wtv6qOBmD+AyPFzj4ceSpRYqafGzWoyBS2KsX1d69MhhUpJF5GQkLOMnNwMBAAE6&#10;i4kK9fX1trd3SEtyDX1IAlz29ZDz8ICZ5fa2W1aWy+jpqAHKAdCBaGkoXV1WvHv3Bnx19Pt3pLzi&#10;2WPOs8PlkYzhD8kyUrzNDf6zVioHbjvgCt74vu2vWe+eJVxtCtpabMvBzkJNRUNCQolYQEpCBoBM&#10;SU5NSUpJvoSCbDE56SJyUvARiIyKArxQtNS0MrKCl+6mwDxG1xiXcWj+kWLGL/1NpJjxS394Lk80&#10;ysBxeabdJURLf4RcBvqLkgwQFDa7YKlcyOG/Uyr3ixqlyAqZpqscCP+WK/hFi7k05jmX60+3Tu0k&#10;p8CWuCndBJYhE721/0Tgit1Pa1uuQ5Zi5bvfun5KO/y/yWWYxLhwO6DhfvD151GAy2t22lk5KvHz&#10;cyxeTA5BvGAhBTWVIA+XviLS32xpkbfn4fjYq3nZ3SUb3uzc1ldRPrK/8tvBfaNV+7FV+78f3Pf1&#10;wN6hvXs+le98vrW0Y/2ausy0ysjwHDdnb2NDbaScIA8nIPUCEuCyFwDQk5NS8vKyA0bHJFsfOB3V&#10;+mj1w0/F999uaHtadP/NRlUtuc1rLWaNy8AejmQY6krFxcSzsTLR0lIDEBNyGQg8Alxz+a4dFXsO&#10;GOnxw+KEr5nKSI4z1efras4zMdABIjMywLOf8QKfg+dra6oNDQ4ODw2Ji4m0XvadHYyCv3Y4Q1lR&#10;8NjBf1aOAn4O3AOSi2Nxbt/b5JuXg8u2OoQEamppibFzMYG7HPBfWEROAphLx0DLxc4qIcinIi2x&#10;FK20XEfT33RpjK11psuKQi+P7SFBycvtGRjoyJZQ2CxXufM693JXykxcxqF5pqW/X+Ey0dLf3+Ay&#10;CAcQFD77rUGAOOzWBsEyy3erWPLiVFMQ2sTBzurXUD3p/mlOjHnO5WOVTVOPWwVv3r6fHOv3e/pM&#10;O/qRQXeLIVWqZcyxmdrhwyn761yuuxt45JJPZLKhvIIAFQUNwPFCEhLAYhsNtdVe7rWZac+3bfkO&#10;yHv8CPbEUeyxw9gjVYDC3w7s/bq/EnB5ZF8Fob7srwR0BozGHjoAn4n/ruNHAL6fbdvckJVR7L/S&#10;08hAQVyUHnBt8WIco5eAG2QFJdGVQcblh8NaHxU9G9ymiJKs2u04a4ViwIG+X6WsKMLKwko3HZTx&#10;IiVZ7OnhamXpUJRjAMzy5xdxyoriZTt2AkdJRUkxE8o3rF/7/PkLYUH2Ty/iZ2fdD5YY5+hqiW8t&#10;sf3brwBg8Xdc+3+cKX7RE3fmuFfaKmNTUxlufmbEYghiBIKEhYFJSVzcXksjzs66xH/lsYTYK3k5&#10;3SUb35VtH95XAd+7o4fG3ju8zlXfL14P3jKSxeRpq+073uaNcxmIiMt4y/yXJRmhuJKM6VPMv8xl&#10;IOJSORAUUUdh9yK9LYbYTwyzzWWyyvXaU7mMZPE7se/yGA7mzpjnXN5dfG6qX1ZkTzy9GzPLXO6l&#10;6X/LrLDehD7dIqP614uX4bTGcflHcnmCy9eehXuHaAI4gptZeno6dwO9Y0nxL7ZvwR45hD15DMQn&#10;gCwALjDC/0TgJ0BYA1LjMN1fuftmYT5gtKOOpjAvNwkFGd5EU1NSyyNFgiPNhUR4my6sxGLXzk6C&#10;9UtG3+skcVEuKkrqCaRSUpAtWbxwyeIFtDRUeOYCPygkKCAqzPfyATyl/8m9CClJYQlxMSpK8plQ&#10;Dn6IibHhhvWbdDT4Zq1ODnI519RYJj/T9JfuGMDzYbIY+OIC7LfsZ92xRw+6RUXoqqgJU9FTwRd2&#10;ASkPK+dSZVScnU15eMiVvOxnW0uHAH8BfPHYJbjcgisrQPPw5LcPPPNcajIZJQUzE2PVhfCWZ1kE&#10;XManmKflMhCey0BTuUyUYibmMhCOyxOlcng047n8sxLm9Gp8CfPS2S9hxpKdKlcBoU0U7CD892w6&#10;P4aDuTPmOZeLs45O3eynzJXQeFRhljf79VO/fM4uWriMJctiTQ1hJ7mfc3nCL0/D5SuPQjfssaeh&#10;omViZKCgprycm4U9fwYwlCgyZ1fAa2MPH4REOHr41Y6tRxJi/c1MpIUFSCnJEQsWIhCLaahp9XUk&#10;t212eP0kAXcb/g/6GgNBv5wsK80LfiyAKYAsBTmpgZ723so9JcUbRIQFqKkpwYNA4PoU6q8Of+No&#10;1tP7URzsTNRUY9QGHwG4SZYsBGKgp8U/CD6RFBeVkJAvyjH+JYb+orB5tpbyyQlGP/uZ4AUZyxfn&#10;fniZdP6UT1KCoZqGMAUtJbjpISelVhQR9zc12RkWfLOo4OPuMuzhsYsiQPDowX2Qv1Pel5kErtBZ&#10;rs4A8cposWsPM5ofpE3hMkQzAZen7i4BXIZo/gdcJvTLM3IZBEXRBTsQIGJFy14/ZyPuYfAPNUre&#10;cFhBmXPqlj+/kpxjYziYO2Oeczk3di/Rup+2aKQKb1zLhZmPwf49wU0lXDx5Fly5FqUNPz8+Cs9l&#10;WIwxLZdxi36Qy/V3A8/dCpSQ4qWjoV1MTrrRzwdEL1FY/nsCaIA+Gvi1E0cBO06uSvQ1NRbh4yGh&#10;xC82kvLzsfuv1Gis9YfnTAMGff3dhmpfMg10JcjJoV8GFEbKyQz044/LxN64dpWJkZ6RgY6Who6D&#10;nflZdwxsSfw1892TOAF+djo6mFMGFKajpWZjZfLydAdiZ2WmwaEcfImOlpaNheFVTyz8LqLf+9vC&#10;5i23U4wKw7WwIPoSLDHOgdb4S+bdtojNG22trOSZOegBNBcvokAKiYZamFfFRXdv2vgNvLB4EB8+&#10;+PXAXuCCiV78X9SXfRVfD+7TkpcFuPcK0O98m3+lK/WfcRmfYibKYwCNcZmoJGMyl8dKmCdz+UcJ&#10;MwgKEBpcORa8eRbds7615BvFjXPSUw/GVmIPyI/fh59Oc2jMcy4n+m2fuglbQzD23mUx7JdZ5fIg&#10;1Y17fCzZVoIFFrua7M9BLoO5SFy8jOcyziz/KJKbicsgGK4/i3RwR5MtoQRcDrey+L/kMqEAOyCg&#10;jx99U7a9MircWkONlYURsQjQeRElBY2utuTOrQ6f4cEZBb/TOAKbHxepu3AhOSDpooWIqIgw3FsH&#10;q4/BMDbUJyMlQSDIthfbjKFwOH10MF0VLUxJSQO+BYCbgZ7mbPVYe5rLly5ysrPiXDMj+K64CJ1p&#10;APpPBLmsEBak9ePHjgAcw0zF1770KxcDUlcZodCCC0lJASvZGdkctLS2hwR2blz3BbyG+LxE1f5/&#10;nn3CC3v0UH1mOiUNFQUZ1cZdnu2vcgGXcWhOxqH551yeyGNM24j5b3AZCM9lvGUe5zJxCTMIirIm&#10;O8F8C9Zsy5b7vLO8teQrReclcXW4FftHsAOB8F8VsBM/N+bQmOdcDnMuxvAEE75PWiJROmJRj1sF&#10;4Kl9RG/tPxHc7CdIn2EtXmixb2yzHyGXx4oxZuDyjJtKmp9EFGyxoSSjIaUkt1JXATe8/2oS4y8F&#10;HTRweUcPAdBkujoriIssgQnohYgFZOKi3MmJxg/vRkNg/a1dJ9jcq7W+pKRUTIwMZKRLbMDlh2Co&#10;oJURCESgjxpk30TCBJsfFqi5cCGsD6MgJzUy0Bt7Nm4kxMcuXrQAUFtYkOPd80Ro5yd+1z8XNs/a&#10;XD4yBOC+AO+Ov/SlNZz3jY7QlZDiwt1JLJbkE4ywtjybmvy+fAf+eoY9dOAvWQzeWfCcL/srv+GW&#10;Z0fHy2nARyDwCD7FDJ4zvG/s+eC98DTSRyxZzM/Hcf5Gwo1HmTNxmahUbrJf/idcnqaEmYDLk0oy&#10;QFDsvWovVmjBkGHd0C44y6VyI5SPWgS0RaNwAf4j3jE8QeEuJWMzY+6Mec5lH8vCqSdIGUhFwh7b&#10;s1vZPkR58qYodZq17FqLQ9ftz0xswp6ey2N5jL/kcsP9kJPN/gKCHGQUFEoSogOVu0FkEgbz/xdB&#10;Ihw6gD15rL9y99HEOFtNdUZGenz2mZ2VeaWX+vXLQTgLSUDSnwg851uO2wrAX1JmJgYaaoptW0rh&#10;mzf6PTszE0DZ0wX9fTgL+4VgmRGbe/nCSlISKvB8KkpyVQwK926DAV12ycb14LvAV88c9YAXiVlp&#10;8okXft3PSDov0wyLLbpyMTA2Sl9cEuAY1q4gRURTVjhezsse3FcBrfHRQ4CkRC8dXuAFhHl8gN2J&#10;4gpcchnAF7zFH3btfLl9y5Mtmx6VFvdsKgYfn2wuebFt8/tdO8ALDnMg+HKas6fB08ALTrKEzNhM&#10;sfNtwbWH6Ve6CbkMNLWEGegHl3FonsplqN/iMmEeg4jLjiAoqq7by6yxoEm3Pt0iAkKGOIj+iYYp&#10;n9/h15ec5jQpX+s1+Mkxh8Y857KLUY66QCjh+6QhFL1ULuxdNxd2cFbTW8OUB66KU6baKK63OHbT&#10;HrcJ+weXccnlGf0yrkiOiMswDEAwgJBofhppZo1cspich5Otp7QYWCeiIP//KAgXaJ8Pt60tjLWz&#10;EebjxhXYLaShprO1VrxQvRIWQmBnOGSEUF+zet+lmBhJA5wuXky+aOFipLyiiLA0JTlZfrYp/CFf&#10;cSePgJ8zkgHTuDiUO9kpgufjLfOm4vX4d3xosB+NQoO/YcsGXN5jVsow8ILpY3CxKQJ/p662hLa2&#10;OM4dL5QVFEpe4XAlP2cEvBonjwFoTnvtBA/CixmewkeqeivKu0o21GWmlYeFZLk6BZiZ2Gmq6ysi&#10;UZLi0kICwrzcfFwc4B3n4WADH/m42IV4uKQE+ZUkxHQV5G011MDzi1Z6hVouo6ShIiel9ArQv9qV&#10;cbU7/fbLnM63ee2vs28+Tb/anTIdlydtLSHkMtEZrNNxGWgSlyeXyhH7ZYKlP8hlEBRHb9grrLeg&#10;TLOpahafbWNE/baLy1g2HAQ4YbyrCYS6Gefh58YcGvOcyw5aGURNi9QFo80Uwz494px1Lu9qkiJP&#10;sUFvtDzRgj+p5Me63wSXCYqX/4LLOChDLl97FplaaE62hJKGjuZidgYIaaKA//8uaJ8PHwRIer1z&#10;20b/lSrSEovJSYGFJCWlWmokc/yQB/ZLFqTzTxpK4M7m+NafXrzGysRQSlmBXw3DFx2m3n0nArIV&#10;/42AiV+yRj6mYIcy4E/DFnx8vUpHQwygmZKCCrhmpxXLY6JjxURlGekpD+xxxkH5F9z6XwqQfRT8&#10;/QWjQ5n15319vFQo6WBZBT87V7i1RV1WOixrmwHHP4pbjh0GVhdcvfZGRSQ62NloqCmIiXCys1DR&#10;UsPXinTJuEgQZKQIcjIEBTmCkmIBJcVCKkqcqBZQUYJH4OPgCSRLEEsWIxYvQlCQ0TAy0DMysLIx&#10;CwhwKSiJmJgr+YYa5hU7HaoJbX6QeudN1tXuVZfuzQKXx9H811wm3loyvu4HggKEBggQ8lSb3Zcl&#10;Z5nLg9QfezhNFcI0BCdxWV0wbLlu5hgO5s6Y51y2RCcTnbgKuGyBCu17yoEdmGUub2mQJUuxUSux&#10;PA1PkMJD+de5DGb59H65sSv0UIMPJyfLQhKS3eGhwHARBf//jmD2+eSx4f2Vh+Jjl6mgqWioEMBS&#10;LiLX1ZY8tM8VO4Ir25iJzsAO48/oG80eBZ9/wz0Zv4oIswf5h/e7yqny8UixSKC5XbxQzY0BWOya&#10;4d60xBg9MREuejq6xYsWsbFQ+HopP+mKwUF5yq/4u4IGGR4W9eh+TEHeMhk5HnCxoSKnc9HXPZoY&#10;92n3LuwJWEVOhGO4+wO/2ef4kb6K3dcKcov9V7oZ6CmKizAzMyymIEOQLIZUBQgmJ1tCRUlNT8vO&#10;yiTGw4kRETCVEXdRlg1RU0jURufqq6wzUt9srL7dWH2Hoep2A5UtOqj1mop5KnJJSlLBMqJOYgJG&#10;AjwK3Oy8bMwMjAwkNDQIckrEEnLEInLgoFlZmJRQIgERRrW34q4+XPVrXCYslfsVvwz061xejgsK&#10;B9ViSxAmWy/KzDKXB6h7n3CaK4eCACeMd02hcGvV1DEczJ0xz7lsqpCgJTKpaZGaQIy1StDgC9ZZ&#10;LtMZpiyukyVNttEqtTwDzPLscBnfHCO4+WmUgYkMYFymixO25hxMSh47jFtQgsH/F8I/E3wL0JEq&#10;aN/A3XTV/tFJ60izUx6AF7xhB7/3SFVjTqa7oT4zEwP4y4Gr1VQXP1Dpgh0G5mVmOgMBkwu+OpH6&#10;gFAu2FZqh1hMspxRZT2PQzy7iQKFMIKSLHmVIfxR2KL+10kdN0LutoQOvsMdt/rPDxOBB+sVfOvP&#10;qD7hZW+vQEJFjkAsUZeS2RTg92RrKf5VxW9tnxB4Gces8eGDD0uLK6PCfU2NkWIitPS0EMSLFiCW&#10;LFpITkZDTyvAxa4hKeqsqrzKVG+Hk+V5X6fb4V7PYn0/JQQMJwZ8S/DHxq/ExnpjIz1Gw92+hTh9&#10;C3T86mv31cf6i7vFVxezr04mXxyNv9gaDFrofDLVeG6ocltLqUFVrkpJqkBaxE2QR4aDlYyRnoqe&#10;jpyEkomBofpq1LVHyRNcxqH5L7mML5ULrrsb0nA/5GJX6KUHQCFNPeBBf/y5wL/H5epbDhqbLEGY&#10;bKqXnXUuDzxnt8IEqwlM4rKWSPgypaQxHMydMc+5bCwXpz2Fy7ZqAcOvmKc/8/y3NUy5vlaWJNlG&#10;t9QSFmP8Lpcv3PGtvxcAAqD5afj15xFXn0Q0doVdeRQVEq+/aNFic1V0Q07WqVWJxxPjDsfF7I+O&#10;rIwMAyZ6V1hIWVhwWWhQWWgw+GRXWHB5eMieiLD90RGH4qLBk08nJ15IT7mUk9mcn3t7bWFX8fpn&#10;W0vflW3vryiHNXAAKIDdJ8YXoADBDx8c2+Dwu8iGnMItat1ZvzbSxpKPkx1H5yWaamIHK/He+aeZ&#10;jQlhC84c90SQLUnlWTYqXvRFpOCL6Op+ifxiAceFC8hsHeV73wM3VITFFuISHf/sFFRokGHPiifd&#10;sXnZZqKSHAjEQh5mzhgbmxuF+XjsEuX3x3F87HvV/ltrVq/18TJTQXGwsQAKw//uogXk1JQC3Bx6&#10;8tLBxnqbPVY0RAc/zkwYKEzDrk3HFqViC5K+58SNZEQOJIf0JgR8il35IcrrQ4T7h1DX90FO7wOW&#10;v/Ozf+dj89bD8q2b+Rsn0zeOxm/sDV/b6L+20HllqvnaWO2tkcoHfcxnPXSfjvKQltKghsJTtGyl&#10;tIgiJyspGZWWnvTNJ2mXu5L+ksuN9yMvP4y+9gR2K7z5LLb5UVRjZ+iFG4EnL/ocOuNRcdhpx/7l&#10;G3fbHrviVdMJLfNvcBkExZk2B+1S2FJuY+1sc7mfZugli41qIFELZmDLTJAJYziYO2Oec9lINpao&#10;yacaf4ydesDw69nn8toaOTDh9DZP5vLkdb+ZuHy+feXF7oDmZyEXuwOPNnlt2ueYlG/iFayxzFZB&#10;TUtcWpafj5+dGVbq0oE4J6GiWAhuhwnzjLCX2ng7NSKBL+EFSEGyZAEZKSkVBTBxbKzMgjxcciJC&#10;GnLSy1TQrvq6EVYWOW4uO0ODqlMSWwoLnm4p7a/cjYcR1NFDAEkAQ4RU+ktNpJ6fbduc4+4iIciH&#10;o/MiTTXxQ/tdx/LOM60K9gMo591riyBjpfRm1/wisfqNcMYr4XQg8Mk30cILIsEcFMxs4oxRibr1&#10;Nb7975Jx9vm3tlzD3dL54GpRd87XcbkiGTU5yWJKc7TK4fjY3opymD4+fJDw/w6TFeC248TR7wf3&#10;t6xZnevuqo2Uo6Gjwf3vEBTUlJKC/PaaavluTucTY56szf+ybSO2rAS7fT120+qRtVn9q1N7cxM/&#10;Z8V9zoj+lBbxKSX0U1LQx3j/j3+Ty6+M1V4ZqrzUQ7/UUX6hqfhCHflCVf4NWharIu8twI1YSOYb&#10;anDnTRauVG4aLjd1xVx/mtD6Mun647jam6FVJ702brJLTDL2WqmxzF5JzVRWxkBSQE+MzVicyVCM&#10;UY6fmYt990lnMEX/HpfH1v0gl0Fo6JRCv7y+9u+civ0rAlx+xQws11QuL5WLH8PB3Bn/cXmWNM5l&#10;3b/J5XPtXk2PAhofBO48viIoTltTV5yfn4OWBjY+RyyiQCymQJBQIMgoF1HTkII7U3o6OkZ6TlYm&#10;cW52tACPobignZy4l7JsuLpioq5KtrFmoZnuekvDEpulm+3NtjialzhabHCwKLI3z7ExS7IwDl+q&#10;762raaeK0kfKKooJC3JzMjLSww4YuDbHY2PxwiUUZAyMdPzcnEoSYhZqKhFW5psCfGszUh9tLvmy&#10;fy801Li79anLXD8RYDqg24fdZVuC/NFS4rjCsoVaGuJHDrpjv2ZPQ2cI5Zx3L1bxS7Nq0Ut+lsh9&#10;J5z5UTirVzgHj+aXwumDIvn3xZMiOA1FyLkpqGjYxZidvVC4Q6PzYKoa/ATCHzitYJIE1iC/e564&#10;Yb2VtDxgGYkEt2Cem1v3po34TBFRvgLcRsD//pGqzg1rC709tJCypNSU8HVbspifi8NaFb3azbkx&#10;K+192XZs1T7soX3Yip1fd5QObl7XX7K6b0Ne39rsvsL03oKUf4/Lr9Byr5RlVDnZFsHNJu5tLzOI&#10;uHz5QXzr8+TWF8l1NyN2lLtERxsus1WS1pNk0RMlMRNHOEkjgpCIBBQiSxVRrIUo0SFJUqUJQS9O&#10;VZd1Vaq9sbKm42/65f+4/PfHf3mMWRLMY8iBCadDxOWZ8xjVtzzru1ZefOBXsNVc20CCiYFh0SJK&#10;BCklgpqGnIGeg4VJnovdVJDHW1IoSUFyg6r8Fk2lfQYqdRY6bQ7GT9ws3q+07Q9c/iXM5Xu0JzbO&#10;B5vkj10ViE0NwWZEYLOisXlx2NVJ2KIU7Lp07MYc7KYC7JYi6Nd2lmB3lX4v2zywc/PbLcXdG9dd&#10;zcs+GhdV7O0RbWlmr47BSIjycrJR0VJDPw7MOHTZixeSkVDRUPFysgNz7WdqvDU4oKWoYBB4YUCo&#10;Y4e//3LLjm+4PW/D+ysPxkUboxQRCxYDoGlricOajW84Ok9kNrC5ve9SFdR4hSm4nkqkfRbO/iCc&#10;dUE05ISo/0eRrAk0gwdHRAveiWU1iUTk8FgjKYQQFGThEdrYbzkQzRP8nSrY8jgP/Jbrl4O8fDD0&#10;LDR0lIxuOga1GWlfDoI/8hiww4T/KVhZgcP08+1btocELcUok+FWNcHNh6qEaJzF0pNRwc/XF2Ar&#10;y7BVe7FV+8Hzh3aXDe7aNrB908CWjf2la//PuPwWI9euIMXFyMDJy372WvT1RykTXL7xZFX767S6&#10;lsh16+wdl6tIaolT6osgnKURccqINRqIrbqInfqIHXq4T/QQ2/TIYzH0rkjqcPTCjdqIXDXHEI3m&#10;h8EAyv8wjwHC5L88xs/Hf+t+s6S/v+5Xc9e7/LSjjoEEBRkNgoRyER0dFyvTUj7OVZJCB5Wkb2gq&#10;PDNQ6TXVGLbQ+WJj8MXB6MsKk2GXZQPu5r2eVp+8rT+utHvvZ/8hcPn7EOcP4W4fojw/Rnt/jPP9&#10;mBj4aVXIp7TwzxlRn7Nie3MTevOTewvT+8Dt84a8/pLCgc3rBrcVD5dt/bpn5+gBXFHtof3Yg5XY&#10;fbuw5VsBQXry0hpiQ3Z4LI9aqmuClBHj5aJjoFtMSbmAgnwBORlg9GJyUmC0lSXFApeZHoqLeblj&#10;K55ZM22jINLYwuChg7WZaU662kvADQECoakpdvywx5h3xhY87oqVRXPzUbLfFU/sF84FCP4snHNW&#10;LEhOUOyg2Mo+4Vw8mvF6I5wBvvpFBOaddwi4AFomJOiDHzJNQgMaZPArCvreJe/YZodRF6CipsGI&#10;Sm8OCHgF/he4dA3hfQDMV+DyMAOVe04lJzrp69IzMQKvT0dHs0xBZsMK65akiMHiApij2FX6dUfJ&#10;ILDGZdsG9+warNw9+P+Jy58x8qdkxReTUWnry7Y8Tccll5NanqW0vUyvOunn660lriK6xEAYmuI1&#10;mpC/AMRbdBAl2ohinDbrIHbokyWqMNnK0vkoLlqjhdimi9iui/BXyF5tdvVJyG9z+ce6X4pNyX/r&#10;fj8d85zL/5d1cpv/Zp3c5Sf+/lHqACKMTAza3OzrJIVuKct80lAc0kEN6KE+GqDfGqq+BoFnqvna&#10;XOe1td4bO8M3y5e+cTZ962bx1tPqnY8tCNr3f5/L/ZvXDWzdOLBjM6DGYAWeIDsHy7YObC8Z3LJh&#10;aMvar5vXYjcXQX+9Kf/rmvSX6dGXQr02OSxbqYHCiAiwsjCSUFMtoqJcREkOGE1KSS7Iw+Wir7s/&#10;Jurdrh34e/xfSUPDFTNYWHKkbW1huJUFAw0s21BVEz551Gv/HmcePhY0tfB98aQBkbyXwmk4d5z2&#10;WSTnsVhKp2jCRKKZSOBxrOiaHYIuiCVLjh5whSnjiWwGPoOMzb3RHBQQrMYrwCLEzhuxzPpmYQEs&#10;U4GZ4n2Efx6s+YPpmqqWotXxjnYCfLzg1oGJnmY5Sn63q+3D5PDRdRng9flekjewMa+/eDUg78DW&#10;DQP/A1weVJHfICGEWEgWGGV8500W8Mt33mQePO5nb41iUuBDOEkhCjUQZfqQthMsxgv8s0x/ca4G&#10;vZUUva0MSY4GRPYm3Je26TIul6s64XKxCyaXf5vL+Do5wOX/6uR+PuY5l/8v95WUNUkBLmM2Wp78&#10;tX0ll3r8skpMwZ1woCDPEEpuUEXuvYr8SzUkCLCX2kov9VCvDFRg4P0fcnlgy4b+0jWAMn3rc8Hz&#10;ewvT+gpWDeUlfS9IglmR3LjelNDWYLcdtkt9VRWUBHkZmBgWU1MtpKRAkJEsoSATF+AFhL2clwM9&#10;5vGjRJnZaTWxMPh02+YCT3cRLl4EAia7JZh4H0qlYEXXfRTOJiTvO+HMtzNAGa/XwulfxQv9OXTo&#10;eOlePQI3sDn4Eos3zxNKNllq6orwc3LZYrSOxsXDPAxuQY+w5gR6eXC1OHH05fatpUEBqkg5cAVi&#10;pKNerii9z9nqWWIQtiARW5QyUrCqL38VfH3WZvZtyP3f4rKqfLAQL4KUYkOZ+6PBgobWOB9XDUZp&#10;boSnDKIUl6nAo5ZI23UXlOrSOsuxaIlQRKEgkYFxxn8J8LpQQ91J6VJHYM2d2dhXkmJT3vTfvpKf&#10;jXnO5f/Lfdj7r4pT/J192PVdK7cctltMS+fByzWoLPscJfMCI/fif4zLvYA+OQng54Cf9ik1vC8l&#10;dCQlFJsaik0Oeh/l1eRhXWikbiEjys/BSkpLA3ejkSymoaM2RilVRIXjKxl+ceM4fmFwYO+e/dGR&#10;phgULT0NBzVTNK9Ri2jMkFjBkEg+IDIRgmfSB6GsTxK5MuQC7l6o/v7MY8dcnFwVpcT59GWVSnz8&#10;X2zD5SuOHZ6UrwCMxnX8GNlfeTYtZYWhPiMrCwMdlbWMyF77pc+ivLEZ4dis6IGMyLFXNQe8qv+L&#10;XH6pKv9RRd6Qk42GnbmuLXHnbg9JSX6EqQiiRAcSmcgg4wUwvcuANAHNihZksJZaWKyD2K436Qlb&#10;dRFhSqGxeteehv3Kfj/8PP/B5bF1P9w+7Ju4fdipNgf/24f90zHPuTxz3yK+2Z4WlCcI+hZV/0Lf&#10;opq73gcvujBxs6qzsb5VknmJkv3f5/Kn5JBPiYEf4/w+xvh8jvYaifbCxniNhLl2e9nsMdPyUpCU&#10;4uEgo6OFBXykS2RFBPM93Z5t2zxmSwkoPJPGGm4cqbpWkOdnYcLAzUBCRW7GKlcp5PFYPHVEtGBY&#10;pKBXOAeY6E+4lUDgnd8IZ4CPgNrgkQGRvC+iq/vE8h6LpvizayPIFyghhfTkFLKXu91dvx5fT02c&#10;rzgw1iGvff3aJOcVYiLCjAw0BsI8W021Hgc5jSb4jSYF9Cf4f0wMgK9q6vir+r/K5Teq8g9RsiKM&#10;DFKKwhHBRtSiHIgENKLcYHqPDLRNd2GpLoO5JJsML1kcBrFrOje9U4/STrqs0vHSg2AiLv/dvkUg&#10;NECA0KRbn2oR/a9v0U/GPOfy/2Wfz7rbQvQZ1hKFFvua8f3kYE7tJ1w+dwfMZi8xOT4heoYHClKv&#10;5xqXwW8Ev/d9iMuHwBW9gSu+Bq/4FuDwzM38iKlmkIKkDA/HAioKxKIF7OxskTaWt9cVwbXBo4d+&#10;JfUMV9twOd9XO7aVBvmhFCUW0pOxUjPYsypt4LevEQm+JRx7Uzj6nkjiK9GMd2JZr0UzHokm3xCJ&#10;rhTwCGfT02AQFeHiNlFDbfRdeauwCOZJgEGu2k9cX4HLV7zauX1LWIgOGsXKwojhZinQUup0t/wW&#10;5vo9yqM/0uNDpOeHsVd1bnD5oxrykqIUMzMjOx09JYYPsVGb2PxOCHjnXfokqapsEtyMOiLT2GS8&#10;wNOKNJSs5BraAms6iPZh/4zL5zrcarvdTrf9qJM72+aw76q9OK7PZ/1/fT5/OuY5l6f2xQdv27/U&#10;F//6XT6WLCuhAovyy7/WF/+2Z0O3r6ahBA0FzVV5iffoucrl94Er3vk7vvO1e+dt/dHDasTL6quH&#10;xXN7o+MGmABZMWE2JsSSRYvpaOx0tGoy0vDbMX6xcgO/+DZ66MD11Xkpro7KihL0nAwUDFS0tDQ0&#10;tDRMNPTCtBxSDLzgIwcNEy0dDRsvi7G28roQn86SdXiyw3K3SeljPPFhh9JjKUmORga8PFxSbIwx&#10;SLGrNvqDK+1Gg5b3BToCIL4Pxr2qc43L/eoKe2REKShp6DUEEdv1f+SIiVSqgygzoHGV42BnpfaU&#10;hzYZPEL0HLwArP2RoZE6156G/0r/5fOd7g0Pvc62e5afti/YYXr02vLTbWNcBkGxa7wv/o17fP/1&#10;xf/JmOdc/r88R+reQy7uXAugzRd/9Ryppif+Dh7KC5ZQHpUR/QygPPe5/Nbd8q3rsjdOJh8clw45&#10;Gn+xN3pqpnVQXcFVlI+RhhJBQa4sL7c9LPhD+U58cuNXKzdwnne06sDTLZsaczIOJ8QcS4rbHOK/&#10;ysU+2tE6xc2xJNjvXHryi+2boSvHu2Oi1TyAY1z6uD4nK8DGSlRESIiZ3kOEp9oA89HJ9JunZb+n&#10;5buJV3XOcnlIXSFFTICUjJoySAnSlgiyQMBBb9NduEmPUUOIg5edNEV1+qdNaLsew1KJvUecGrtD&#10;puMyhDJUu9fFBz5192HpZ3KhUWAC2i9BWgnDv6/O4ewdJ1wgjJ8jlWvBk2fR1fPfOVI/G/Ocy/+X&#10;566+eMYuUriMNcti7S+fu3r5iX/oKh3EIopiccGB+cXlNw7Gr20NXlvpvTfXGTTXHjbT7NJDb1WQ&#10;MORkJqMkY+fjCbSxal6dhz0Em0vgMPoDxDMJABputwOEBfDFVUxDBOOFyxET7XCB21hgsgK2uLuY&#10;mx3uaC8lKc7JRG/BzbIbLf18mdZXB+MBx6XvVuBfVfMfr+qc5XKfuoIjPxc5HT3pKlW4XkcEWaCd&#10;ekvyNdmEOFikuBet04Z1F0RPIBSw2ykYQyvkle5QXEs5//NTuHyh0/vSI79TN7xyNy1bGYleGSud&#10;sllqV5NCySkFixViFeftz7aPcRkExZoaeO6qaOGyV8/ZZ5nL8NxVxenOXfX/79zV/7mxu/icAqsf&#10;8VvFnnh6NwaLJSN+a/+J+mj63jAj15vQZ1hknrGtvfNLXAYTOrvEDEFCFSfMN4iRn5dcfr1M+5WJ&#10;BviPvDNUGTJU6ddD31SVzxTjk2egpmagRSkiN/qv7C7ZOJF2+BUH/RNBcw1TJbCX3sfdZWfTUoJs&#10;rcUkxBgZaDVZ6NdJC93TRQ2baQ2a67yzIHpV5zyXX2kovFSVR7Ox0vCwLi7CJSuIOLvLgDxBhZ2R&#10;kUlTaMFWfcQWXWifiZ5DqDL9xebiBYXLmmElBp7LEMp4Ltd0rATG4sglj5gMgxU+siEZ4sUn5Q/e&#10;Qh1oRZVfUk7fJucUIL77nN2ZcS6DoAChAQJEYb1J/1tmbO+sbrjFkp0qVwGhTRTsIPz3bDo/hoO5&#10;M+Y5l49VNimwEHNZgS1x30btWebyZ9rRjwzamw2pUi1jj9nU/4zLEM14Ltd3r9xy2H4xLd1yXs6+&#10;eeqXJ7j80gDzUhf1Slvpg6bSkKbSB1Vkvby4LxcrCTkpKyuzlbrKRl/v22sLv+MK5sbM768xGqYp&#10;AItx9vnbwX13N64rDw/1NjYUE+SnoKFSYqBJF+G9qSIHLgngwvDBSHX8VdWeZ1x+r6HQhpbhpWOg&#10;R/Iu2KJHXBW3S588UJGLkp5+mQSsmZtKbSKBJxRoyGqJ17YG1N0NnMzllZcfB5267hOWpG+5QiIy&#10;X2zXJcVD7ejKZuXdl5X330Tl7pEv2CvvFiq9t87xzO0xLoOgiDlmAwJEd7MhCBYQMsRB9E+EJatc&#10;rw1CmzjYWfxO7Ls8hoO5M+Y5l+tPt071y+DN25RugsXOah4DTLI+WutdumQpVr4HrOs7HE6OcZm4&#10;hJmQyzV3vasuuuJL5d6gZV/+AVwG/7UXGorgvwn+s/1ouZdKMqLszOR0NEvISVk42ZkY6eX4uKMs&#10;llUnJ8GN0XgTfewwwC7ANOAv0FfcyaQQxLiCCvDVoX0VgMUHYqJCzc2QgnzUVOQklOQIMhJxZoYm&#10;BcnPakh4GdBUeqWtDF9Vw4lXdb5xuVdT8YSCBC0FDZ2RKCTvBGFh6YUBpQ+Sk4SGzl4afD5j2Ryh&#10;dukvsBSPi9W7/jwC3xAccPncbd+L3QGN3YHJBWZG5uJBaaJ7rigduo3ecwUSGa+Kq6jIHOldjUpO&#10;AVJVl5ZX49b9QDgALq88YA0CxLZcB9tPO9tcJi9ONZ2Gy6x+DdW3xnAwd8Y853LL5ftE635AiuwJ&#10;2WHW2NFZXfcDGqL2r1IjSba2L7ciyGP8jMvn7nidbfMWl+cTpGfoVpZ5oyL/53AZ3By8RcneQUoK&#10;sDJzcbBSUFFoaarV1FwIi4wQkRRfQk5CT0WuJSmeaGd9ND6mfV3R6x3b+ivKB/fu6dtT/n7XjvvF&#10;68+kriry8nDW1Zbm4yFZvACBQFDR05qam0VEhDEzMZDT0xnwsPeryL9WwV3tNMCrOs+5PKiltFZa&#10;hIyMmsZV7geXcVCmcpfjXExNv0IOQpnIR08rnFkWURI8e9Wv4V7wOJf9mp+F7D3nZmopb+PBv7VG&#10;4fAdDCGRgfa3oHLK5RPWy+xrUVrhK3PsGpj5Y/XLte0OduVWIEACq1RnuUgOaJQyK8QGhDZRsIPw&#10;b7nSNYaDuTPmOZcfdD5X5QshavWpzBkf7eKE/UI9y1fsYcqMaiWSZBvDrZbnYP0y0A8uT5QwE27F&#10;Bmi++NBPe6kkNTlNu5I0Vl1hEESXjvIQ7o57eKn6sJnmsIXOiLXBCK5v0YjrskF3888eVj8qB+Y4&#10;l2/LSzIz0rsgxa2khAFYfX288G/crVuta9etWWZlySMkQE5FQU5GwkxDJcDCJMLOys/MyEZHTYpv&#10;PI9A0DDSo1TQoWEhRw4fevniBfhedzeXJSSLKZkYAJffYeRe/klc9hfmI6OipYhG/yhGBlD2lOda&#10;TE21HOeUfwXKQLsMFhgKR4Xr3HgRhT9Eqq4z8Nqz0OSCZYoY3oQNEkc6MJXXUIRExmvvddTKOIlt&#10;F5S21yk4+cmdbgPTHhcFrQ4gKAy2Ai7bZJ1RnOVdXSCQv1BHOjsrc8UTRjoIfBD+D+/BWTG3xjzn&#10;8psXH8DbozW5dRGGJ9bb1BvbS4/tnWUul12SJk+xQW2wONHigNuKTchlYByIuVzXtbLtQ6ijp/Li&#10;JZSRQrwbRQVXA4kLF0qIFEqJFsqIFcpKFMlLFilIFynJFqHltmoqV5tqdq0wHfK1+xLg+H6Oc/kd&#10;SrZFXoKOgd5DRrTWVk9JiBdw1t/Xe+zNw42RkeH79+6eOn2yZFNJWmZ6YnJSZnZWTl5O0ZrCvZUV&#10;l5suvXw5KeqKN64DPwQlzCvCz2nAyfbxj+HyS5irUTTgYqdiZVqSqzFWubzLgMJPgWMRFS0+ffGL&#10;UN6qi0jGSMsL1LQG1uPMcsP9oKYHIU5eaiq6nFvOKxxuxxDhGK+Dt9BpW2RD0qUAtTccl3cLVLzQ&#10;6YqPAhAOIChAaJCn2pQ3Sc0yl0Eg99J7mnhjeGMJI11TOFxXPOrtq49jk2PujHnO5cH+ITPFRKLW&#10;RWoC0bZqgcOvWGa5UmeIqqZNmC7DWhy35Q92Yf6x9DeFy7fdmx77lp92tFouT0tLt2QRBTULI5sQ&#10;B6cIJ4cIB4cwodg5hNjBR1Z+NvCcJRRUNKTUury8B8x1hoNXfA5aMXe5/B4le01egoaBzk1W9LK9&#10;/uHlRpL8XICqgf6+Y+/f3xxNly5SUpIzM9IVLFOVEOQ24mT79Mdw+a2W0gM1eXEmJjoxTrh5DyC4&#10;TJ88Cs1JQkNvKg4byP0ilMHTduiTynBn5Zhefx55oT2wsSu44V6IkQnSwIrrQAt6/01UeRMxkYH2&#10;XFGubEY5rBTZclbpQCsqr1JmZQSmrtsNFwKwI/7eq/ZihRb0GdZ1t4VmOY/RTz30ktVaJYio+bK6&#10;YNgypaTBgeGx+TF3xjzn8ujo6Aq9LOIWGUJRhjIRb+7xzPLkgFtLeLhzLbhyLEobfra15Mxtt4s9&#10;PpGp2ksWU1KQUHm7qxw/5PawM/Lzq8S+N0kz6dPLxCdd0Zfq/ApXWyioCCEQJIEo2YEQ549zl8to&#10;2StyElQMdD4KEjXWuvUeyw55mEvg0OzitHx4GB9Oo78m7IPuLj5e7oUkS8L0lSsdwZWLw5Sb/fPc&#10;4fKneP+BBL+vCX4T565iw91GQ51Hgxy/+dp987H56mH51XXZxLmrI5a6I2aawybqfYYq73VRn7WV&#10;G1AyzFS09Oq4nX479Eiy1Nmp6JnUhBbs+LWFPryArXaUMtCUuNITUdsRdPF+MJC2noypI8/hO9Pn&#10;LqCalA+1Y8KzpfwSJICbPtCCWlUiGZ6sVf9gjMsX2h021dtx5uA3lXDPcpfdIapXd3kMpSOImmOo&#10;8IY46WcDCuAm0lwa85zLYAQ5rifaiq0tEqUmENvZJIb9OqtLf300va9Z5NaZ0mdYZFT/rIS5scc7&#10;fJUWArHIxEDyfkcU7OCOzYOnOH/JhOdozKSvmbhzmuG5R9jRnJz0pYhFpOXmOl+jPOYolz+g5Zrk&#10;xCkY6AIUJWttdE85L70UZH8iyBEpKgDQrKOt+eBB99i7SExhQsEBoCwlKQ6+y0kDedDDpNRKnZOL&#10;zYKHoxcj92IucPlbevi31NAHoW4nnMzXL9VO0UAnYBQT0ArxKGS8kly8om/NDD8AALBnSURBVGw8&#10;UjpOXipOVjJORjxOSixWQjRWTDhFQmS9nMRxtGynliJWH7NXQYKMlJrOVgqxx2Dxeh02blYWca6F&#10;pQQdO38uXDONBamqHJxse0+5X+4Jr+sMvvIoDDhlPXPOIx2YClwZ3LQCvN5Wo2RkJbCzQbniqnLV&#10;bXRIpnhKkWFdNz6P4Vh3xyG92pY+3UJ+vUnfG5ZJxcu4WibsAC12cFzgc/DIr6cZv1J0NIqDoNYW&#10;ncRlEPghyzfgZ8jcGvOfy2mh5VO3/ClxJtRVKc3ylj8wvXppTbbrUaRaBlURljBPKsmouedRXm1H&#10;SUmtpSb6fSgTdgeeOE3j1wW7vOeIyvF4yUlhoyEf5yiXG2TFyehpA5EStbZ6p52XnllpfSXavS7B&#10;xxglCyDLycG2u7xs7I2Eg4jIQHDU19UKCMATXa1V5Q8F2OxyMiy2UGPlYLHj4YBV4f/bXO5Nj8Tm&#10;xNSuXG4lJ0lDToNYQEpKR8MlzC6lyCejLPBDKLwEodBQ0ihBAWkeBm4WEmoaWhIqc1Y2c14uOio6&#10;ikgUYq8REwqe1Lu4EHfaCBF/Z9JmnQUluiTcLIlJhjdeRl9oD7rxIsozUFtWmeVgK3pGp4wToLa9&#10;l3BYliRMPQPvfBvtESG2vtLiwl1nPJdBOARW2ZCnWJnu0Buj8Fda7DfwCc23N3SfexhedzI+a2d8&#10;0sbwvJ3pzV0G8MiXV3QQ3yM0WCwttp8O+3FKxE1olLz2AEqJY5rNfhnhu/GTZG6N+c/lLQUnkVO2&#10;liDZEivW6s3y1hKgIaqgKlWSZGvrXfhSOSBiLjc+8g5KUEMglpw+7Aad768cDzpVgMvDGTxiHLEY&#10;hbnL5Y9ouQuy4iT0tCHALwMuu5icW2lTE+bUnOzXWhAdZruUlJwU0HaZmUnNhem3bL169TIxIY4M&#10;PG3RQmc9zLFwp0ofi50r9CGXOVmdeDn7J3br/E9yuTcj+ntu3GpLQwSChIqR1stL9dB+lwcdkQPv&#10;k+FBtMMZP9NQ+pfPKW+exDU3Baxba6VtIk1OQ0uKICcLVKR2k+MkoyVLwMBjon6+o29CpToLduov&#10;kuOyNpW7+jiqtiO4+WnE2p0OXNxMW84q7m9BAdoSsXhMTcpVbXC5T3sp34EW9G5c2dze68oO3hJ7&#10;ax3O3MYXyTnUtjtYlVktTraJPaOGxVK9vs9Qf5Jt13auovX8GUWiaWsl0zbKpG+SS98sm7lZLqNE&#10;JnOjVO5G8XWlQmW7+Cp3cLzpZoUlz0ThNiEs2Z41+iCoicOcxW9b4amxuTKnxvzn8qkDV6b6ZQX2&#10;hPxIKyx2tkuYhyk31MqTJtuol1ievoU/tQTHZYKlv8Yeb6sVcggEWVtzMExfEAH35xpMhwkNeALe&#10;6uy0pbSUtJ2e1oDLH+cmlz+h5c7Iii1hoItGy9TY4Ljsa1Mb7nwx0ac5J6J7W9a+1DBVBRmAZjA0&#10;NFQzM9JPnzp58+aN5uar+/fvCwzw4+GByWgONuZVTsvOrfI9EOxQ7rkMcHmjpRozJ6srH1c/MMv/&#10;w1z+np943NsRsWCJuZns4+7YHxmtEUDedIjmnwg8ATztG7xzwh+Rdet6iOtyZTISKgYyahovJGy7&#10;TATfmbQJtpdbpCWgLMlX0x7S2BVWfy+kpj1YRIQvNEsMeOHymaAMMxjKFVdQymrcubvlD7SiwSMV&#10;V5VLzyIdveTOtrvg5z8+FlS325Ctsl6ZK7smjyssRTx+IzK/Srm0Fr3rCrriBnrvzR+qvImuuI7e&#10;24opPY+OL1HC6Anfu8KMHf4Jl8lzI6xAUBOFOQj801XNYyCYU2P+c7nlSheGJ5iohBnFFRfm6Iod&#10;me0S5iGqc7dEaNOtxQot9l4lKskYs8zAL3uFohGIxX7eqt9HsgFhcZzNJRD4JxCINCLlYb9n975d&#10;db7a29ockH2RvZhIrb1Jm5ftcIzX52ivOcflz2i509KiS+hp41Vka/B+GcflxsSVl7PCrq1N7KpY&#10;23VoS0lKpJaKEgkJPDwbjIULEQi4iQQONhZGF1OdQ6nB9Tnhh6Pc9gXa47m8zlyVgZ3Fi597QGW8&#10;68j/Hpd7syGXzaQlhcTYv/Wnw7ee6DL8twSu2ThA7ytbzkpNt9BCDNZgEPF3Wm3WQew0WKAtIMrJ&#10;dvSi35VHkTCD8TzaJ1hHQYX1cLsK3gLPpKOdKuZOgnZewkc7YQYDPLK/BZ2yRdI3UrXhgTuY/Cdb&#10;HGvvLd/fsoLLSxvjIBWZK73+JGpfCwZAvPIaimhbCl7g8X030PkVyKQNcqurlMLC+WAe4/OUcMML&#10;hPAwdYi9KwhqwhgHIa/CG3yreWKJYi6N+c/ll0/f6UtGE52+qsof46gV8PUtE7ZvVpun9FM/fsLB&#10;X2DOlm2xrpawq9yPVMb5Tvdjzc5IRX5gmZWQ/Gkpxof2Odee9qo55XX2mMeJg64H96zYscl2Y5FF&#10;foZJcrxBVKiWr5eqm5Oy5TJZlLIQJwcLAz29jDQvcFimxtKsnMxkFNThGkq9Md6fY3zmHJePSYsu&#10;oqNNxMgQcNnl4hiXk1q25XYeKHnVcOT51XO1RyoL87JWenvamJvYmBn6OtkUxgWdKc64uSO3bnXM&#10;8VV+h6Lc9uK4XLZCv8gUQ83M6C/A87/M5b7suOGcOBlObg1tUdzlOReXnprsiIczoCnGr/oCAXf8&#10;PQsaaniq94TgAYbwI/gWeOB3YcMZH2ZymoV+8ogdf4XmrboLt+qRqPAJs7LsO+t97Wn0hfbghvuh&#10;J6768fJwZO6QOXgLWuBpBUw0sNLR+VIyCpyVzeiJVcHDd9Be0aJZxUtru1xOtiyv63beW2Nr54n0&#10;TxDbh2uj8ZP1Q4DpqjZ0abVieJZ0aqncoduYqLVy29ayYbFTYm1C/TRf3jDbawSAoCaMcU2hcAOp&#10;mFfP3o+BYE6N+c/lLyNf7DXTp54mpS8Z+eIOP3Z4Vkvlemm/fWTQKDWiSrWMOmpT3zGNX66551F6&#10;0FJWgZeehk5cjJuGmpaEhIqMjJqSkoaelp6ZiRGQl5+XXUyUCynLr4IWNtCRsDCTdXZUAv46Pcnw&#10;YIXT43tRMFxBQI5mP3sUb6AviVi45PiKZd8S/ecWl3vRcgekRRfS0a5Cy9TY6Ve7mp7zs62NcGlM&#10;Wnk5O/zauqTW7Xl39pfcP1XR03jq/b2Wkc/vh/o/v+/pfNHa8OTSifunypvLi+o2JJ/NjRznsl25&#10;p1nZcv1CwGUWpjABnsH/YS7j8xhFVsZU1NQBPmpXmwI/vEwc7U+DIAYCkB1I/9abOvIpZfDdqk8v&#10;Et4/jX/VE/P4bmT37fDOmyFtV4NuXQm6fing7AnP1AQDR1sF8ARIcOCdsYW7N9gsYqZHbMDlKIhY&#10;jBeuwJlktRaJCJsUH8fBGp9rz2Jq7oTU3Am+/jwqKMYAiWEFWCTi5oQAlAGyi08o8vGz5pbLA5hO&#10;JKArrylbOYntq3Osvr2i4aHrhoplprZiubtljnZgKq7++AlTBX7InsuoqDxpvwTJjccVD7SiDtzC&#10;OPmKPmllwA7NfF87TPW8XVBPYpoTpBy0M76OfB0DwZwa85/LYIQ6bURxTi6VE41Ec8dfOyOH/T7b&#10;KeZBap/9GiTJ1rblVnU/lv7GuFxz361kvzk5GRVGSai9JexLf9rrR7H3WsPuXA+5fyvs6f2ot4/j&#10;el8njXxMwcUnMEfADYGbU8LMRh50THhnhDNH5497IhCL1ppqY1cBYs4lLveh5SqkRBYy0KWryV+w&#10;0yPgsi+Oy6tat+dDLp+ueHjx5NNbl189efjy6ePHt6/dazx9+/Te6wdKL23Pr1uffDYnAnI50hVy&#10;2QNyebUZhoqVKVKI93+cy/2ZMdiCRBdlJC4rQ8bIyCAsxCkrzQskJcEjLsotLMghwMfOy83GxcEC&#10;LtjwIzsLNxcLLzerkACHID87GyszLQ0dPR29hwt66HMqtNiAy+DjaI6pqhjCAdc6jojIQNt0ETsN&#10;yPwUSChptFVEq68FNT8BUA6t7Qip7Qhu7AqXkxcOzRI9NMO+PqC911HAI0vIcLiHix7tVJmA8r6b&#10;qJzdMsu9FOu63BoeuhVsN11qLbT1vMLBNjRA+cS3E+lAK/pgKzppo4yDj0j8Ohnww/feQIGPeQcV&#10;o8N5sF/psZ9m5vJ38ubTciCcdYhOKuEMDHcuHkPAXBvznsuwlKoo+eC0XeUOFM92t0+gYariOnmy&#10;FBv0RksA5dO3xvMYuKW/iz0e8bk6CMTCPdsdsNh1MH7gus34DSkALvgnsDwTyz6DOP5O5BCnCrtm&#10;S7ENArHknKvl17nmlwGXyyUhl3M0FGbgMvDLm+6frsRx+cqrx4DLjx7dbh7j8v4pXA7Ac1kv3wRD&#10;wcIYK8T3P87l0fzELBM9UVGOwnzzw/tdC7PNYiN0IoK1okO1U+INcjNMNhZZ7Cy121++/NQht9rT&#10;3s0Nfrebgx60h4NL+Lunce+exIFPntyL6n+TBK/f0GJPTIz8ozscF0qwI7YRdL4HHnm7HqLMgDRV&#10;jVSWi5GE2jdQ61J39JWeqJo7YbUdkMuXHoTvPOomIMS6rUYJOF8igOJV0ax8uF1F05BXwwBuNiHM&#10;ER/pwDgHCaevM25+7bmhwtzAXHBng+JMWwSBAJEPt2MytsuZOwm5hYptPa8ErTfOjx+6g3GLlGo4&#10;yoL9/tNFICzZvo3aU4sxQMivTa2agMDcGn8El4/suTSVy4rsCTlh1rPc7RNokOpqJz9TpjV/vsXO&#10;S3a4g/4mUhlOF+67bjliuXABua+HCrC6kwLpbwku8gCUF15t8Kdjo/dRkhuOW/lpruWX+zFyOyWE&#10;FtLT5WkonLfTr3YzPedvWxfpCrh8JSfi+nrI5Y4xLp+CXH7SA7ncdvXexVNtpyqv7dsEuFy7ftUZ&#10;wOUk3yocl3d5mAIuZxkpkzLSrxL5n+byUG7Cg7ggdmbmq43+4Po6w2IvEP5uKRd35wSUDfPL4BKO&#10;zziDT4DAtZzo+v096013DI8EN2K1Bux3sV0XUaa/cLMeeRyGDMVLuZhKXUlke5Vby8uEi/cj6qBT&#10;BlyGSYxrz6LCE43RWuwzJTEAhY91qti4CwmLsu1ugq524kuA11svKBhbip9tdz3Y6KBjLLypGnlg&#10;2hq7KzANAoicVSa31EbAxE4gv0KecD9hZbPyxmplHx/e731/1al5lDwrdJpOciDkj1VcmoDA3Bp/&#10;BJdvNXerTCnJwPDE+izzguu8s9u9qI/m82sW6bVm9OkWqadtcamMHynm021OtffdDUwlEAjSqt0r&#10;cKs9+TDM8Os5EwKPjI6b6DHhYxKf0yjAfs26dSMkMlSbjpY2HI3EJvn1xXiPE2QucXmzhNACetp8&#10;deR5e8Bls/P+dpDLq/wAl6+tT27dkd9xYNP96sqHjaeetl2FXH4CuHzlXsNJPJcbt+XVrpvgsktl&#10;gO0ud9NdgMuGyiSM9Bn/21z+VpDUFOK5hJyy5XIgnAa/V8k+k4bTR3tTMRiRBcmYxet1SKNRZMvE&#10;SLiZ6clo1BSE8zbaXnkYe+1pXF1HeF1HWB10ytAs47lsaqnk6McHnO8PjE4IQPmeimekGBsLc8lJ&#10;JcDWH0a4SfloJ8YzSjgsSevGWx+r5fKJG+E2EyKnvOcq3HVSdQuTukVW15RPXY83Yb10VRsGlkiP&#10;Pwd8y+EOjEuEVPVeVriphCjECAWCt5/O28wLhDNhdOOLMdquPZiAwNwafwSXP7z9vFQ+XkNoUvci&#10;DaFoE2T4x4fcs3wu7ycwUWjtd+uQJls5V1jX3yFukH++0/VYs5OusRgVJY2To9KBSud7beGvHsU+&#10;744GetYFbksjezoi8EnntqvBLU2B1xv9r9b7NZ7zuXDaq2yrfUiApramuKgwFwsLEz0tnRQH+3oz&#10;7YFYnznnlwcwchvEhRYy0BdpKU3l8vX1ybd2FEzi8tNHL570PLp15S7kcsW1fSWXIJeTzmSHQy5H&#10;uFT647jsqJdppEzCxJAjyv+/zOX+nPhPmdFy3DzquiLfhrLg5RZcnsdWDvApLJzAIxOCFRoEdRr4&#10;Ug1YnoEvr8yH/+xPxXMZO5ShoSqCYKClYKBnpWFAivK6uatt3e929WHczecJF+9F4qAMuYyDciiA&#10;Mkwud4ejVMQiC8Tw+YRJwkHZf5U4Ay1j3h5gbyeljIFxLj2L1DYSuXDXPXOjsZWrABHZwRPAIxXN&#10;qMg8SZQmt6IKV0SO5P6b6Km/aN9N1OpDyn4+IDbpZyyPw2uQ6sMDHhP5cBDOk6JbMMwEGf/xXe8E&#10;BObW+CO4DD56m6/G8AQRvnPaopEY3vjWmtk+GBtomLLoApI0xUalGJ9ixi/9jaUyTrYCNLtdfuLj&#10;G6GKQCxatIBcWIiLm4uVloaOhoaWjpaOgZ6ekYGBmYmRlYWJg42Fh5tNgI9dTIRLWpJXQ1XUzhqZ&#10;HG9w/qTnu2cJfW+Tb10PVdUQQSwhq3Gz+pIwx/LLgMtrxAQXM9Jv0FU+N5XLG/BcLr1fvfdh4+ln&#10;t5vxXO65hfPLJyua95bg/DLk8jFCLi/XSzNUXsLIUCAmMAig/D+cX/6SG38v1l+Zh1demW9nueOL&#10;x3HgTgjeFX3Pxn4bv3n6mgkbp8ANfhkQ0wNpo/1psE7jY/Lwh+RPrxLvt4XVVHtv3Wjj56Xafi0Y&#10;/gTA5S8Z/W+SZKR4XdzU8tbZVZ72vXg35tarVdefACJH1XdGAI1zGZ/EgFyuuxty7laQjJxA1i4Z&#10;QgMLBNMX91QCksXpqBnStsgCwhIZYfCImSN/SpHhxR5PfRPxjSfk992APwEYZEDeI3cwm04rugSL&#10;SMqwAyIDNO+7gT7UTtxWH+qK8oE2jKWLSGsdC9yoTRRcRPpG3nJeZuox2BjuIG8LcDM6Fv64j3Np&#10;/Alchu9KdnSFItuUpT/WxP2zftAf0CDVlQ4Bxkxrvjzz7Y1EjeUgmuu7PdLXG9LS0jjYKLTeCH3R&#10;Ewcc8ZF9zkBnjrpfPOcDl3euBYN4e9wZ+aon5v3TeBBjIx9ToD8ay0LmjDU5whZdqfVDLCCZi/UY&#10;Axj51aICSxjpi/Fcdjc7H2BfF+XWuMr/Sm7k9Q0pt3YWdBzc3HVmb8+l6me3r716+vjF44c9rZfv&#10;NpxoO7mneW9x49bc2rVJ1YDLiSsPQi7bAC6XL9dbpaewiIFuLeEp4/+TXP6UHv0lO6Y/PaLYzBDN&#10;w8vPx66nK7nMRFZTVdRAVxJchtHKgkoKAkhZfllpPgBZGUle8BFXsMEnJ82nIC8gIc7NwswILufs&#10;bMzysvwdN0Mh0wGXsbkXz3jLIgXbXqcCXXuccKkrpqEzuqETQDmSgMuTkhgN90KPX/GTlOZZe3iM&#10;qnhVXFU+dlfFO0YMQDmlVHZiCwleANBH72KCM0SX2chdf+2TmG9g5yN47C5MTYBn7rmCSlgvrWXM&#10;KyjMpmnEm1Iqc7AVc6h90tFTEwI/CvDdJ1mmMI0di6UnjqypwpLt3aCNZJ2y6MfmlxNTSUiAuTX+&#10;FC4fKr849QBWJY6EFH977PdZbdEN1Esz8BaejU2TZhF3fJoq5sZHnqY2UhSk1LDgFH/3OpY4nm55&#10;B3wVOqaJmlaCHGI/CL+CphpfxALSA/Ym35MC5haXBzHyOYDLDPQlOoDLBtXuy8a4nOx/NS8Kx+XV&#10;OC7v62mqftZ+7dWzJy8ePehpabpbf3yCyzVrE6uzwiCXw50r/QCXTcqX6yboIBfS05X8z3P5c0b0&#10;x7SIvtQwbGbkSHLwzZXLFTm4mFgY1hSYnz/tvXOzHbg3SozRy01fum61OXDElTsdD1U4VR9xrz3t&#10;faXOr/VKYFtz0J3rwU/uRva/XQVnC5gkYFbAAsrVLnaKmrpSHW/Tmx8lAiJfvAugDASgDLlMkMQY&#10;M8uQy/dDj1zylZLl2XAcObag14TLP9xRsfMWYmJkyiqTI8pO4Ematk0aoy58rNnp0mNPM1vp0mok&#10;8MiZO+WsXAUlZTmk5TlWBIhsOKYAXPPBW9MTGQj8qMPt6KStCu5OXN96mWB7I6LImqrvlMm+DlM7&#10;FoFgP7K7kZAAc2v8KVy+c7Nn6oFSqnwxK3T8v72f7V1/QENUKw+okyRbW+y0qp2y6w9w2T9aZQGC&#10;7NaVIMji31vwAYzG5o/0Z6K1hNE8PJ+ivXpj51h+GXA5VZSfhJFhsx7qLPTLP7h8BXB5IxGXr49x&#10;uRXP5d3TcBn6ZZNyR90EnF/eKiHU/z/P5Yn+y4DLHUEu1BQ0x6tcYQ3l2KV6oioDaOLKjb94EywL&#10;AyKDK/fEZRu7uua4Bx0ro6i+uK2LytG6oNuvky8/iAVmeQqX8UkMaJZxXA45emkl5PIxyGUAygOt&#10;6L3X0NpLefn4WdYdgQf6gQd/wPQK9NFpW6VQqgKHLzldee6dvtYYpcHtlyCuosWtgOGydhfM2Ca7&#10;9zoasJvQgE8rQO3MPUoW5jxvexixI78A5T6ar++YHLWId/qBMFfjD+lofURIgLk1/hQuD/QNWaKT&#10;1QVCCd8/LZEoLZGYRzeFsCOzbZmHKSsvS1Gk2kitsai6Zn9mcqOM83ddy6ttyMiorExlsd9AgOVD&#10;R4xLHU4juAqEE37ZB5prEJbAZWedOOUpq8SnwsX9KMhpKNbnQwyeIHOJywnCfBQsjDsMVc46GJzB&#10;cbk+yv0Szi/f2JjaVlbYWbWl++z+nqYzz9pvvIZc7n7Ycqmz7titE7ubKzc2bs2pWYPjcoIP3i+X&#10;uUEux+pCLu+QFJ5TXA5qXumIWER+qNIJgPU3r9Yw01V4td6fm5dN1FwaHYgRWSYpiRGKiDc6fzP8&#10;1qtVTQ9iCM0yYRIDqP5u8Okb/rJI/sKDcgCjAKbFJxQlZNiV1bnKGlDAAhNCef9NmKaIzJPU1BVb&#10;V26dXbLUNVBhRbC4sDi7iDhrTrnsifuqx++rHGidvgkGoSqaYS1H7AZ582U8TzoZYVr5J109JzRC&#10;2XNDSFM4BgQyYVyrCYRaYZIH+4cICTC3xp/CZTAiXDcpcxKfja3Annhql9rsVzH3Uz99wilQYMGU&#10;aZ57jrBHPrDMsLFc/QOPVav1liyhVFMSPrTf9d3zBGh5ZvRHObBs7kvmSG/q4wfRJ6s9Y1MMVTRE&#10;5djZCzQw/RFuQ9Ge7+dgPznA5VghXioWxl1GKmcAlz2WnQ90+MHl4gkuH4BcvnPj9fMnL3omc3kL&#10;jsuZoUd/cHkp4HKElvwierpyKWHYf3mOcPlzgn9/vB+al1demf/bIMBrAbTA4HpMRN4JTVywCa7W&#10;X/rTC3PNmGjpGLlYpJbLo/3QKn5o1EplIS0hpKpIeJzR8cbAlhcJ157EwrLlMbM8lsSouRNU1wlL&#10;MhSVhbPKpKsfqUblS/Hysq7wF6lqw+wb3xtScRWWHh/pUNlwTFHHhIeFgc3WWdEpUNY3RTIoWzI4&#10;VXnLYYvoDE1jK2GfOJFt55BHcbmLmXpiVF6D9N/RiLLzl3Rbwfn28S9DGQhLfmKnmsKUHSXKHAGR&#10;7qX4qP+Py/+bA/+uwDdme9FpJIsv0VuowJ6QFWo7+w0/P8N2KlZlumQpViv2wGo5olQGUMNDz+3H&#10;bYytpbh5WYQEONQxol4umIJss4xMk5BYvYBwLfeVak7uGDtHJQtLeTMzWUN9SQ20MEqMV5uXx19c&#10;/JCx1ns/h9EIt0+hLpAgc5PLEYK8VMwM5YYYwOVqD3PI5Wj3SykBV/KiAZdvlRV2VG3pglw+i+Py&#10;0+c9XQ9vNt6tO9Z6vPxqxcaLW3IurEkY43IY4LI14PLu5bohajKL6Gj3SYnMIS5/jPcfSQy46evI&#10;TssgjxY4ftzj89tVuHwF4aV6QhMJjWxwp/X2aXz9+ZUJ0Xpighx8Ahwby13Kj3grqIhKmkiqBWLU&#10;AtDaoRg1H0VRbSFplKCjm8rabY5nrgdfexJz/XnslUeRF7tC6+6G1HYEAV15FKZrKBOYKuoWKgps&#10;cuF+5JnHqrDi+Db6cDsaEHZHnXLKJmkzRwEhMXY5FI9XvGx6uVLaLoWAZPmEPN3j15zqul0u9rjt&#10;b7ALSVDHLBWz8xSKWyu9/qRyxTVM1W244neoHXyEqryOLjqq5BYjZWzGt6mQDTuIS1/8IpSBRiky&#10;g22n7igBYb5zXTVR+M+t8Qdx+XrjXTRXEFE9jQpfjJOu/7cPjLOfYh6hxG/IRq6zOHYTfzz2RCpj&#10;7Li/2vsejY+8T7W4lh6yXLVGH6MlgkAs0aNnTuPlS+fnLxQWLpEQK5OV2q8kf1xF6bw25upSrR57&#10;oz5Pq+/+9sMBjh/8Heb0edgDGPkgQR4aZsbd0C8bnvEwvzDOZZxfToN++dDWrnN4Lt+c4DLwy4DL&#10;eL98AeYxQnF5DCd8HgNyWVN2MR3tISkReI7U3OHyh9iVXxP87gc6rZCSYKGh5xPm0DaS9A5Uz8w3&#10;zSk0S0oziozXC4rQ8vBTc/LEWC9XMrFG6ppIq6uK8HKz0tDQyioIJuVaNt1PaH2Rcudd2tnmCEF+&#10;Dj5pboy7gm4YRi8UYxylYhCCUrKWkFAVUNYUsXVGxaYvLd69/MAF7zM3A+rvhl56ENbxMdYvUpuU&#10;hFIGybGqWCZ3j1xKqXT8OqnwbAmfOHF7HzEjGxEDGxGnMJm0XSrF5zVSdyl5xsgGxauVV9vVPXCv&#10;vu2Em+SO5+44Xuh2VlxvReapb+cr4uvNaesi4OAr6hIu4RYt4RIhae8rZrFcwNmZq2Q167uHTFgs&#10;w9/b4dVHA8J2hY6/Kh/RjpJINHfQjab7ROE/t8YfxOXeT/1mionqk8/G1hKJ0hSKedAshv0y2ynm&#10;AeruHi6uXEvWLPPV53923N/ZO2619z1b3wesKbNALKFMkxTCGqkOGaoMGasPmmoOmOsMWOn32Rn0&#10;ORp/djL94GL2zs3iB0HmOJdXCnAzsDHvNVHD5TEAlx3rYzwgl/OBX05r2zXO5ctnn3XguPzw/sOb&#10;F8e4XLEBx+UffrkCl8fY7agbpCG7hJ7uqLTo5znF5Y+xK99HeQ1Ge43Gevf42h82189WUQqRkvQQ&#10;EXERFHLmF3Dm43fh43Ph5XXk5lnGwWnEyr6UnZ1sCYWYBO/RhtCWZ6ltr9IudydcfhB//XGSva0S&#10;LS0tIyMDFz2jtKYIaoWsYTjaLFbVIl7VKlHVLEJZ21Va2UxUUU8YrSeqbSK51EbOaoWis6+KnokM&#10;KxsTnyAbnxC7mAyXgjqfppmIqaukU7h8UC4qbbfamlOa2ftVAjLlHHylA+PUtx+1BQ7jXKcLnNtQ&#10;kMtgwhect2XJtuAqsn7+jhc7QvP6Hv31C0yn9zFX7aA/vpvpcjXT8w56uHMESw+PlSIKn7/UF8ru&#10;q2IaQrFEyWV1wdBlSkl9nwaIwn9ujT+Iy2CEu5RMTTEjWROrSv+FKmbcaZLLduiRj6UyAJTHUxlj&#10;lhkeK4VHc3WbW12X57ajtiR0dPYC3P16aEgQgwmC6EwmyPzhshcfNzM7ywET9WrAZU/zC0FEXC4a&#10;5/K5Zx0tP7hci89jEHHZqcIX5jH2LNf1U5Mhoac7ISM257j8IcrrQ4T7h1DX3hCXL6Eu30OcJp+H&#10;bYY/D3vE1mDQQgdrrn1VR3kJCYX1ckzn+yzglC/di2/qir/1MsXNCYMQZGGU4CSNUKbREBBlZ9fT&#10;kVbQEpXUFdLykreMwzikqK5IV3XJUnfLUnNJV1mxCuUQp2gXjbSNkHdKUPTNwQTkY0LXqUaXqiXu&#10;1Ejfq5ldpZW5TyN2E8ojUcbKS8LWXS46XXd3tUN9t9eFu25gMsMpPQZlyGUw4ZfvsSZLsTLfiTvQ&#10;D3hhAN8vtLAJEZYOO4o73w888vPtfD8RluxAiTaSNYkonEGAR7huwsc7UfjPofHncBm+N7uLz01N&#10;MStxxsd5LMd+m22/DDRCWVovS5ZiI7vW4vB1++rpji8Z57Lr+U6PqkZnFl42FXa2tzrKr/XQfwCX&#10;5dx4OVnZWA6aqlc7Gp71tABcbgBcTg28WhBzsyS9rbzo7uFt3ecPPrpy/nlnK+Dyswf3HtwAXD7a&#10;emzX1T3rL27OvlCUcDoj5Gi894FQHJddl+5x1PVESZDS0Z6RFfs0Z7n8PsgJ/Bngj3nnY/PWwxL8&#10;eW+cTN84Gr+xN3xto//aQgf8F0bMNEuVpBELSCOSTG+/zgBQBrr9Ni022mghHzNiky4T4HKQAqLS&#10;cIm3nBxGJCnOKD7dVMtASlyBV1KdH2MlZrRSziZayTkV45mj6leoFrRWPWSjeliJekSJeuQmNQDl&#10;iA0qQfkoz0SkfYCMpZu0o5di+Crtkn3W1a3ujT3e5zvdcRMYB2UwpcfNMpjqh67by6yxAJN/c4Ms&#10;dvhfCK5vlDFuK0DwEoUzCPA9m/CnQU6K/bk1/iwu37nZo8JL3MBIXTB6mWJo3xMO7AA18Xv/D9VP&#10;/eQJJ18+rMrIOkPcw2icy9AyAy6fbXc/e9tDUoGPn56hW1Px3R/A5T6MnCMfFxsbc5WJ2k+5XPXo&#10;6vnnd2/huHz3wY2GyVyOH+My3i+7GgMue6AlyenoamXFPs5zLmuFSwkjllCs3+ly60Vq4934W69S&#10;N5c5U7MxIvLUERWGDMq8NEYiiF36UKkYemW+9NSlrc/i9p31Sso2dfJU1VsqrawuIocRkFXhl1Pj&#10;U9ASUNIVUNIRQOkJonUFZZR5BITZGRkYmehZlZTFPfw0C7ZYHax3Pd/hdbHH52KP17kOwGUwgYm5&#10;DKZ6RrUtY4Y5f77F0yecIBCIQ+MfapC69zGXmUIYCF7CWAahrcpHVLk8Fvtza/xZXB4ZnubsEiBl&#10;zoSm4wrY0dmulgMaoFlRoU0K7+bwG0yAwMT9UZVBmMqof+Cts1SSipzmqqr8R/35z+VejJw1Dwc3&#10;F9uRZZpjXA52bIj1HOPyJsDlNeNcvvCDy9cBl4+0Hi3DcTlrMpet8Fx2w0hR0tM1yIl/QM9bLr82&#10;1eo11TTl56JgYqiqCb7+eFVzT9KFG5GigpyIUAV4uN9OfWoLcUYJTsRWXAvmbbqIUh2EJr+jreL1&#10;R9Ft7+OvPYu61B1+5kbAgQteOw47byi3W7vDFmqn9e6TzsGxugsRlD6x4pk7ZZOKZaJXS65MEHX0&#10;FTJfIbzMXmK5p1JstkHZKYfa+x51D9xOtxEmMeDp18t2WJGmWDtXaIEQ+FlX+9/TKHnjUUUlTuJK&#10;DHhGiVbGl5EvU2N/bo0/isvw7cmKmq5RBlvi6hiL2a9iBhqmrGqWoEqzESow333ZfnI7ZmLLfOmx&#10;z3JvZcRiyiMo6X4DzJ/AZXNuDgEejmPmWqeXG571sqwJXg65nBZ0tSD25qaM27vXdB7Z3n0BcLnm&#10;xb221y+ePevufHCtvqPmSMvRsiu71zWUZp0vjDuVEXwkzutA6Io9K612uhjvcdBxQklQ0dM1ykt8&#10;QMvOVy6/M9N6bKwmxswkJMnbcCfuyoPEtlepK2yUEbr8Yydh79AjC1JgZWFcuFoDEhk8Aj4CXluJ&#10;GupL1bcFX3oYjt9LcrEr5NKD4KaHoU09QEGXegLb3kcEx+mKSDCbOQoe7VA5fAd96DYafAQ60ILa&#10;XqeQvVvaN1HU0lnEwR2ZscH4dKtL/QNgL6BZBpO8/LIdmPBg2h++Jv6vJDGw5AXRllMrlxVY/bKj&#10;K6YN/Lk1/jguXzh+Q5HNn+jtVOXDHcP6nnn2q+X6aPresMitM6VJswg9bNPwo1cGHs0/LDOey+Ep&#10;2oiFFOvlxYcAPuY7lz+j5Uy42IR4OE6YaxJzeXXszVLA5bU4Lh96DLl8G8flDsjlC4dbju78weX0&#10;yVx21LFFitLQ012Wl3g/f7n8eZn2VV0UJTm17lK5m09TWl6k7Khwo+JjQWzE8RdQeIvuoiw1NnoG&#10;0ggleEwJeASoRBuxywDhJKmrK1F/O7ixO6ymPajmTmDNnYAL7UD+59v9zrf7Xn0abOWo7BEp5Bwk&#10;YuUqdOyuCuFmkD1XYSvOw+2YA62owoOybmEilsulUtcYnrvjfOGeU/0dh5BDNmDCI9eb9r9lxvbO&#10;dkz103x5x+KgSbz9GgiEds3JlmkDf26NP47LH95+NpaNI+rFjO/52VYnhf32r1jmxBNokmQbzNjJ&#10;UuOpjCmW+eJDr5xSUwQJVZSE4PB85/JLjNxHtJwBF5swFxuOy0ZnvYm4nAm4fPfIDsjl5nEud93p&#10;vlZLwOXMabjsoGONFKGnp7shL/Fu/nJ50EJnn6o8YiGZV5Bu+5v0m09XGWpJIlykoCOeQPAmHWZ+&#10;VmoLsR8P4gUMtbOkyVKZpvuh9feCx6EMBKEMdPlxsKGpnHuk4NFOFRkkZ0SO5NFO4saeeO3Fbdfe&#10;ch7pFS1q6yq75ZB5bbczqtiSNNkm6ST631nxI79VIzW1t6eGYNhSOcKey5MCf26NP43LQNgo91Jl&#10;jmmq5YpTTP+VVMYAVXsXH1uOFUuWef65aVf/xixz7X2PbcdscKVyPP0AHz8IMj+5/B4tp8XJJsHH&#10;ecpCa4zLISsa4rya0oKaiblc+/x++6sXz57ev9PdDLh86OaRqVxejuOyEeCylYIoEwN9K3I+c/mL&#10;pW4GUgJwOXOtXVdfVtledyphNnj69SYC/u7Up9USZJTEpZgBpiceBwKu2UrM3RV97Ul4TceYWb6A&#10;gzJQU0+QrqGse4TQ6YeqRQeQfPys+RXyh9pnPDu1shl15A563RE5Zx9R6wgNjgJrjnzrjm7e2V9L&#10;B8KSb0g2m9rbU4kjINpz80xRP7fGn8jlw+WNyCk9P1X4Yp10/b59/Bc2/n2Gq3+25XBP9rIdcPXv&#10;5MTq349UBiyYO9/hXnVpBQsvqwoH21t99Ov5zuV3aDk1DlY5Ae5qS+3TKwCXrca4nB7cXBgHubxn&#10;3d2jOx/UHH58rfbF/TvALz+91z7O5R1XytfWb8o4vzr2VFrQkVjP/SHL9/hY7nQ22u2gYy4vysJI&#10;34aUfDuf/bKukyj/IiqasqM+XX2ZbiswCAtRYl+8U4/cR56NnmFhvgZiMy65MSGA6Z36i7QEsrKM&#10;rz2POH8bQHnMLJ9vXwm4rGMg6xYheKgdA+xwVL4UQHNp9eSDo4jUpLzvBupgKyo0Q5zFSNFpl+Zf&#10;d7X/DfXRgCBdoeOvwkecxABBfXTPxIF+RJpj40/k8sun7/TEozSFwwnfVIJUxmz3ygAapjx+Q5w6&#10;3YY3z3zbdJ3y8amMM7ddz9x2l1Tg46NneKCj/M5QdV5zWR5AE8POoiDIfcZKB3LZZzKXN0/mchee&#10;y7e7m2s6zh+6eXhmLttrG0kLsTHS31GYt1x+a6HzdpmWMgcbGy/buZuRTZ2xknL8iFQMYovuJPhu&#10;1lmUo8ZGR08WqIDYQXAwNl6lOoj1Wqwo/qrTLpceBE+Y5XO3VzY9CtQzknHwEzh8B3ZbPtqp4hoi&#10;KizKvrMOdv6cEc1AV2C7zuyd8r7+Ah+eMsKNJL/e7+JX9I3iVo301CQGCGc9iehXz97PFPVza/yJ&#10;XAYj1GnjNBv/2BLXJpjP/sY/oF6akY+MqiVLKVMtXSutG+Chf9NZ5jbX+m4vHRNYKndZA/nJaD5z&#10;+RVG/jVKVpGNRZGf64yV9mknY+iXQydzuWLd3WNlD2qOPL5W96Kr49WLZ08Al6/W3DlfhePymoZx&#10;Lh/+wWVDwGV9SQEuRoZ7CpJv5imXP1rqdhipsdLQKamJ3XqZuqfKk0aGCzpiomQF+OdWXUYxDlod&#10;IeCOJ30Jr+16iEhFo2UyV7qDLtwZgzLQlceBZtYKS+15AGQBbfcA2naoWLkKiUuxlzWgfo5m8KVD&#10;t9Grq5QCAgTePWL6e62I/lJY8qI4CxCqRMELwjnMuRgf3VNCHmiOjT+Qy0Dw+JKpG/9U+WPs1ING&#10;3rJg+2c7lQE0QllSJ0eWYiNWaL7vqv3Z6ff+uTQ+8l7urYRYTHkILTMA8DGvufwCJSvLxowR4j1n&#10;rQO5DPxyqNPFeO+mjJDmwviWzVntFeshl2uPPLnR8KK7E3L5blvXlQt3zlXdPLT9cvma+pKMcwUx&#10;J1MDD8d47At23ONtscPJsNxeW09aiI+JoVtB6vU85fKAld4ZbeWFi8ntnFUeDuRkZVssUOOdnrxl&#10;+lTWEizcLAuKJ6eeJ1Smv2ipSOEa0ytPg8/fHufy0wB3fzVlTfaq22Onk1RcVT7SrmK+QlBMkn17&#10;LXEvZiKBLx28hSo4pBweLtD3kgk7NEsJjX6a4TcsNmpBalMqMZDEB5QQaY6NP5TLb1580JeM1hSa&#10;lMoAghtMjiliR/8Fy9xH8/EVq+SaZTRpFgFV1riCuXHLjOMyDs2QyxEp2ohFFOuREsNL1ecxl19j&#10;5J+jZCVZmTTF+M/b6BJzuSi+ZUs24PK94+NcfnD31XPA5VtdV84DLt84tO3yLsDl9HEue+4n4LK2&#10;lKAgM+NDxXnL5REb/Y1oWcQC0ugU00fDOeEhughT4em5vFV3ySoMGy39kng03FpC9FWgUh1Erpqi&#10;sURDux+wzDgu+zQ99k/MNxYQYtpzBQWIjKdtRbPykTsqNu5CQsJsxScUD7dPX6GBFw7N6KxK5bRV&#10;fKP99L90KNRfapSs8YjS1FOjNITCDaRi3r76+JOQn1vjD+UyGDGem5WmVGUosiek+NljR/+FFDPQ&#10;CGVmtTKwzNJrYLsMgkNMCJoyP/DM3WICS+UkhUbmO5efomTEWJh0xQUuQC4vPetjTczlSsDlXQ9q&#10;jwIuvwRchn4Zz+WDOC4XEXDZA3B5N47Lu+y0VMX5RViYHilKz1cuf7HRD5YWQZBQbNjl0t2f6eej&#10;gbAWm57LJdqIzbrMguzU5uLEq4ITKtNfYC2+eo1J06MgAOVzt73ru1duP+rAwsRUdAC5/+akA1iP&#10;dqh4RIjy8LBklckf7ZxU10wkgGZgqxM2KWzfwIn9PiUcfkOjFKtWOkxtuKzEHhDrvQUf11OCHa85&#10;Nv5MLgNhzx25rsBKXJWhIRRtKB3xvpsHO0RFPCf+ufqpXz7jEF5tTptuEYbbY3JyIpUxnmWuuee2&#10;9agNCR29nSDPwNL5nMcAXH6sLCPMzKgvyl8DuOy89OxK65ow54sJPk2Zoc1rElq25rRXbrh3ovxB&#10;3bHHgMsPgV9++qSztevyufazB29Ubb1cVlRfnHYuP/pkasDhaI99wQ67vc13rDAos9VUEuaRZGF6&#10;qij9aj5y+Y2Nfq+VniEfNzUL4+H6wM6PaQF+Wggr0em5DFSmT20pziTEDgBNnIDGC1jmdBUDB/mm&#10;rgAcl73O3/E+2+YtKMjjGSV8ZPJBq3uuwGXA2EJpHh7W4FTJY50qM51FgteBNnRIpuyVM2ywk9w/&#10;STQPUb29z2sgBYOUKGxBIJ8/duPn8T63xp/L5b7PA8uUkohO/ANCsiYdKNb5VwqZgYYpk06g8R3m&#10;jtzAW2acXx7PMp/rcKlqXM7Ky4bhYHtrpPpm/nL5DUb+gbIMHzODkZhAjY0e4PK5lTa1OC5fzgy9&#10;huPyHRyXH9Yde3Lj4suH9wCXH3e04Lh8AHC5qawQz+UTKYDL7vuCHHZ7jXNZhFeOhenFPOXye1v9&#10;x8u0hBgZxWT5Gzpjbr9Njos1QhjNsLIHtFV3caoKGyPj4mQV8DnxV/HarkdrLr7/qGP9fd+zt72A&#10;Lj/xt3dFiUkxH2jBTD2g78gdzNpDClJyHOYrBPfdQP9kJXDPVeWyy5jwBJHPT3+rz/KEsGT7NuhO&#10;bewJQthcOan/8+DP431ujT+Wy0DY3Ni9Uy0zhifWc6kPzIjN+v5RoH7qZ085BAos6NLN8duyxy0z&#10;Hs1O1bedz7S5SsFSOcZuffT7perzlctvVeTvK8twMTOYSwnX2OmfdjY552tTGz7O5bWJrYDLezfe&#10;O7H7Yf2xJzcbX/bcf/X8yeOOm11NZ9vP7P8Jl3faaiqI8CBZmV8pSb9EzUMu99oZXjZUJSejMjST&#10;v/E08ebzxA0ldkswvNNUwuEFPPI2PSZJTirLmVMZ2/UQvvLxqboAxwDKZ9o867t8th62oySlSy6V&#10;OdSOJqItoDA8te8q2sReQBHDtaYKebRzGnzjtf8mKne/8qa1vNiv9L/Zw6iXZrSP3sN4JQhPooBV&#10;YPHLj9/3l8E+t8YfzeW2aw/Q3EFEbT9x59AktF6QwX7/dyzzCGXySRRpio1UkUXV9SmFGW1OdV0e&#10;uqYSlOQ0V7SUPpvMZy7fVZJmZ2KwkRGptQN+eQYunwRcPk7M5bM/4/IOG00ZIW5lNpbX85TLww5G&#10;ezQUEQvIfMP0br1cdflB7LEaP3Y5HsR6rekrLoB26lO4yjAJz5zK2KSDyFI1dlNswvllwGWgxp6V&#10;2gaSYtIswDJPk6xowp+aqhKzWkpemWtlnPjBVsz+lrHjWYmeeeAWOjxbtrOJBVY0E0XEr+g7+c1z&#10;sijuBKKyZRC8GO6g29cf/mWwz63xR3N5dHTU06wAvK+E7zSQIntCWoADFks5+/0JgfqpX71gFyk0&#10;p0mz8DsACzMm1zKvuPjIc4WPEmIR5WEVuQFTjXnM5TuK0iyM9PbSInV2+tUu41xOXHk5KwxyeVsu&#10;4PJ9PJdbLr161PXq2ZPHd27cv3Tm9pl91w9uadq5um5j6tm8qBPJ/oei3PYF2pd7Ldu+Qn+blboY&#10;H4cqO+tbJZl5yeWvjkbJCpKIhWTZG+2AWb54N6r5UZyeniQiTAH4YmLg4lWqs7BIk4WLZcaqDKBN&#10;2kL2MmeaXM93eOO47F7X5bWr2p6ShN4tVOT4vRmX+A7fwWyvVbZwEtJbxl+4H3mkYxqIg0dKzqOz&#10;c4SwA7ijfIiC4i81SpHiN82KH/BVXuarQST/ZbDPrfEncxkIe2B7HZKZuJBZUyhKTyLqdacAdvhf&#10;WP0DGqHMP6tIlmIrvNq84oo9wfY/iOaLjzwiUjURCynWKUqOmGnOVy6/U5G/pSjNyEjvIC1MwGWX&#10;cS4n4bhcfP/knocNx5+0Nr161P3q2ePH7dchl6v3XT+wGcfllElc9ly2A3DZWkOUj1OLnfW9ksyL&#10;+cjlIQcjezGBJdQ0u094AyLXd0befJmQnm6C0OSD/e+JaDuhMn1abUEaQ5GfpDIonWV2V9nU3fc5&#10;0+YBuFzd5tb02Cd8lfZiBFVyieyxu5MWAH+oSXnvdWCcMWlbZQ0tBDwixHY2wK0lRGkNYJlj1shf&#10;O8f2t/dnD1O96hDQlYjSFJ50lB8QCN6qnfW/Eulza/zpXP74rtdYLk5j8mGsQPIsSdtzjP+VvX9A&#10;fTSfcc0/qdIslu+2qiesZW5dUffALWezMSyVkxKex1x+ryJ/Q1GKjoHeRV68zh7HZT/bcS6HX1uH&#10;4/K+4vunAJdPjHP5CY7L1T+4vCHlbO5kLi/X32qlIcLPqcfB9kF5HnL5Ha4eQ4GDjVOA48z10Etd&#10;0fWdEY1dURduhIjK8yOyVIn7YExoqy4wy8xC7As24rIWRF8FwqWYC0tMLj70xUMZ6Mxt14sPvW2d&#10;FUiXUKVulj12T2WmJDLQwVvovdfRoZmSwDvHFEpXXEWBRya+uueqcmkNOjtPCNtPTxwRPxeWbGvW&#10;UhCSREGqLhi2VD7+0/u+X4n0uTX+cC4DYXNjK5FTVv9U+WNsVIKHXrP+Kw2xgEYodzXKUKbZcuea&#10;b2qwq4FHmYxZ5gv3XLYetYKlckK8A6bzlssfVOSvKUjRMNB5KUoALp92NQVcrotwaUzyBVy+vm5V&#10;6/a8O/tL7p+ueNhw8umty68eP3j59PGj29fuNZ4GXL62v/TSjoLaDSlnciOPr/KrinTbC7lstsNR&#10;b7OVugAfhxEn28f5yOXPjka3l2kxUtOiNcWvPIhtuBsJuFzXEX7zRXxigiFCmx82iiMC7oS26THK&#10;85D5I6dfIdyqiwhXTMjRa+pZiYdydRs8SefsHbf6Lnd7VwXSxdR+SWJH7qgcaCVeBpwQoPahdvTO&#10;euXgNEmXYLG0LXKAzgdaULtxNIeWuUiurZ71b2SZB6gHX7FZYYKn3eOXF/eXK354zbHxH5exd9se&#10;q/KGaItMWv2D7zpr0omd6v+WZe6l/faZXm+LIUWqlcFWy/O38X2ZIZrP3nE62OjAyseK4WB/u1T9&#10;zfzl8lWkJBU93UpFSWIuZwMuJwEud+wv6Zrg8pOHY1y+CLi8l5jLUYDLdpDLy/U2Wahyc7GacXN8&#10;no9cHly+9KQ+ZsEickd31ZsvEvFQBmq4F37pbjhKRQQRrTRjYcYO2F6OHsOP2DFdKgMY7XhUcIp2&#10;U4/PBJRxcjnb7nKxxyM6Q5uWmhGlybHuiMLRTpUDLWg8baeq4irMY2yrUYrKl/ZPkszaIV/epLy/&#10;BVV5TXntKdT6tbx/g8tYsmPbNaaWx2mJwKP87t1+8othPrfGf1yGI2TFNG2MMDyx7ka+33v/hc6f&#10;eA1T1bWJ0GfYMGWap562rR+vmatuW1Hd5iylyMdLz9htqPLebH5y+aOK/EWkJDk9nS9SvM7BAHLZ&#10;364uwhVw+UpOxPX1q25tz+/Yv6nrdOXDi4DLVyCXnzx6dLv5XuOp26dxXN6eX7s++UwO3i+77g2w&#10;K/cY4zInJ6sNN0fvfOTyVyeTtaryCARpXIZpy8uECS7X3QltfhK9a58TrQwXhGzpdJmKEu0FxTqM&#10;cjyL01URW6Y8AXzLKrRPombTQ28CLrucxh2rerrN6eIj991nbXSMJJgYGY2seIr2yR1shV1AAXCn&#10;3VoC6FzVht5Rp5RaKhuVJ5O1U357rdKhDkxsnvSrDqZfqmXuo/n+mdHV0HdqeZwyR0CoUzE+fqcE&#10;9VTNsfEfl4Gw9adbpx4uBaTInnjxkPK/tcfkMy12kMZrvyZZijV+m8lEzVxdlxu+VO6yjvLnZVrz&#10;ksufVORrkZKk9HRBytJ19gbVeC5H4ric/YPL9/FcbgNc7nnx9NGjtqv3LuK5vGl6LjvqlViocXCx&#10;2XNz9CnLPJ+PXPaXEUWQUhZXOF97EouDclhdR2htR1htR+jNlzHxsXoITX64x2TaergyfcrlUtTT&#10;FjIDLqdgvBI1cFyeBGWo1hUnW5ZfuOtc/8C19KCZwTJpZi52lAqnQ4BY2g757XUwuQwYffgOBrD4&#10;QCsawHrfDSjwCWT3TfSG44o5u5Abjiml7FA+spcTbv8jioipwpLVV6FAGBIFJhAI2Itn2349xufW&#10;+I/LQNhvX785G+RgeIgL5lBccf5WnrAbVu/fXEH+RQ1QP3nKKVhgQZNm4bZ3opmR48UetxU+irBU&#10;Tg05CPAxP7mMPC8vQUJPF6EiC/xytZvZeTyXV/nh/HLyrR35HQdK71fv7Wk89bTt6qunj4Bf7sFx&#10;ue1U5bV9gMt5tetXncmJOL7KF8/lXR6mOxx0N5qrsnKxruDl7FOWfY6SmU9cfrt86WdHYx0+bjo2&#10;psMN/k0PonBcHoNybUdIbWfItSdRTo5KsF0G/vRVIm3SWVioSY/hX7BuSrEzzi/7Jms1PfSayGCM&#10;QfkWrlUAXP8AvsGhuccp8JQjQ9IyAQ8VPw9mfW0WlAq3uiG/iZPIijBJ/3SZqLVyiZuRaWUKGbsV&#10;0suRKTuQiaXI+E3IsAK55cFSKH0RJ0ee0SHGvyiYA0E3ROdn6QXCkCgwQai6GOV++/b912N8bo3/&#10;uIwX9nD5xakFc9qikcpcCc2nFLCj/45lBhqhKK5FUqTacuWYb6yzq4WtmSGXI1I1YKmcktSIhc68&#10;5PJnVeQZOfEl9LQxKrK1eC4HEHG5AM/lh42nn7Y147jc03Pryr2GkxNcroFcDj+e5FsVMc5lR911&#10;ZhgGdmY3Pq7+ecfljyuW9tjo8zEySsjz13dENNyNAGYZB2U8l4Nr7gQ33A9tuhdislQGnvU3bdlc&#10;mT6VnSS5txxxGnqzDiIBFZGtc2mMy5PMMp7LYHKCKbqh1g5MV4p0u01XlLBYamw/w/MO5sZTzHtK&#10;mQrTmVZFMUcFsYT4sft7s/j7MIcGsMeEsydFs+amsG7IY67YwnzuMFNHM9vox7/i8ij51ZMKypzE&#10;e0mAkCy+P+3qOVVzbPzHZbywA/1DViopqnwhRDNAmTM+xN4d+4X6d4rhf0W4BUCDrXABULXE8vQt&#10;h+pbDnXdzrmbjRAkVBHSIvOVy72qyBNy4ovoaGPRMuNctq+LcoNczo28viH51s4xLvcALt8GXH78&#10;8snDcS5XXNtXcmlbXs26VWey8Vx22etvu8vddKej7hoTNB0rkw8f18C843K/k2mjqQYpKeVSS+S1&#10;p7HjThkoBBAZrwvtQY3doQ23Aw2NpBCuODQTJTRKdRblqtPqiyBKJ28w2aKLiFJKXWtw8QGey+NQ&#10;hmYZX8TpWN3mcLrVQbXYAkxXo20GYOpCV9tLhx2kxX6lxWKB6MY0Sof9BkQLP4LP4ZfG9Z0WO/xX&#10;0QR+7AhNsJ07CECikARBaq2aOtg//LcCfG6N/7g8IeyujWflgWUWnzQJ8Jb5+hn5f6swA2iI6uY9&#10;AdZsK7p084CD1hc7HM7fXbH1mAUpHZ2NEN/APM1jAC4flhVbSEebqCpX62h4xn0Z4HI94HKyP47L&#10;Kbd2ru48uLnrzL6eS9XP2q+9fvb4xeOHD1ub7tafuHWyonlvceO23Jq1SYDLxxJXHgx3qfS3LXOH&#10;eYw1phhaNuYAPu75x+URF7NdOsqIBaT+UXo3X+C5DNMXE1CuuRMEdKE9sPFBcEN7gNkyWYS9BEwl&#10;ExUs79SncpAijVCatD9wm+6CEMX1O03rujxxGQw8lycyGMAsO4DJ6X/QGkxUtmyrlvsC/0rbRbyw&#10;ZNdOI6c1yyBIdxef+7vRPbfGf1yeEPbzx35ThQS1KR3mwBU7yM4dXL3/rSwzEK41M3mKDU+ueWmD&#10;3cV7yw822rHxsaI52N+aab0FlnnecblPFXkAcJmeLk1DYSqXb+C5XDUTl/cQczkCchn4ZcDlQhMM&#10;DRtTiADP4Lzj8lfXZfFK0ohFZLklNtefxeCgHEoE5Zo7gTV34PnWDV1BTfeCXF2VESYi0AsTHv0H&#10;LHOOOrWVxKQHt+lS+ytUHrO+0Ok+1SzjMxibGuzAFCVPtc2qVgaTlngaz5ZAoA3TBNq4K3MRm2U1&#10;/lAzxcTeTwN/N7rn1viPy4TCbis6Ba7GulMssxJH4uXjCv+iZe6jGf7IqFVqDG4P1Yotz7Q5nGtf&#10;PlYqZ6z+YT5yuV8VuVdaFHA5S0uxBnDZY9n5QIf6aHccl6NubEy9VVYIuXx2P+Tyneuvnz958aj7&#10;YQuOyydwXN4KuVydFYbzy86V/ja73Ex2OujmL0VRsjBGCvLOMy6/dTYdcjazFhMgpaXdfcrjck/k&#10;VKc8AWWo2351dwOaHwXHx+tQaAggCjQmJZR36FG6yS5JQP/o/FmqI+SrWH1pxZl2/HIfrpHWeAYD&#10;15PWQaXYEkxRnc1GI5/+tfpRICzZpaOKIOh0JptlEJggPHesOf0boT23xn9cJhT24/teE2T81KbM&#10;KK44HzNv2HLl35uLMJvBD24PadPNvfdbX3/srGsqDrvK6WF6LXXnJZd3S4ksoKPN1kACLlcTcjlv&#10;gstbIJebzjy7cwNw+Tnk8qW7dcdvndjdXLmRgMs+kMt+NmWAy466OYZKZEz08ULzjcvvnc1eOxrL&#10;srPxCHOeaQluuB/2Myi3+19o9zvf7nuhw+/as5DSbZaCakKIcEVcTmOMwoty1alcZMcsc4k2olBD&#10;PwR1sWMiszwpg9HQ4eCxzxpMTvYcq5b7/P9iBqOPZnSA3svUB8VNXIYB7mXBHe2vbbwm0hwb/3GZ&#10;SNjta05PtcxACmxJ5ypUoGWe3XPXCTVCWXheEdwkcmSbb762YmUgLJWr0lAcBHSbd1weUEVul4Zc&#10;ztVUqFluVO1hfgHH5UspAVfzo28Up7aVFXYc2gq4/Kjp7POOm6+fP33e0/XwZuPdumPjXM6pWZMI&#10;uZxAwGUHnWwjZTJmhlQhvnnG5V7XZbes9OipaNV0JJoeArP811DG69ztlZcfB52sdzW1kkVYikEE&#10;b9NDbNRGbNcl91OAzfIBmjfrIJLQwRlajQ/cp0DZsb7DoeC8LXs2zGCsOa/wL2YwQHBhyc7uUQXh&#10;RhSAOnizvK769+J6bo3/uEwkbO+ngWVKiWr8xIUZGN5YR62Akfcs/1bHDKBe2u99dBY79chTrVV3&#10;2K5MUFuwmHItSuaLtf685HKppPBCBvoiXdQF6JfNzwcBLnuMczmtbVdRJ+DyuQOPLp993tkCufyw&#10;6+GNxk7A5ePlzRUbGrdkQy5nhh6d4LLrUsDlLCNlUmaGDGH+ecblITfzo0ZqiIXkTl6q159F/RTK&#10;P4iMP0f1bJt3fZdvU7dvcqouq6YQIkYZGuctOgtXa1D4ICGUt+kuClDYtMu0tsuNCMrnbzscvGYv&#10;vcYCTEvLMr3RPlz+l2jqzpYGqIffsTpoBoJwIwpAEJLmykl9fzuzjNccG/9xeaqwFaUXwJWZqDAD&#10;SJ4lqXKt/r9rmQepHj3lFF5tzrzaRjJEm4SSKkJGdF5yeVAVWSwpvJiRfr0++mdcPovjcgeey/cf&#10;3rg4mcsJY1wOc6r0swZcLnPQSTNQImFiyBHhn2f1GF89LArUkAgEaXy2yTiX/9op487rg0f2nb3t&#10;de6O15Wn/gdPOSy1lkEsE0MUaSIqDEkjlJekqADvLOCJPHXRobrdmTCtXH3L4cJth6XbLKnTLEQK&#10;zZ884wRTlHjSzpZwZnnPGoOpreOAQEhWbq757aCeW+M/Lk8Vdmhg2FY9TYU3mGhmqAlEL5UL//CQ&#10;Bzv8r93HAY1QHr0uQZtjxxNjSE5P5yDCj7U3+uJg9HWFyVcQnJ6W33xsv/vZjwYt/x7qPBrhNhrt&#10;iY3zGU30wyYFjKYEj6aHj2ZGfc+NHc1L+F6warQo5fvajG8bcr4X538vLfq2df23HcXfdpZ+Ld/+&#10;bc/Or/v2fN1f+aWyfKR8+/DO0uFtxYOb1w6WFA4Agq/L7itK78tf1QcY9G9wWQ25TlxwMQPdRj3U&#10;+eVGZzwtLgQ51sd4XEoN/MHlw9u6zh18dOXcmF9+cO/BjYbO2qOtx8uvVmy4uDn7QlHC6cyQo/He&#10;B8KcKnytd+K4nKQjv4iBbrWowDzj8hcPC29ZsQVklJv2rbjyKOLXoIznsjf+yL4zbZ7Vtzzrunwu&#10;dXln5+mJ6IggvOUQxTpkMWhEtpptOLoRmGXolCe4DAvjAqusGTLM6TJsTtyQ+BczGEDDlO8e8BjL&#10;RqgLEJ+sCoLRTiNteHDkt4N6bo3/uDytsCf2XZ66/U9XPBLJmlgQZY3FUvwrR5ng9ZkWO0yVeFqF&#10;OtGKhZtVmJnJV0rYX0Y0VF48WlEqDiWTpCKfpq6Yq41arYdZa6RebKK11Vy3zNpwt93SvY5mh1ys&#10;TnjYnfZxPOfnXBvk3hjmcznKvzkupCUpsj09/m528v38jIdFOU83FL0s3fB6++Z3Zds/7Njau2Nz&#10;/7Zi4JeHtqwbKV3zpWT11+K8r+uzAdOxRamjq1dh8xOxuXHY7GhsRgQ2NRSbHIRN8sfG+2BjvLAR&#10;7t/DXL+HrPge4PB1pd1XL6sRd/MRZ7MhR+MhO8NBK73+ZVr9phq9Rqqf9TGfdVEftZQ+qiuMqisU&#10;SQgtoqcr1kNdWIHjcvA4lwtibpSktZVDLnefB1w+/7yzFXD5GZ7LNUdaj+26WrH+4uasC0XxpzMI&#10;uWxcZq+zSlcBcHmTqMA3lOxbtOw7Ffl36grvNJXe66De66M/GKl+WKr+wUzrg4XOBxv9jw5GH51M&#10;PrqaffKw+ORt/dnX7nOAQ2/Qis+hLr2R7r3RXr2xPn0J/n2rgvpTwvrTIweyYgZy4gfzkgZWpwys&#10;yRhcnz1YnD+0qWhoy/rh7cXDZVtGyneMVO4e2VcxUlE+snvH0I7Soa3garducFPhwMb8gXU5A0UZ&#10;/atT+/OS+rLjezNjPqdHfk4N+7wq+FOC/6e4lR+jvD5GuH8Mc/0Q5PQBXB7ARcLH5p2H5Qc3i8+u&#10;yzT4uBk5mI80rrzYFYqDcsAM6YsJKI8RGQ9lnGDD+zO33S499jl92WmlP4rBUBThIbfQVmr1VqO6&#10;B67jUHY82eqATytz5JiTp9gkn0Tjjon416Y9+MlYirwIaxBiU1d3kCy+pw5c+ScRPbfGf1yeVtjv&#10;3757mOajuAKJ5oeWSJQqX9zdS5Lw9L9/L5vRR/Otj968zJCSX5CRgpqMmmYBOTViCSViMQViEQVi&#10;IQViATkCQTYuUmItIINaSL5wMfmSJZQkJJRkpFSU5NS0VHT01PRMtAys9EyczKy8rOz87JzCXNwS&#10;vHyyAgJIIUElEWEVMVFNSQldaUkDWaml8tKWinJ2yvIOKKQzRsFDVdFXXTlAQzlEExWhhY7XwazS&#10;xaTqYjJ1Mfl6Kmv0VdbrqRTrYbbqYcr00Lt10ZU6qAPayke1lE5oKp7WUDirhqxVlbuoInsJLXsZ&#10;JdOFlo0T4SdnYihbqnYecNmLwC//4PL2MS7fvfX6xbNnD+4+uF7fWXN0Ri67GO9x1E3WV1zMQJ8n&#10;KtCjKNWmJHUbJdOuIteuhuzQUOzQVrqrh75noHLPWK3LVKPbQvuhtV6PvWHPcuPHzqaP3cyfeFo9&#10;9bF55mv/LGD5ixDnF2HuLyM8X0X7vI7ze5MY9DY59F1axPuM6A/Z8R/zkj6tTu1dk0Holwd3bh7a&#10;tX2oonx4757hPbuGy7cP7dw8vK0EUru0aKikYHhD3vDarOGi9OGC5OG8xOGcuP/X3nmARXG1bTj/&#10;lyIdkd57kSa9g6JgV3qxixVEpPeO3WhMNHYTo8au0ST23nvvPfYeOyAIzP+cmd1hd3ZBEjWfm2/e&#10;67m4lt0pp97znnfOnHkzJuvNqPQ3pSmVRUmVBYmVufGV2YMrMwZUpParSO5TkdSzYlhM+ZDIt4Mj&#10;7/TuYqjWwtHNbOeF5J0XRjTNU5YCZWZt5Q2n+m05H7f/xuAlv4Z3inJw8DRbe6TnxjO9GU953cke&#10;28/G/nwgxuabEPnSiJB5wTUvP+ZkJHSlWvnze+18TPLQxTidDt1wUPdJtbVNXw1DUjJmPJcbEnVo&#10;53kPvUTOW1nbtiSPmQyPHEC9UfmIzRSqULp7T9+2IFg9IahVVtD4Hzp9PSd41LR2o6a1L/kuOH9C&#10;u6zRAVmjAzPKApMLWidk+gzN8B2S5jsgyafXEPfYAa6xce6Rfdy6Rzt1CnPoFOrYvptDYAc7n0Ar&#10;79ZWXv5Wrl4WDi7Gdq0MbR2NrGwNTC11DUy1ID0jLS09DTWt5mpaaqoazZXUVOWUlb5SUvxSUelz&#10;ecXPvpL/7Eu5z76Q++xzQB8XgK+kSeTa8B9an8vjcvJ/Xyp8/pXiV80U5eSUFOSVlBWU1RRVVBSU&#10;lZs3T/d12tev65bBYfCXd+cM3F+WRLg8c+SZn7+7sAZcXnXj0La7l04/uHvnztUL147sOr99zYlf&#10;5x/8ecruWWO2fUNzOXfQipRei4aGL4nrMic60NPSUF5RuYWiipayKqStoqoDqTbXVW2up9pcv3lz&#10;g+ZqhmpqRmotjFu0MGnRwlRd3VRD3UxDw0xTw1xT01xL00JLy0Jby1JH20pHx1pXx0ZPF7LV17Mz&#10;0Lc3NHAwMnQ0NmplYuxkauJiZupqbuZqYe5mYeFmaeluZeVhbe1hY+PZsqUXkY13Sxuflja+LW38&#10;bG38bW0CbG1a29q0sbUJtLVpZ2cdZGcdDNlat7e1gjoQWXaEWlp2amnRGbKx6GJj3tXGPMTGPMjC&#10;pNmXit0iXQ7dSv9L4Qshl+uhLLK2cp/tl/tvv9Bv+faojacFUIazvPl07LoTMb4zwpTKwhy+7X73&#10;nt5HvN0NoStVqg4LHyT51DU6ILrh4d0X3rM7y5bxXG5IxHIGzXHTSZAyqtIuXDuPXjL/47nM0BuF&#10;fZettCZFa3wd0XdV9OEbvfdc77PrWt9d1/rtvt5/zx9xe25AA/ZCNwftvTl4743BGJwy2n8zft+N&#10;hL1/JOy9Hr/3+jBo99WEXZehYbsuJe64MGzbuQS6MydsOTVsw7H4dUeGrj8Sv/ZQ/Jp9Q1btGrRy&#10;16AVOwYv3TJw4fr+C9b2m7827sc1/Wct7zN9cc/pi3pNWdBz0tzYcdMjxk6PHD01snRSWN6Ybrmj&#10;umaXdU0r7Dw8q31CWrv41KBBSW37DmndI843tr9vdB+f0BjPzmGuHUNc2ndzCezo5NvW3i/QTlNT&#10;/St5pUQ/5wOJUbtTeu3KGbiPcDnn+MxR4PJFcHnbqpuHt9+7dIbh8lXC5dUnfv2J5vLord/kbhg5&#10;Yk3uoOUpvX4ZHvVj304eVsa4ctg7mPoFOnj423r42br5tnTzaenqbePsZe3sae3kYdXK3dLB1cLe&#10;xdzWyaxlK1OuHE1tHE2sHUys7U2s7IwtbY0tbI3MbYzMrA1NrQxMLPWNLfSNzPUMTXUMTHT0jLXq&#10;ZUSka6Spa6ipa6ChY6ChrU+ES52mnrqGrrq6jrq6tnoL7Ra47DXXJFc+FXVIlfzVaK6soSaQOpES&#10;LcUWRApqavJqzRXV1OS+VE7OCzp6F1z+S0RuCMp9N9AP9W043Xvz+T5sBGPjqVg4y+Hzw1VHhmqP&#10;jdh33vzj3lChb/f9/oOUxe/R9Vy1E/KGzGX6o0QnbbpkzHguNyLqxuX7rS1SW1ukcZqLr2l2V5e0&#10;ZzcMPm57haoUftrbSqksSn1UyLCVEbvPk1UW0XPo/kPfn2H61ak+dB8jnQ29jul+JIzI9MkzA9E/&#10;t5wdtPXs4K1nh2w9O3Trufht5+K3n0/YfiFhxwXyVNiui8N3XUzadSlp9+WkvVeS915J2Xs1Zd+1&#10;1H3X0vZfTzvwR9rBGxmHbmYeupl1+FbWEeh29tE7udCxu3nH7+WduJd/4l4BdPJ+Ia2iU0Lh88n7&#10;xSfvlZy4W3z8ThGt4qO3io7cwK9lM37up62tAe87wt1+R0qvY0XxxF+eJOTyr/OubvuFcPnyWRLH&#10;uHL+2pGd57dJ4fLG7P4z+3d1MDP47LMv2rSz33224OSdUUf+KCO6Xnb4eunha6WHoKslh66UHLxS&#10;fOBy8YFLRfsvFe6/WLjvYgH+Cj8T7YUuFOyBzhfsPp+/+1zerrN5O8/kQjtO52w/lbPtZPbWE1lb&#10;jmduOZYBbT4u1LH0TdDR9I1H0jccSdtwOG39oRRo3cHk3/cn/7ZvxG97k37dO3zN7sRfdg1btTNh&#10;5c74lTuGrmC1fQi0fNuQZdsGL9s6aOmWQUs2D1wMbRzw84Y4XCN/+q3v2kNDd14Y3jCUocES4QtI&#10;KpSFD1szbYmGMhrY7vOxCSvJvT7lsqj5+xzRCLnN8sPqjeKffxh1cU6TfFNUgEVaG8u0m1cfvH9f&#10;li3judy4qBnjfnPWGMpxmZkbgGOSo8gNwI+0zhwjcg9QOf93b/nSKO0x3YvWRe4hazQzXKbRfEoq&#10;mpkeCDTDSxL0TKaj0p0W/hRE+jDbq9HD6X5OvDD6bhKGycztfoiZJzuCLO9LRBYw23k+hV6OnX5T&#10;xvm0XRfSGe2+kEErk1bWnoussmnl7L1EtA+6nAudeVi2bFOirZ3JZ5997mxpsjA++sKkrOPf5h8T&#10;4fKNRrg8KXfrmNQdZYmlsR31tTUB5ZAID2D3xO2yg1cKD10tkq5rwr+NqVBUB0VEf1NAdF2gg9fz&#10;D17PO3hNoANEuQeJciB8poUP2QJdz2K0/xqUSStj/7X0fdcyaOFDGi1cF1nhMpm8/3oyoLz1DGqq&#10;IU8Zqp99IdQAtklIgbLIbGU0LTSwwnWRaGxocoVrvdH8PnoLpxRGJ0VL3u7Dv+h6syb8/kE6smwZ&#10;z+XGRZW/qoz0K5WcM0fWmdMvOLze5aNHM16qUK+a910cKF8SaTg+ZPK2KLgz6+q95no6s2imXWbW&#10;awaaBXQWopmlc+NoFqWzAM1COpPlJWk0S6VzBtQAnUUATQsfTt4r3nYys2uY22effamsrDKsS5t9&#10;X2f/sWjypWXTL/7607Xtq28e3nHvyjlw+fbls1cPbz+39Zfja8Dl7w7MGXt0ZtnqomExbTy+aqbw&#10;xRfyCantQeRjN0v2XyrYf7mwacKWrPJZ7bskVXmM9l7KFYq+0gjzIsxdfX6RfWE5kGKhRUqJLTTm&#10;bSP0ynDMGsqiS15ATPmTaLIwdtGQp0yILO1GHwtl0irEoSxGZOZh62+2kXcBo7H1XxJIvaabH6dB&#10;fkDREYyDDSyyjE4X5V9a8bryg3Rk2TKey+8UtWPdCVftBMl242WUExMwvOKxNlXxMW+JQK+VXz/V&#10;aD+ng3xphOXEkLl7oneR5fOBZjEuN4zmOLp/NgXNDJ0F/f+voFlAZyGaCZ2FvjNE40mEVgyaWR25&#10;UXDiTnHRuDAdXfi8/2dppF/UP/LADxMebF/x5MiWR6cPPP7j0pMH9+9dO3/j2K5ru9de3bLswuo5&#10;m74rTu/ZzVhfB7uYmulN+bHvuUej4MwCoELONqJ3IhgSUFhUDeCYUT2RkVlBroWFwBIZEiFyU6HM&#10;VgpdQYL6gt4F5frwhQSUxbhMZsWdi52zJ9piIpmA0WFuh/Kn6mh43Kb4YVWhVP5QJ9o/SfL1fYHW&#10;6W46w3ZuOPmherFsGc/ld4pY9qA5QLOUcZZW4Xe5YR/rBYCiqlC6f1/H7fuuCqXh9t+GLjoQw7zZ&#10;RIjmnpJopunM9EmguT6mwXRdms5S0AxJOM7ggiSdmZgGAxQGLtLpLAJo4jtDLLyE3iVh9L7Luacf&#10;lv6+Lzmmj4+SkvJnn31moKPdO6TDrNF5e9Ysvnr62IO7t29dOn1uz8ati2d9X5zeq1uQoS4hsoqy&#10;Sp+BAVuOZZ15OHJfY5BtirgUZtSwd8ywmJEgU0IcEwdZiOMGicyUnpDIUheHE4WymJsMiUBZUKeQ&#10;CJQFtQ8x7UECyoLGg4aE5vTzgRi7yaGKpeHu33d58EDnIz7XJ5AqOs7k7HBnLSkRDHS3nMFzmN4n&#10;0SX/hmTMeC43RdTdG4/atcz0N0sVbT1QG6tML8O8Y5udCZo/ajQDqlS6eMPI+psQpbIw16mhKw7H&#10;bD8rimbWawaXm+Q102LQLOk4A81NdJxFfed6NNN0FotsCAHNDOpZNLPK3n0h+/CNglP3S5ZsiO8Z&#10;52dgqA3sAtBKisrmpqZOjo6tHOwtzUxVlVXp7/9PT1+zR3+/ZZsSzzwoO3KjaO9FMJTD2UYkRl5R&#10;iVBYCOIGcSyWBSGOCZHZLAtLQFAmtEShTIhMQ7m+VEWgzBIZIjXCVpAIkYegEtkKFYFyQ54yN4LB&#10;TFVefjjGdUoomlbLyd0v3zD6iMvFMaIjGEc2OnsaSpmw7G+WEmSbee/m4w/YhWXLeC43UdSyuTvI&#10;ohniDQjCECzab8TrB7pU5UeemwG9UTxyycx4AplV6j0tdPXRmG31aKZ7mgSahXRuBM2M48z0c05M&#10;Q+A1QzSaG6Ez+MLSWRLQDJuIGC9SFNASjM4+eovQeeORtAkzYnsPCvDxtzG30NXTU4dMzXU8fKxi&#10;+/uOnRqz4XDa6Qelx24XMTAVZWvThF2IGqEwPghBLB3HTPpZHDMSzS9bCCyORYhMoCxakqJEFocy&#10;KkJQL5AIlOuJDEmFMtMGpEGZcBmNB03ol6MxntMIlE2+Djt22eyjzzKCKhVf39eN8h0hGcGA0NFW&#10;/Ljzw/Zf2TKey00UVVdXlxDxrbteorRoRsG41CiKUvy4d64ZVSnuPGOpPy5cuSzUb0bYmmMMmhuL&#10;NQvpzKC5PqAhSmdRr3nLWQGdheFmDp2lopn1ndmwBkNnIZXqfWeIOJKSdOYA+sC13BP3Ck89KD50&#10;PX/bqUxgGiDedjLz4LV8UPvUffK9GEn/tmj+Cj4IJc5isYRBbIJFiSzuIKcjy/XZFyMyxJRVfQHS&#10;qocyW+BM7IKFMqpGBMoQh8gMlBkis7ELFsqkVYh7yrFoPKuPxfhOJ8sS6Y8P333W8uOugMGInoMx&#10;NjnKWdocDHfdYcMiv0N/+7D9V7aM53LTRV27cLe1RWqABTeaEWid4aZbsH35R1idGcNJyTUVqxQ3&#10;nbTWGRuBvuQ/I+zXd6OZ4zgzXjPXcRYNN0MMCGgxMQ0BnRlXTiqdIRo3jCcojc6QBKCFjGYAJ2C0&#10;KAT3Xsref1Uw22z/1dy9lxlWiqJTIFGwNi7OjkIx7jArsWRA4iyGWBZDUnEMiRKZKRmOjwzVE1kE&#10;yoTIKHy2ItiqoatJauxiACqXrmKWyAyUGSJLgTKu62hCaEg64yI2n7LmQhmNuUKZ6AO2ajqCsW2Z&#10;D7qM5L30APPU1pZp1y/e++CdV7aM5/JfErVo5lZnjaGcxgT5mmZ3apX+8Iox9VbhgzXitwoPL5pR&#10;r1pImatUpbj2uI322AiVstAA2mtuINYs6TWzaP4LMQ1IiGZCZyGam0RnIaDxl5EAWCzIWLQxXqck&#10;ozmYFhEHo+8jzpEFYhMgkiRBItlksxlhsyaSWUEJNJHIkJDIDJTry5+tlL8Su4Aa8pRJTBmeMoZc&#10;gDIa0roTNlKgXK3w9JrRnTPmVPkHCjfjmG8VHlwy6ehIugynE0HOGvFLZm37GD1Xtozn8l8SVVdb&#10;OyzqOwy12rUUu1mB8Zebbv6I6AF1lWofYHYRBnqVyusX+vqb5y7+tgN5ekWa1ww0M16zz/TQlUdi&#10;doh5zcwMDUJnuEs0nQV9VYjmxsPNzDCZg2aGzgKHjkWJCJ3FAE3TWar7DNXTeWc9oBkJeCcENPNX&#10;FJFcen5AcU4kkgCWwlB9apnEs9lhcSwksgDHEkRmi4tDZEb1gQtGNI6ZGnknlEXDF6h0hsgMlAUN&#10;A40ETQUNxnt6KPGUpUIZKld++VCnV9vhM8q6kIEg59e/p9fKdRVqSVED0FkkIhiZbjrDhsdMqfvA&#10;EQxGMmY8l/+qqFvXHqIZSb4DEHLWKpw7pis9be79As0vVOuqlCekRdkol6IF/zK7rfQHC6sUN5y0&#10;1h0XrlQW5v596JKDMTvF5jVDUhxnmsscNHPpLJzgLPDRRBlBU0NqWEO67wxJ0JmBF8TijJa0EAdE&#10;k5EVECkqMYxyINuIODtKHLb+jKIpYZMnEayA2EyJEZlTFLRYIgugLMQx8ZEh0dJmq4CuDqlEFoUy&#10;qVmayMRNFkK53k2G0DzQSBYfjHGfSm706Y8P3ygZvoDQ2KpUCgf1tpAbmRLbn6zS9QHunZCw8pxR&#10;XaUue+9nlgI0377+8CN1W9kynst/Q9Rvi/e5aMVzXtYLtbbM9DTMP7SefnP2e0YzXqmgYwDNTpqF&#10;7vr5v89rTY4pBc0K285YGtEzNFp9FzpvX/Qu8jSgSECjgZiGNDrTaBbSWYhmgeMsSmeh4wwJmCJC&#10;ZwY6jMR4JEpnGtAEYSI4E8McS0BxETiKQlMoDlX/kjiH4iJYVJxEiiSeZITJV8NEFi0ZDpEhpjwl&#10;iSxwk+uhLCAyA2VJIgugzNS4EMoCLqNhoHn8uDfa8dtQpdIw4wlhO8iNvgaWv6hVmJAe3kqjsLNT&#10;2rNrBu87nZkOKx9c6+ppkI9uwuk4gdZkheW1Sw98vD4rW8Zz+W+IWOGweWhJnGhG25YZPibZXZzT&#10;H14xfd9AM/YtV4brXZoY66JdgNa8cZEvRTWT6jUfuGhmOSlEsTTcelLI9zuj94gtb8TSmemo9WgW&#10;0pmL5k2nhQgQozODiQbvBzJ6J52FD6RwGC0KaIiDP6mYZgH6/mKOJnpwgTjJoCWaTkH6WRbTOH43&#10;kUVLTBhKbvD+nrib/O6AsnAynOhqRBBpEmgYU3dEWTFN5ZuQQxdNpXjKrGrlj25y8jTIc9fL37PG&#10;jap7j4enBGFl085O6eggYl2GjmCgKxUN/4npWRLd7YNIxozn8t8T9eLp6wifEm+jJMmJPm66+Qmh&#10;g2tet3jf57Mp+eunLPoGx/uaZnsa5HoZ5m9d7k3QLBkkeaN49rqR85RuCqURJhNCRm+M2nM+dsMp&#10;cTSLec1SYhqceRoQiwOazvVoZifS0WLpzIlscADNQRU3+iwCaEYs+zhYJOEO8YjHB5O06AQjNjGC&#10;5LEJFicyN48i2Rc4yJAIjiWIXD8NDkKBixJZUClMHQnnXRAoC7nMxC6k3OVDM0BjQJMYtTHKeEII&#10;GonLlK7n/pD2OjSyDrISfZ9ZlXqt/OahdqRvkr1a0bd5oXR0TnzjpqtCqeZVi/iQwdLCyhlehkkR&#10;viUvn73+qB1Wtozn8t8WdeLAFR+jEZKrgKKpOWsVTsqKIDOa/96yL3CKKfmjW5072Gd66Of6mZJH&#10;V9x083yM83au9pB+E+aN4q27eoGzOsmXROqODUlbE7nrXOym05KTNETpLOo4M52c4zjXxzTovw05&#10;ztygMyNpdIY45CLiMJoBnxCCLBMZcYjJlchDhlJFNuDsIk2ckwpYzPx9F4sh0fwKiCxaMgyRaSjX&#10;lyFbsIybzBY7xFYHXTVSb/GJxy5EoIwGgGaw81xs6mrSMNA82s7uePuuHhfKzPjsmfqDC8bUixZU&#10;nSJpZtTnX2eG2aqWxHUaUvdS7W82ZuxFKUzMiECn4EAZCrBI8zEecerQ1Y/dW2XLeC6/j6iF0zZL&#10;nTYXaJ3hqlO4Zk7g37kHSLfjrct9AsxzPAxycZxZo7q8fKKdF9fHvnmxh37B9pVe0gMaFUrPn2hG&#10;L2wnVxKlPjqkz+Lwzadjt55p8E6gaExDwnGWEnFmJE7neqxAwrizGJ0hIZ2bDmiW0QwHiRrAtKg4&#10;bH2nOLuLSgBiodjECJLHSbZQorlj8itWDrQYIouVm8jr+ARErheXyNIDyvWxCxEiQ6j6bWdj0Qx6&#10;LQpHk5AviYr9ud2LJ5pSgsWvlWvLW5Ql9giwyInrNLQsKXr5jMAzRyzXzQ/wMMhrY5V9+7Q5Vd1w&#10;0KNBEQ9j9exANGPJ2coQus/PM7b+A11Vtozn8vuIWPagOVICzTYZ/uZZvqa5x7f+xaUzXitTlNKK&#10;GUFehvmeBrmeBvlLvw8ikzHeyle/0EyKGtDWOvvcftsntw2kL4xbrlzzUi1tja9iWZTqyJD2c8JW&#10;HWEnaUiNabzzZqCQziKwoNEMMSghEqWMMLIhBmjGZ5QGaA7a6iUBaFaimGZhzf4V/ZIjzq/sX4Ek&#10;KMyqERYzYrMjwDEjNvsiDnJDPjJESlW0nEWIzEBZCpHp6mOIzIEyWbcTVb/ySEzwnDA0BqWyqMxf&#10;fWvh9nLeCIXGWaWEVvd1RpSl/KhW6kW4/Ns1L3ZUL8L4rKtrSpBtuqtOwYoZ7SjqSylNrhHhyJTc&#10;sS0uviZ5AebcV1wzYeXcD/AukqZIxozn8nuKBJqj/Ms8DYZz0Iwhm7dxTmen9LsXTJv0klZsAC+m&#10;RmXWqG5uugXwlP3Ncjcu9iNYhweNX98ovbxl8Pye3vFtjm0sc1fNpJ1xyXcMkhCh8vc7XDRGRyiV&#10;hTlNCZ25K5peTZ9FM917CZpZOjeCZilhDYiOODOOs/TIBiRJZ4hllgSgGXF4Vy8hpt8Na9FvxEW+&#10;bwqCGXESIC5OshvCMcQSWaxw2EITliEKU5LIDJRJLTQE5XoiC6DMcLnHejqgPGNXtNN3ZD6cxpiI&#10;aTudqUqJl1KiXdXK3zhhuXRqhxtnLPeuc1o4OahsePTAroO7uqT6mOQ6axa56ebDyWhrk7ltBQZq&#10;ck2NZtBHvnPerFOrdHQEibByJrpMdEDZy2fl/0w/lS3jufz+oi6cuhlgkSo5oxlt0V0/r0/QsNeP&#10;tMmN70bQTEO5rkJtXGqUi3ahu35usG3WwY30fDvWQ8E21BdHNjuD1x76uWD3z5PpR04kH2PBLlWK&#10;G09ZWU4KlS8NN5kQkr+WhJvJyzQbm93cSFijHs0Qiw+I8fIapXMTAc1hNIeDUkXQKUpSaeLSVlLs&#10;oZog0RSyyRZkRDR3LI45IQuILSghjqX6yIyk3t8TEFkMygIcE6GKUdHwlPN+jzSeECJfQmbpbDpt&#10;RVqgpLf7Run8Adturql2zUuWfBdMUZ8Tp7hWkXql9vQP/XN7W65b5D0hM8LPjITUMIZbyXgD73xy&#10;Cm21SvHVQ50+7YZ56OdJhpX9zFJaW6ZdPH3rH+uksmU8lz+IqPUrDrpqJ7SxEn95No1mF+2C9F79&#10;a8sbnZ7xWvnVA53U2Dhn7QI33bwQt7SLh+xIB6jfRpWimu351R1Q9jLK8TPN8TTMddYqmlHWlfQi&#10;cseG3VKoKoXLNw3azu4oVxKpMbp7z0UR604wqzaLxzTq6SyGZiGdGShwwxqQKE0k6QyJ84gQSkjn&#10;hgANSQIa4sDxHxYnMWIshkTzIswdg+NGQhaNE5kpZ5bIBMpspQjdZAbKDJFZKJPYBaniEzGxP0eg&#10;0lH1QbM7Xrlp0OB8uGql49ucW1vkeJI7GQU/jutMbla/UibPl6K5vlUgdzKoZpuW+vjTaIY3gCZX&#10;8UxdygOooqog0eq0HnGSb4eC0E3cdBI2rjr8T/ZQ2TKeyx9ExL4fvcZJ2j1AyFmrcFxqNFWjKiXs&#10;wOi1SvljTeDbSrGsd9thdy+aiUelCZR3rfHwM82lJ8zlbVjoP39iJxzWUb1oYlYEVa0s3YWpVCp/&#10;qjF8lb9SWZRKWaj39LAf9pKYhvgUOprOAs+LiO75jdNZSBARrEB0cAPEYSRgkCibGAkdSS6gIRHe&#10;MfhjxCEjKw5A31PsMdnjMxJNiSB5nGSL4Jgbr4DYohApHLFyQzHWF+k7iNxXtKZEiAwJJsPN3RPt&#10;NS0U1a1cFpX0i3/FMw0pd/lYkUGYwrn9du3pmT9A89wxXShKSayhwsummh3Z4tTeLtNJq8BFq/js&#10;bkequuGXsWLfGpWxyTFO0p7rg9BNpo/5le40nH708SRjxnP5Q4lYZtwsqfcAA61FHtGW6mige1Qq&#10;vX2sNa045MkVE/F4NHqF3K7Vnr4med5GOcF2GRsXe1PUV+g8C7/pCP/FoUXx5Jxw6m0D78d8TcLN&#10;8/Y5GI4PUygNN/06JOe3yO1nmXkaQLOUm4EQM0xm6UyjmaUzCXeK0ZnrO7PuM8sjIg6tICGgGUYz&#10;dBOFHctoRqJ8hDj0/CDinKL+7JyEiSRYkAVO1iBO9oVlUl9QkGgZConclMAFxHGTe6BCUa3Zv0Wi&#10;ilHRRhPCftrvgKqX7grUKJCGwbQxgma5c/vtmUmZBM2ju1J14miGKLlLh2zCPFPXzA0kfoDoT6Ii&#10;s4nkZ4/qhgYvOQGDudeXNXA2018kOtHHk4wZz+UPKOrVi4rewWPpNZq5aG5jlYkWT9+sk/Y4NYTu&#10;ga5Sp0iVCzsMRLsqO1Z5+pkSKGMg2SdoWM1zTaqWPgilsPi79l6GuU6aRZsX+1K1Dbgw2LJK8eRV&#10;4zazOmFgqz4qpNu88OWHY3aL3QxsiM71vrM4nSV8Z3E6Q0IS1fvOjDj8gkRi0AyjuYCGRCkpLg5M&#10;WXGYC3E2YMU5oECcBNBi0sYmlZsRiJNZOvukHDiFI1pukj6yOJEJlNlKEScy1GMD/b7UZYdjUK0t&#10;RoWgigNndTx1zVh6QBncrFE8uNa98p4eeYSkHs3y54Fmhwyg2UW7gPYhmAdMhDtim2rFqkdaVLmq&#10;9AYMkTYpt2JGW1edQsm3kKBTuOsO69N+7OuXFf9835Qt47n8YUXd+eNRZ2cwNEkSzQEWWZ4G+ZuX&#10;+JCYXYOTmkW+p1v59pVevia5noY5QbYZIe4pGEgO7Bz/+IYB4XuVAlXRIsJnhKN6YVrPfsSLKVcm&#10;vrbUblOpVPFMPes3b7VRkYqlYbaTQ0dujNp5LnYLd4Jz/UJ0dMRZbLaGkM6iaH4HnelXVTF0ZiQA&#10;FgdnrEQYzUCQEYePUsSh6jvF2b0BiaahQRYzYrMmklng+N1E5kCZLWqGyPQ0OGE0mUC5vqZQcag+&#10;VGLZxihUKKoVlZvzu3flM3XCXE4DgF4rV79Smz+xg6N6SU7/vrWv1cnTJfVolrtw0K6jYwYu/y7a&#10;hcun0RM0RXeHXjcwLCMiPsSmRX5o5AEWUqCMTtHFJe/OjQ/4dqimS8aM5/IHF3Xq8LUA81Q/05S2&#10;Eo+c+ptlAbJ7fmWe2WuofQtVo7htubevSR6JKRvlbVvuc++SaZhnciuNwmi/pLMHWlJvlbcv92lt&#10;meWsXZDdvzdVJ/fmgc6+39ypt0qk/zD9TVQYmb5RWnvCutV33ZqVRGqOCYlYwDjOJDTJDWuI+M4i&#10;dBYAWpTOkJDOjbvPjAfNMoulGBjdIKYhIRAZMYhkiSnK0PcR57D1Z+QkRlz1WaDFZg3ZFMs7JFoy&#10;wrISxTEkimOWyIwYH5mFMglcoMpQcai+iPnhmqNDUKFOU7qtO2mNKpYSuwBMq5WoStXKP7V7BSY5&#10;aRbAKc6L61PzCmgW9ZrlLhywb2+fCT/Axzjv7G57cutP9DiNiJLbvcbTxySPnlTHbfnoDugUp49c&#10;+2/1StkynssfQ9S234976CVKvtkEDdTXNDvAIufwJnoOHKdli+qtwvGtTs5axXBevI3yNvzsT5wX&#10;6stF3wa76eZ76OcFmGfHdR7SxirLxyTbRato329u+HV8WpRd89IJGRGvMN6UGliE3ig+fKAzdEWA&#10;6kjiONtNDi1aH7XtLHkwrOGpGhAwwUgUzWKAZlw/DqA5eKLp3CCgGUngT0ziQQ+OGKo2RZwdWXFP&#10;xxEnqbTYjBAcN0pkAY7FiSwoRhEok3IW+shSoUwqa9uZ2MJ1AjcZVZmw0v/RQ20pS15ALzBaUl77&#10;k//wyIFVzzWe3dPp3z7BVSffWasgp1/fty8169EMUc32/+7mb57jpFlYkhDbYHCMI0ru0EaXAPNc&#10;NG/JCRjoCOgO29ee+C92SdkynssfSdTyH3a6akmfOQeSBlplH9/uRM+Ea8Brfq3y/L52weCeLtpF&#10;GBuSLemwxvJpgfCXo/ySQtxTWiqXOqoXwaFeOLk9oLx0arCrTqGrbn6YR+qfNw24j3WJCt50pfKq&#10;oy3hYZGI8+iQTj+EzdtHpmoIl9RonM6MQ8eipCE6szwi4tCKFkDGiEUbB3kMo99B6oZEE1wgzk9N&#10;Fjk1J0m02AST9EsGKyBO9qUSWbQMhaXaOJHJYhe7z8eisjr+EKZOR5NRiauPtSS3+BqaVlwrv3mx&#10;Dy7YDi2K8gb0wQX++V1dFs3ZffvVvNIgwWgGzS9VMA6L6zTUUb0wKbo/VdVI4EIoSu7YNqc2Vtlo&#10;2JJQbmOV5qqdsHLerv9uf5Qt47n8kURs9tdrnTXjA62lodk4p51N1skdDJolGjqETlKhVPun+pmd&#10;rUhcgukblML49Ai75sVDug96fNX49/l+S6YGXTlsTVFf7F7j4Uk/ut3BIePmaQtyw531gKT2K3xZ&#10;pfjkkVbKGl/10RHyJeGmE0ISVkT8dpzcDxSGNRgcMGLoLAA049OJAlro97HQYejMAFqc0RIIg4RO&#10;dGOMZiUk9d/ktTQJDsg5kbjYhDHp5GYBQtbEcirIO4Njro/MwTFNZCGOBUSuL39h4CIWFRS/gqwa&#10;iCrTGB2RusYHlUjc5EboWa789I7ekK5DMNJy1iqcVhSCq/jzu/pxHWg0axdk9elb/UKDuMYYY1Ff&#10;3T5t0dExHc1sZhnzkgeJA9YLvoL8ie1Oba2zSJOWgDIav7Pm0DkT1zE9QqKb/GOSMeO5/PFEbGL+&#10;cqmTmtGCycOpQPNOoLmBgAbAin7CLhbzUpUqV40PHQgfJ7Z1IvVSjdw/RLehvrh00LatNVkLFL7z&#10;0c04YDMBlPG3XEXw4MlbRbIxOzsKwvC2Tg503nHWsu3sjvKlkcploa5Tyf3ArWfIq4akLOIsoDOD&#10;DwbNDJ0FlBHSWRTQ0uMbEAdqjJhQgJB9LKY5iPzHJApiiKSNk2BGovkSx3F9ObCFwxaXCJElfWSI&#10;KXlUAXlaBJVStiHKZQqZmyxfGtV2doed5yxICEKqm4yWw976Q42/VXzyh3G4VzIzE+7XuW0o6v+e&#10;39Ub0CkeaHbRLkiOjrt72bTmleq5gy17tU3EmKyba+rj64bS7x8KRKB8fJtzWxvpUIbQ+L8pXMH0&#10;BYkO8k9Kxozn8kcVsdLkBVLXnGPQDEcDY8B3xJoZlSu/vKXX3T3FRSc/Kao/WesALlK1wpM/DMM8&#10;SX9z0y347Qf0N6GDQ3qjwr1zZuPTol7d1/t9XsDsUV0qHmoJunG58sOLpntWe1I1SlSNXPWzFlN2&#10;uFhOIrePNEaHBM8J+35n9M5zjQSdWToTCelcD2ioUTqLARriYE5cLBOZDwwrRcWB6V8S51BQ/emk&#10;BihYcbIgkjUpRBYtGWFZsSxmRJeqOJGZUDIqAtURNDtMnb6/h2qautPl7fMWVKW0aDLqncBU/eFF&#10;E7IgEXMZxt86+avHrEM9ktHqfEzyjmx0oaj/vLinN7T7EDjRHga5nRzTewXFo0HaqxW1t8u8dtSO&#10;TJMXPTJH5GET50Dr7IagjGY/MmUh0wskusY/LBkznssfW1RtbW3e0LkNec1o020scw4wr55qfIbG&#10;W4XTOxy8jfLg3Xybh6EoWaag5lWLxPBBdKCwcEZJd/IQLTOepTtn9XP1oSGDrBVLB3eNH9ItweSL&#10;0UVDewqeQHmlgl/7BCfmDuj9+qE2eSSsSunmHb3hv/hpjYloVhKuN5bM1pi3LxpjZ3hqQt+5MUAz&#10;rh8H0EInURRSDKAbYjTh3eYzjZOaSNyt5ojFq6ikfsmIe3Bpqk+eiNgsMCyW4iCzRcHiWJzIUnBM&#10;ixQ7Cv/HfdHh80l1yJWEa40JT/rF79ZdPRIOlrp+EGqWavbnbf2c/n06OmbePW9G1dDPKEHYhVLK&#10;H9Qb4yqguYND5o1TVhhsVT7RLhzS00WbPDtq37zYsUVR36CEOxctdv7iTabb10m970dudexf59ra&#10;EoiXElOGAOX8+B/qakkXkOgU/7xkzHgu/wOi3lbXZPSf6awpHc2+Jtl+ZrnbV3oT1DYSJaxWPLfX&#10;DlvaqxVvXuxDOF6nNGdUNyfNQnA5f0AvqlqlfkiLD29VShN6AOJ+ptleBgVhnmmuOoXTSrpRNUJ2&#10;U82WTm1r8sXYs7vsSDwa35QrY1x84JJpxIJ2qiMj5UvCTCaE9F4c8fMBEnQWoTOLZhbQLGXYSXUM&#10;oEWpJAloqHFG02oCoz+ScGpuYojYpEplMSSWa1oCHItMfaNVj2NRKAuIjGLvvYgsOyVXQmZcRC5s&#10;d+iSaYOBC6haAW3g0FbneeO62TUvdtXN6xs8rPyRDok+U/JPbhimxMa56eXj0u5nlo0BVo/Ww1/c&#10;1SdOcWXzXas9xqWGj0yK/G1eQHVF863LfVqpF9urlaye00bQNli9IOuDb1vh42cqffYFBChnDphV&#10;87bm0+mDsmU8l/8ZUdVVb1P7TG8Izegn6C2/zWvzjlecvFU8uMEl2C77yiFrUPX+edO2NlnMQ4AV&#10;6H7sLXXiNCnOHd0FTpCbbt6QboOP7nTYt9bxzhkLqro5VaFKIs518ujGOIKTZsm25eLvQMEo+LXq&#10;bydsguZ0UCyLVCgJM58Y0n8JTedzZHqW0KFjOCLEirjvDDVKZy6gN9UHOhpltFAcgH4QcU4hLjZJ&#10;bCLF0k+L5IuTWWkOMsT6yGwBQqRUt52NRSEvPBDTb0kEih2Fr1QWGTy3w9oTNqgU6dFeVDq5Xyd/&#10;95JJweBetsqlo5JiJmVFMoHj7L59qFrlU7sdwj1TbJRL2lhmr1/sM7UgFD9hg5SYuNpyNRIPqZUn&#10;bgGRHEB8cpdDe7tMtK7Dm1uRYAh7LnIihV9/CPQyJHBvCMrpfWegwX9SHVC2jOfyPyaqqrI6tTfQ&#10;HM9pxxDat795lrses3RnA0+FMKqVv3Hc+vVdHXB5+wp3V50CV92CDT/Tr2Rld6GabVgQgKPBJ+ru&#10;lvromjFF/R+GtHPHdUiKihvSbdDoEVF7f3clgKaaLf8+eMtSbzLaZU8BgexvFGtfqC0+aB8ws6NC&#10;aZRCKaFzn8UR8/aRuPP2+ruCLKAZxDQO6IYYzcU0JEJAlomsOND8gOKcCBIkg5M8WoLEczIlzGkj&#10;OGZZDDFlSIoUBfvjvmgUsvnXIRisKJZGBszquOSQfd0LtcZmXOASW9586bR2HewzrJVKvQzzpxR1&#10;r3imOSJqgKtuvo9xTmpsXEeH9JYqJdF+I87ss6OoL+sqmqf16O+iU+CsVTghLaq2UlVs2RY0pDr5&#10;SwdsLx1oSUjNtCv8xXCqTmnhNx3QtNBcG4JyWt8ZVW+qP7XeJ1vGc/mfFIX2mt5PekADam2ZCS8G&#10;vgxVTXtGDaEZI1n0olqFIxtboYcAzWvmBlDUF+Qn7EI1O7Hd0d+crNzY2jLn/H5beEAzR3bzNclr&#10;pVFo37y4pXKptWKps1bR8KgBN+BBYxgLRwxekujDBYxwljeKVc9azD/g4D+zEzDBRDYiF4RP2xkN&#10;xxkc2Uhm1AHQLGUYsYAWpRIb4uACmkUbSzoJAkIkYsBSkhYHoO+p+iMz55JIACRIHifZQrE4Fss1&#10;LUkcE6HoUIDk/uqZWBQpCpZeMTlMiSbyggMO1c9bECI3vNYVuHl6r8PQ7oNBWB+TnITQgSd2OJJV&#10;Vmrkn93Wj/ZLoh8WzQWdi4b2eHZHn1Q0dqxSeHlfp2dgoqtOnrXSyC2L/LnPj5BtlOpHYORcilSV&#10;6nf5YRiEoaFymi4jEr6Im1n9yUEZkjHjufwPi3pb/TZn8JyGVgQNtCIrzxUP7Vn9Qp08Asv0Cql6&#10;pVL1VLNfcAJoG+6VfO2YDb3I3JcXD7Xs6JiO3uihX7BtuRd4DdA7qhd7GeYEmOdk9usztaRL7qBe&#10;GM/aqRZ3dMz446Tln3/oL5kSfPesmRQ0Q4BClWL1sxaLDtm1m9NBZWRks+JwvXEh7eeGjd4Ute4E&#10;CT1v4QY3GLF0lgQ040FLYTQrFoJCIIryUUyiSP2r4hxKXOypiTjJE4plMREnm4K8SyEyKSsUGopu&#10;7YlYFGP7OWF6Y0NQsCjeoLkdlhy2I0QmN/ca8JFRTbUKrx7ofFsQ4mOc56heGGCR2a5l1iOyQuzn&#10;gg3q5NAqglpmeRvn+JrkHt7gSi7eT9nd5W+RecqZk7LCXzzQJgEK9uAcYeO3ClUvNIqG9ELjlPqa&#10;PghNOm/o3LfVn05MWVQyZjyX/3lRtTW1JSPmox1LPnLCyFmrYFjYoKe3hd4Np58wIr1F8dLhlh0c&#10;MhxaFHVyTJ8+svPscR06O6XTS+YX/vxNB9TvtuXecHDQMzu1Sj+8GT2Tec+x4tl9tuHeyQ7qhcPC&#10;Bq6b38ZWtbS9fead8ybEO+OciBHtO2NA/fsJ6/AF7TTHRHxZHNFiVIj796EjfolcdIC8RZBxn4WA&#10;FmW0kE1NYjQjDv4EcBSXKEPfX5yDcxNASzSFTWExxBaCoFgYB3nnWXJbD0XnPjW0xahQFKbmmHAU&#10;7NoT1nUvybPyDRKZ0Rvl7au8wrxSWqqUeBnmDeo8tLVllod+XuHgHmS+DbMvWgglv/93d28jshhh&#10;e4eMa8etyYx1pkXhb6Xy02uGJJxV3nDcDKLk/rylnxAKl7yA01AZoRmjMZcmL/hkZl9ISsaM5/J/&#10;RcQm5C5Fa5Z8UJuoZYabbn6U74jLx6wIRhsKLKIv1clfPW7du12iXfNiO9WSVupFruSZrqJZI7tR&#10;lELFI81InxHAtJ9Z7vEtziQGLTiUKjzrIxudfYzJLfX8Qb0DrXLgWD29boLvievUUC+l487Ua5WD&#10;F82GrfIzmxjarJgssmE+MSRsfvjXW6Lg/cEH3HaWXXpflM6MGgQ0JDKXQxTTHDgKJBWdomBtSJxd&#10;IKlfCsUmg00YN9m0RHHMyTIpBxQIuadHHOSYCVuiwn4KR6Gh6JqVRJpPDE38xe/gJTMSUGokjiyq&#10;WsXl04LMvhqNi+v21R41b9TSe/VD1bvqFKyfHyByOUdFy6+a0Q7fu+vnRfuNeIaLfbXIOKyCjokx&#10;nyWFlFByl45aR/mMQIOUGlBuY5XmrDF0Yv5yplVLNPVPRDJmPJf/WyI2c/xvLlrxrS1SOSvPQegD&#10;nga5YOXO1V4gbIOsxJc1CpWPtX/8umOfoISuLqn9OsSvX+RDvSUP1G5a5ENPycj/Lj+E9FXR+dGv&#10;lasfaUX4jEB3jfEfvnhmmye3DJZOC14xrW31c/XGRrUQuiv6c6Xyjdv6k7a5+szopDIy4qviCI3R&#10;oW5TQwcvj5i1O3oT/dCwtInPrEQBLYXREANBESCyiIQ49PwgEj0+e1KSAE7ChBImvmEcs5PeUCAo&#10;lkHLIlynhqKg4CCj0HxndEIB3ryjR1a3QJE2hciMANMXLdbMDXx23ZDUbI383XPmwXaZHvSD+A8u&#10;Gde/T+QlmUHxXV4ohlBoCQmhg57d1SOPfbKHkiq0KzL1QnH7Ku92Nlm4tEuBckuyIBEa8KwJa5n2&#10;LNHIPx3JmPFc/i+K2NI5Ozz0Ev3MUiTbPb6BM+tpkP/TxE6Es/CkGkIzxqFkqVz1Fzf1yPPZdfQ8&#10;6DqFCRnhTpqFgdZZt06Zk2i16F4VSq/v6HZ3S3FULxyfFomW8PCSsa9Jrl3zkoze/cjb7BsfRzN6&#10;rUxVkRuD609aD1jWGg4gvD+5knD9cSEBM8MwSP9hb/Rmss4Omf5Fe9BSGc1yjVY970QJyAqIZInJ&#10;kShVmyLO7kTM8SVOykiYKk6CxfIiYDHrHSP7c/dGoyhQICgWFA6KyGxiyIDlARtOWqHoSBC5ofnI&#10;UCOkpquYvIUPDQCi5H/7oQ2Zn6OTjxqkqkReWkampatm9e1rp1rsolN0YJ0HeSifPY6kcDQ0trcq&#10;8yZ0RvOTOkm5XctMP9MUD/3hy+buYFqyRPP+pCRjxnP5vytim9ccCTBP9TYaIbmUPlyS1paZ8HSK&#10;hvQsf6xNgCsVzYzQD9ED2enPtYolCTHAbqRvElxjsc5PunGzHSs8PPTJg4LzJwZT1H+KhvZAl/Yz&#10;zQ7xSH5zH9vTx8GW8OMad59B8EriPt+8rT99d6uu84J1x4V/VUwmPhuND2k9M2z4qsgZu6LXnYjd&#10;RWLQPYCqhp1oRkLkCVBI07Bpot3bd4jesiH4ciRMAJskblIZCXCMrO041wPZRGaR5cRVkci+4Xgy&#10;xQIFojsurOtPQTN2t0JBEQcZhdbYxU+VLI1Spyg2fbgR0evAAb70tOXCNXPakLAV01rwt0rx9W2D&#10;1B4D9v/uTpaIE92RI2xcJ/f6kXbBYHKXT+rUC2aRezTaLb8eY9qwRMP+1CRjxnP5vy5ix/Zd7uSU&#10;C8dZCpppuWgX9GmXeOW4FZlP2sTRLiU/e3RnR/WiYLuMx5dN6v1ldLw3ilVPtXq3HeZpQELP9y+a&#10;Xj5o62WY38aKTKOGE/38hp7AEStXfnrdsPapptgCdQ2Jdp+pV81PXTUav8U1aG4HnbGER3AS9caF&#10;en4f2ndx+NjNUUsPxTBD+x1nybKiDNEaxTQkxCILSjFJklT0G1E1tL242NNxk8FKAGL8RRaQESZo&#10;s/RwzNhNUX0XRyCzemNDkXFkH4UQPLf9hK2up68ZoXDe4SCzeqNyYb9tcXyPoxtdSaU38rQRq2rF&#10;h5dNOrUiLxwJss28c5YeJDG1hr+40FaovYPyaFqU/OVjVr3aJqLJcRohIzRRNNTOTrnHD1xmWq9E&#10;k/4EJWPGc/kTEXXjyoNe7Ua7aEl56gTCQBKdra119nqyQL4S8WHfSclqhSuHWvoY58GBmpARQWZi&#10;1MnRM17l6irViof0ctMjy++OTY7CT8MjB7jr5fmbZcM/6uCQ/uCCCdnylUrtqxaDug7t3W7YgY0u&#10;xMXjnEKq0LfL6amvL9ROXjWeuNW167wgowmAVORXxeFqo0KtJ4W2n0uc6MnbolccYRjdYwf9Rivx&#10;6RyMOEBkJYpO9vN7SvT4ohJLEhKJpCLBSDYSv/xwDDKSuCqi/ZwwZA0Z/Ko4Apk1nhAK73jSNteT&#10;V43I0n0oEBRLE6+pb5V+pGMIZAKceY7gQdDGZ01A+JVqtulnP1edAjfd/OSYuLoK2o9mN2jEPce+&#10;aFSU0tqF/mhmaGxSAsq00ER7BY25efWBbPUv2TKey5+OqBdPX6f1mU7mz0mbpIF+4meW5aZbMCEj&#10;8s0zDfLgLKdrcaVK1SrPKOnuoFbsrpdfOLjnqb12dy8ZHN7qmBQFCue76+eGe6ZUPtXc96u7q25B&#10;a8usYeGDA60z2lhlXT9mSThCya2f749BsY1y6fKpQSSKgsMyTjGG2MBE45RhAf1K9cpNg5/2O8Qt&#10;C3Ca2lVtVMSXxWQStOboUNvJocDZkOURYzZFzd8f/fsJ8tgbE+4A8uCKiszrEBWHmx9QnBOReRRI&#10;BhKz8xxJGJKHRCKpSDCSHTyHvCkRGUF2kClkDRkcsCwAmb160wAZbxKO8Wu1yAuqIUp+bEqEEz1Z&#10;GGMaVPqUglCqkoZ742gGeWuUCgb1ctHOt1YqW/RNhwYWHpJQnTwa1bi0SDedAjQzqVBGs0TjTO87&#10;4+WzcpnrXLJlPJc/KVF1dXXfFK1w1U7wN0+V3jesyezmfu0TLh2xIcPbxiO/6OqVzacUhKFjt1Qp&#10;ge8cZJ/hbZTnppvnrFXYzTXtynFLjJd7BpL1doeFDzi8wcXHJMfXNPfsHluqrlnlI+0ov6RWGgWD&#10;ug6pfYUhsAJFKVQ91L5xwuLaUauXt/TIVFnmHiPnvBxhA9D8jSJVofzikdbu8+bjt7hFLGhn+203&#10;tVEEZ/Cjm48MM5kQ6v59aPd54QkrI0ZtjJqzJ3rlkRg4pzsEpCYfwMfNp+FWA5csOqWCG+IAF+Js&#10;wEiwOw6Iw+LgOAVzRggfkAAkA4lBkpCwbvPC3aaGIqlIMJJNszgcGYlY2G7CFldkDRkkISAym7AJ&#10;b/oAZHF5e6t89bDN6zu69bVJyS2Z0s5JszDMMxmDFYx4UF9pPfs/v6dLKr1xNFcp/nndsFOrjISw&#10;QecOtiSJ4WzAEU5KyV88bNMvOAFNS+pjI2iK/mYpaJaTi1eiicpiz5It47n8qYnYmp/3+pulehlK&#10;eak2hE7iYZDXxjJn2Yx2hIxwXRvqqPgeaK5V2r/edVj4wACLbIxwPfTzg+0yiofFPrxC1s1Y/n0Q&#10;+rybXsHRTS53z5oCyhg+H97gRFH/WTCxI9DggX/Xu1DU568f6E4r7Rbpm9TGMtvfLKeba0rOgF57&#10;17pSVfQS7I3DghWG1Rgvk0XRVB8/0Np11mLyNte+S1t7Tu+kPz5UsTTiiyKCadWRYQbjQu0mh/rP&#10;DAubHz50RUT+2shJW6Pm7oleeijmt+OE19sEAO2x67wQ3DRJ4dJuO9uD0VagnH51IfMvfsIG2Ixx&#10;fmmREAoOhQPisDg4ToET4XRwh8Pnh/vPIK9ARGJUygiIkTwkEklFgpHsydtddp+zePxAm556TMeX&#10;mhIIZnldoXzvomlW/z4u2kWLvm1ff6eOkt+2zAv10t0t5eYJm7wBvfHZRbsg2i/p4uGWZGJcI8TH&#10;ESqV75yxpJ6965FR/ITG81Z56fSgNhY5DcUu0AjRFAPMU39dtI9pnxKN9tOXjBnP5U9QxE4euhru&#10;XQwPhdNJGBH/xTzLRbswq1+fB1dNiA/VSEfFT7XyVKXKzRMWB9Y5Hd7o9OCiKVntk2r24pZBN9dU&#10;OMvJMXHwfG+dMg20zgK79691rnik3dExAz9l9e0LENy/bNKr7fBW6kX4xsswr411Jga8Nkql+JsT&#10;1+cF/LiGpvE1JKQKnhphNPGjK/9Uv3DdaM3RlqM3ufVd0tpvZifziSEtRofLlUR+URTxZXG4QmlY&#10;i1GhBuNDrb8hL1VpPTOsyw/h0QvD45ZGJK6KyPw1smhd1OhNURO2RE3eHv39zujpO6Nn7IqeuZsI&#10;H/Dv9zui8RM2wGbYGLsMXxWB3WMWhnf+IRwHxGFxcJxCfVQoTvdlES4SJFKMZJhPCkGSkLAxm9zW&#10;HGuJpCLBAr8YWUBGGil/VtiMLNumQN5FUEvW3qTeyj+5ahxsl+minY8LXsVDbeI+Y8sahdM77XyM&#10;yXvQLx+ywr8TMyN8THLpewxZm5f5koOIxj04wve4SLDet1S9JLf40Hgy+/RFQwpoYB0iCI0w3Kfk&#10;1GHmVdYwTnOVCcmY8Vz+ZEU9efg8lQ43t7ZMk3zwhBFGuF2c0jcu8aMnVDVKRvRDbAAuEEYrMU+C&#10;TSvqDs76GOed2+1AUV8+vGTU0TEdPvKeNe5zx3TGT/CLrx+3rClXGdAxHuzwNMjLi+tzbJf9rXPG&#10;Bze3KhjUC4x2aFE0InrA25fqjc76epewL5BUqUhIV65c/af6nTt6Z+7qrb1oNm6b6+DlAV3nBXtM&#10;62wxqbv22DCVkcBlxJdFBNkQ3Fi5knDF0nC4tGqjwtRHh2mNCdMeE6o7tl74F1/ip+ajwrCZYmkY&#10;PVkC/m/E5+B+USQOiMPi4JaTuuNEXeYFD14RMHqT++KDdvvPm92+rff2qRDESCSS+pcyC2pTcm+f&#10;ah5Y5zKtpFvB4B5FQ2OXTWv7+r4OBiKLJrd31i5w1i5cOaOtwGV+o3j3nEmQLZkiufFnH7qfyo9L&#10;jfEyJM9neugXzB7ThaqmE/OXroWMsAtaQp3ihsV+nZ3S0YQ4jUogMkczDc0vrc/0Px++kPXeJFvG&#10;c/lTFrFZE9Z6GST5GEub3Uw7zuiocFqL4ns8um5MRrhNGUdD1YoX99uihzuqF5YOiyVYr1B6eUs3&#10;xCPZ0yC3NKFnd/dkcHlCegTAseS74FYaRe56eaXDelC1KuQsIAL+UgqTssPd9Um0esdyL8GNQVbP&#10;1MjbBfElPMqmuJOssHGVwuNzpgtGdzq4wp16qkHG4y+bVzzRuHtH59QVoy2nrBYftJ+6w7lsg0fq&#10;Gp+BywKiFwZ2mRfUbk573xkdQVXnqZ0dv+tq/203O1r4gH9dpnbGT34zOmIzbIxdsCN2x0G+3+G0&#10;5KD91tOWODhOgRPhdDSFGXeeXnn1b191UCM1ypuXefcMHAbP1EqhzFqhzF6tyEmzKNp/xIXD1uWP&#10;tELcU9z08mIChlc90SLQL1cuv6sT7jUC17z5EzvcuWo0JjWis3Oqu16+h16Bt3EOjpM3oPfrR1rv&#10;vhPIERJDyT28blw4pAeajdRnRiA0NjQ5L8Ok2RM//Wf5miIZM57Ln7iI7d1ypptbQUMxDSjQmkxw&#10;7uqStu5nP0HEmdMbJfVG6dIR6/jQwYHWOXfOmDPzAaofaca2TvQzy25jSd4538Eh48k1o5pXqvjS&#10;XT+3s1Pa8xuGZEuAgKF/rfzNkxYuWkUmX46emBVGSC16inLl++fNd6z0fHpDn7zSu7ppMWhAGVti&#10;pE81+2FcZ53Pvh6TEiUI1OCkGLwTt5rGJSN8BkDxPeGmWvXTFhVP1F890nj2UOvP+zpPaOHD84da&#10;+BI/YQNyFmyMXbAj51A4ODlU0+ISTVSt0vyJnVBKgGxHh4z8obETcrv374DxR0FLldLv8lFuX/z0&#10;dUf8C9r+9gO9ugWS91JtQOchuEZG+o7o5JgBmoPIeYN6bVju1Ssw0VU331a1ONwz9c4Fi6bOX4Rw&#10;eXursnahXxfnNJxO6i0+Rmhs3d0L9m09y7RAiWYpc5Ix47ksE6Ie3n2a1neGs2Z8gIX0eRqs45zZ&#10;t9+NsxZkOAwXrxEOwpkFiV6r3TppSR52wDdgwQu1uI5DfIxzcEC4wPPGd6Ko/1zcb+NnmotuPDET&#10;BKEnXb3A9up0hFTu7Z8tVs8NyBvQa/m0dtyne6lmC75pb604sotLalJM/z2/udc/1ADqAYKSHugr&#10;+NdKS6cGDwsbOK2sy5snugCWlcLow+ud65+LkSokCcck7GakQg7FEb5kfmW2JLn4QALKa+Sl34Ct&#10;UTi6ydldj0woHhEdd+cyxjQKKJnqP7Wml4Ts/sWDeqNKUV+9uKUHVsJl7tU28S3GB6i7auWsfr09&#10;DfJ8TbLhJqfE9j+ytRW56FJfPr5hMDRkcJhX8pJpbZ/f0SOz8Tgn5QipwgGpZjfOWGT06efamJuc&#10;EWCeimaW3m/mo3vPmC4k0RplUTJmPJdlRcQWTt+CbuOpP1xqp2JEr/uVtWBy+7cvNIjnBQBxeqmo&#10;gCoMhJnP2LJCdUj3QfDRwIJw7+TyBzpAxvYVXuCCm17B9hWeggNWqJYlxpYOizm1y56qBFbQipoR&#10;uItSCZu9UUmO6e9hkOtvnmWlWDYmOVzoUIOJLchKwa/UyDcscF+pVD7TmJQdYd5sdBendAv5UZOy&#10;Q7HBiultf5ndtq7pXuHHFqdIXzR/cVvn+BbHs7vtiAMu/hMGCsCro3phqGfy67t6ghJAQeGyRH1J&#10;UZ/X/Kl+6YAtRSnNHdMJ10JAc8MCP7IZpfB1ZpiTZmGwXcae1R5kAMFMScQFtUrx7WPNinuoHTly&#10;vWnk6gthF1w+n2vM/6Z9O5ssNA9Og6lXywwP/UQ0sEUztjLtTaIRyq5kzHguy5CInT3+R7+O4+HR&#10;tGngZiCQDQ6ih/drn3BwkxMJHFc37ckCdOBqpfHpkQ4tim1VSn+f15pED+rkd670cNMls+sObXAm&#10;TwxWKV4/ZuOqU2z21Ugvw7zB3QYvm9H23iVj4jOKHq1S6dFFk/b2GQEWWW1tMoGbKYVdCEcAEUru&#10;wO/urS1yB3cbNL2s69GtjnWMt1uu/PiK8ZSC7nPHdqh+qZk7oJerdvG1o9ZkNfc38P3VxI7/zwsJ&#10;IDBtJrZmBV1o+YN7WsqPSggbSCIw+Ibd5bVy5X2dCO8R4PKY5EhSnvgSJVCuUvOsxYmd9lOKuse2&#10;GeZjkn/3jOmrezodHdPddPNQcTUv1HGihd+QsH4Hh/QXN+jFOdnD4ggo7fImXKiwV53igY0ufcnc&#10;5IYnXdC3+NCo+ncaf/7EDaalSTQ/mZaMGc9lmRN5GdXUkau9jZLoCc4SfUwoT0MyE7kovset86YE&#10;iHDlGnesoJfNa1602LTIt3RYj5o/NYkvVqV447hFgHmOs1bB7FEAK/xilfIH2nt+dy1MiO3slOqh&#10;n2shN+r7ohBBiIMVJbdpEVmSv4tzalyneEf1ouklXUkyypXf/KnVs22iu16ul1GOtWIZhuR1GMu/&#10;pD3BaoXaPzWPbHS6dc7k+U2jo1scb500rwcQPpBwBB2FYE/0YYUjYwBB3FWIfglptXBB5HLlm6fN&#10;lk4LzB/U6/AGF1IUzC6U3KxRne2bF3d3S3l5U18MlxXKL24YdHNNaaVROD4NwwWay28V9q9zDfNO&#10;dtcrsJQfidGJs3bBD+M6ojNOK+6OcsZVcOsSX/y7eYknPrvqFB5a70Rm0bCHfadQ0ahuSu7WebPC&#10;oT3RDLwMcznNgxWaELmxbDTi+9FrPslXQH0QyZjxXJZFETuy52LPdmOcG51FF2hNJtIFtcyaPbbz&#10;q4faDFW5fZijlyrkVW/V9PQDdG/CKZXM3n0dWhQF2WYeYdbQIS+s+j/8Te/Vz10vL8Ai5/oRK3Gv&#10;nLxyuyQh1l6taFj4wJHDY6yVSmcRrBPe/TCmC9xAONHtbMntyqXftyXfYy+cq1apOL6nrWqph35B&#10;ybBYcqIKJcZTrnumVn5XG6N+qpy+McgkD3vhVzAI2AJP4c9KZhBbYgMSzhb5iexFlgohmWUCzTga&#10;vOC3yleO2Kya1XpKYbdJOSHwWC/styM3LSsJ5n6Z3QYXISfNwjZW2Yc2As10smvlcSGh2Zd3fIsT&#10;WeCJPctrlerHWrGtE1208wd1HUK9ViNpeKtwfq+do3oprmqlw6MjfJJwbYM/W1eh8viqSbBdJlzm&#10;gZ2HoApO7bBvqVLW0THj5C77d4TXRYUSoJq9eqA9a0wXVD0aQIP39wRu8tBeQWOO7r3EtCuJxvbv&#10;kIwZz2XZFVVZXgXH2dd4hIf+cG6XEwreUIAFCWtE+IxYMy+g9lULAlZRQkmVqENapXjvommIeyog&#10;29oie0xq5Oblnvs3OSydEoyDo9tn9etD7keJ7lKuXHFfJ9wrGTSfO6bzxKxwK4Uy2iX8z/Vj1q0t&#10;c5CkYeFDWltmEaYfpZkOLFJye9e4w4sMsMj0Ns4J8UiuvK9NbljRB3x5S69P0LCYgMTB3QYVDOlJ&#10;nloW/vT4iuGRTY7Xjlk8vGRUgV1Eb+i9UK16pPnsD72HF42p5y3qqf1a5c5Zs12/uB5Y60JYj8S/&#10;VXxwmTx652+eY6tSaiE3Es6srWqJr0lucUKPV/f1ALs/jlq1tswG5nxNspHy/WvdyaWuQun5dYMu&#10;zmkYEyyY1F4Aa1a1CkVDY3H5wXHoSeLk19qnGkc2upB3OFGfzRrZGb+C6UfIM5aff5sXaqtabK00&#10;cv9v7n/e0J87psvTmwbkqsBchBoXqpWSq3nZYvWPrSO8R5DAhUWDT4tAHvqJvibJ349aXVlR9a/v&#10;LLJlPJdlWsROHro6sNtEZ834hpbUgPC9j0m2q3ZhXKf47as96Jt177olyApEqFG8fd48MWIgujoI&#10;69ii2FWnAKNvHLOVRvH+39y4M5eFLqSHQf6ZnQ6jRkRYKZb9PDkQFEuJjbNRKskb2HvUiGhH9cK4&#10;jkPryAMp5MG/8ofaUX4jPAxy4TMizf5mORf32wrmeLxRvHfOpI1VFsbj8C5dtIsu7LMRuJCUwpiU&#10;KPvmpfjVxyRvzuguYompk9u8xBsw9TfLnVHWTRBJIHvJzZ/YwfTL0R0cMl7f0aHeyj++bhzlSwLB&#10;7nr5cZ2Gfp0dNj4rvEfr4W56+QBuQujgqhfqNS/UerUd5mtK0OxJ3mObu+dXoPkr6o1KYuQAu+bF&#10;Wf16cyel1Mof+N3NTZe8xok8VFlNT1YjAG1GUV+8eaaRHNPf2yjHXq1kzRyUz5e3T1n0a5/w8+T2&#10;j64bkJEBWfm+CesvY0yACn2juv0Xz/4d41HRuHI00hj8zVLQYAZ1nyTjT/E1XTJmPJf/BSIvcl3w&#10;/eZg20xX7YSG3uXKCFxz1y0ARA5scCGvtGBu8XM6uaSA5mpFqlxt52qPgqGxMa0TO7ZKB9G6uKQW&#10;DOlR80yDGz2g5KcWhsBZDvNKfvundlbf3uDyugU+B353b6VRFGideWKrc6+2CQ5qRdOYoDO9y5T8&#10;0FYahW1tMn+ZGdTVJQXXgN9+9Bf8Wq1wcb81PNk2VpnYHZjb+LMvgWyF0qtb+t1cU4Gh1paZOPiC&#10;ScGCXQQpkdu82NtJs8jPDEzPP7aZDj7QvvnKmQEAblfX1Oc3yPttSxN64OzeRrnzJ3SuraAnilBy&#10;5X9qFQ/t6aGfhy3nfw1//4uyxGgX7fzu7ildXdNcdfL8zHJ3rPJEP5pR1tlerTjcewSZJiEaYgYx&#10;36hm9u7nrFXgYZBXEt/j3jUjqlLl7fMWR7c7Duo8BAMOJBvfV7+k3Xls/4Ie0+AgTfGRUX2oxCrV&#10;/RtccOFE5XoZNRhKhtA80EiC7bIWTtuCZvO/00dky3gu/ztE7Na1h7lD5nroJXoZJnF6I0cADZzZ&#10;lB79D21xoqrp5/eAA06HlxS2AQJqFaofaT2+Yvzgosmr23pADKGJKEFeqdS+UOvfYai9WlFxQgwQ&#10;MzwyDn7ozLKQvsEJtqolANyFfbZwS5GGY5udyMzfOvmzux0w0gcZJ2aGgzLR/sOB9QkZwntltQoH&#10;17vA++7klNq73XBsNq2Ydn4pOQDaRbsg2C4j2D4dXvz6BT4kO2xi6uT3rHHx0CeTw7yMcqL8kl4/&#10;1KanVcj9Ps8fvO7UKvXlbe0/rxq2tSGh2Ox+fcjy1ixY3yq8eagD2rrr5WFf6o0yLhU4e6hn8q5V&#10;PuGeyWC0r0ne/nUu5/fYuuvn+5jknttjx40Fv1F6csO4ZyBJNk7RyTF9cMigXkEJXoZ5tqrFKIRv&#10;88PIQskkkg7O0gFi0d0bEuMjV6sc2uyUHBvnqY/RSWNEhtAw0Dzyhv5w+/ojps1INKR/q2TMeC7/&#10;m0Rs96ZTvYLGkLCGtHcGssJIHCNrL4P85Nj++zc6E7yikzeRCK/pBeQg8EvS3a5WvHbEKsAiBw7v&#10;hoXwapsNDRkAP7STU7qnQW64d3JteYtpxV1B7QifpMoH2tQbxZpXLQZ2GQKPEn7o85vEe03rRe40&#10;Du46mEyLJgCS3/izDw4Y5Td8QkakY4uizD596GcIlVN79nfSLEiOGdjNLQWs3/+7C7l4sImplT+4&#10;3hmeMvJLTx8sGJdK3gOAVG1e7Il/AfRXt3UPb3QCVV10Cn77MYBEGNjdIarZd/khJEBsmnvzhMWd&#10;02b+ZjnY8vhWx9vnTbq6pDlrF7Sxylr4TadwrxHwfJdPJ+EasSOAtm8Vn940KkroEWid5aRZaKtS&#10;6qhejJFBaq9+5GmROnpR0KZ4x4xQTaisStV9G5xHxPRHJeJC2+DNPZHARe/gsXs2n2baiUTj+XdL&#10;xozn8r9MxKreVGOU2qlVLnnZdsOzNSB0ZuI76+cnhA/ctsqzFkNpdHjRYfjfECU3d0xna6XSdraZ&#10;jy6ZUG9U4joN9THOaW1JZjFvX+5N1Sn0bpcALpclxpD4KSW3aHIHJ61CpGTp1GACNeo/P33dwVG9&#10;qKNj+uPLGPUT93bJ1Hb4pk9Q/Lr5Aa66+bGtE6ly1XvnTFtbZgfZpS/8piOyA3Se22Mr5q7WyJ/c&#10;5oCrQnv79L7BiT7G2e56BbvoyMOOlR5ID9zkZ3/o71lDQsDQliXepATY3SFKbt0CX1f6123LPZGd&#10;aL/h9mrF3+V3x0Gun7QMcU+F1wzgdnRMc9PNLxzSgzwD8lz8cgXmIhc1SrfPmG9b7gX671ntfve8&#10;KZn3QibANS3QD6FqKDlU09aVnvFhA4mP3CiRmRkXaAZoDAunbxFOg4Nxms2/XjJmPJf/lSL28O7T&#10;CbnL4Ci56QxrPOiMjg1P1l23oG+H+FVz27y6Ty++zj4H+FdVpbRgcodgu8zhkQOoaqXap+pgKP0w&#10;cV5ajziqTu7KQRs/M/Jg96ZF8KY/v33aAnD0M8vyN8+GO5wQPuDr3JDCIT19TXMwxj+8wZmQi5Kf&#10;XtLVvnnxoC6DrhxqCf+0rXVWxV3dJVPa2SiVwrneucqTftAx8/ZpU/J8OZsYMinNBofCwfeu8Yrr&#10;ONRZK7+ba2r5I60TW1vBv25tkf3wouHJ7Q44F5K0jEzaE/d26+R2/eLOeNO/ksUrvsgf1NOueXF8&#10;6ECqnHjTt86ZRXglM8/R+Zlmx/gPp99yK23kgbHFG1xj6GnRcOrxuYm3XiEyq1oeVbNyTpu+7eNx&#10;kUCVNUZkOpSMqg8wT/k6b9nDf9VD1X9DMmY8l//FInbx9K2cQXO8DEhgsfFuDHkb5bhqF4R5Jc8c&#10;1eXWOXMyvgY+3jmpTlJvVCrv6zy5YkRVKFc/0ejfcai9Wom3cf4f5L2x/1kwqT083w4O6X9eMwRz&#10;03v1o+fYZnZ3S/EyyiNz1JqNgjeN9MCfFdzHq1MYnRxhq1oyPLJ/1UPtcO8Rbnr5B9e5J0YMaKlS&#10;su4n/61LvXHMbq4pz/6g3xjLpoS85NAmwCIHCD6/t+XFA3beRnlOmgXjUqIuH2zpbUxeznLtqNWz&#10;6wZMfLlgcA+xB2Tg51JfrZkbgJS46RXsXOWB9C+ZEtRKg/jyTy4bk6AwJXfvkkmMH4lBt7HK8DLM&#10;w4m4Iea/LRQ+qqBO8dZZsxmjuqBqcPFANYnWmqTIMIi+zZA7eC4aANMSJJrH/5RkzHgu/+tF7PDu&#10;i0mxU931Ej0NGpzpzApOHzp/u5ZZhfGxBzc51zGrWGAY3vThNoQRNzPB66Xq0xsGW5d5bV3mTdUo&#10;1JY37xucYPSf0UmRcUDexoXkJaE43dcZEc+faF7Yb7t5qfeccR0LBvdsb58OJzQ3rhcJC7xVzOrX&#10;G1zOiesJSCWEDXTTzUvtMSDILj3QOuvVHT3g216tGI559SNNMV+1SvHmCXNA31W3YNcvbqDq9OLu&#10;TppkYu+Y5Ficwts499ROW6pWYXDXwTgmjnadvKDrKwJEOLPAa6VafOhgN728INtMMgma+urMLjsf&#10;47z6WDbYXSf38JpRz8DhyAsGCrtWe5DHVdg0/B0JPGsU/sGNzoVDe7SzyUIp+ZllcypLUp76wwHl&#10;pB7fH9lzkal9iSbxPygZM57L/wsS2O6Np4aGTXbXHUbo/C7fubVlJrCI0X3/TkMXTQ26D9+QXkBO&#10;8DTHXxKJipKJHCBdzVONdQt9U3v0X7/Q99k9vfb2WVYKZZ2d0p/dMiDximoyWqdDzAopPcgNvZiA&#10;4W+faFJvlId0HwQuj02JoKgvRo2Igr8cYEHHRnr2AysnZITh18HdhPcJ2VO/Ubp71jTILsNFu3Dz&#10;Ek+K+rL6uWZcx3hwtrUFYRzc20PrnSnq861LfJw0i7wMc3u0Hn56rx1VoUpVqty/blQ2LNbDgKz9&#10;PykzgpRAhVL5PZ1ubikmX46ilzal7zECzTUKf141Ora51cvb+nXP32MpD7LwmxxVq3T/ksmiKcH9&#10;O8ajClARqA7R2pEUCUbpD3fXTYwPn7x7E3tzD8ZpDP+bkjHjufy/I4HtWHdiSNg3cKk89Ic3HneG&#10;0Nsxaoan1t4+ozC+x+7fXSsfaRMY1Sg0dfIGV/Tsrhp406qvbuse3eK4fHrbg+tcyXutRCckUHJT&#10;C7u1VCnxM8u5SZbIUO3ZZph98+KZZV0o6v8WTg52IbfsMlx1CtcvIEHqnAE9weX03n3Is9SiQdtK&#10;pceXjZmXsKybT0+hq5O/fKhlgHmOv3kWjuChn797tTtV14yqVvk6I9JRvdhVJx+/DugyeGjYgI4O&#10;6a00Ch1bFA2PHFT+mJ6YTGLEKqWJMf07DF09tw15QocZRiDxGB/U0POOmx41ZoXCRJFScije3b+5&#10;wUFGgTMhi3dGn1CJHvqJqFBcdHesPymoZmKcBvC/LBkznsv/axLYro2nEqOneBkQD6uN1TvoDAVY&#10;ZMJF9dAriPJP+q6o+6nddnUvhKt0/o0ANMgFYUcaRlJWLq4h89tCPFM8DAo2LvKt+VMrwCLH6D9j&#10;Fn0bhEa7e7Wrk0aRl1FOp1bpL24aIA3DwuPA5ZFJUdzX8lcoP7+h1801uZV68aqZbci5yIVBfvG3&#10;7Z21CoE8V938rcs8yJWGTP5Tg4sa4pHirleAo9mqlrrr54d5Jc8Z27n6GXx24br+L5qTR7ffqJCJ&#10;evTaHX9fwDEKkJJDYaJIvy3sHuWXhEJ2J6OBdzjIECoOox8vg6ThMVN5H7lRyZjxXP7flMAO7bqQ&#10;GTfLz5S8gj7AIpXT7aXK1zTbVbvAxzi3b4f4WWM6nztgU0cWpYQLLP93PegG9Fql5k+NW6fMH1w0&#10;qbyv89PEYGD3xLZWVM1Xt06bRfsntbbIHku/ygSbAab6n437hl6vWewg5crwytu1zDL4bNyP4+kX&#10;TuNLpLOyeUpsXCuNIocWpWvJiqb0XrhOUPKv7+od3uC09iffTYu8T+20L79Hz07hzC/GEf6GU8wK&#10;1wAUF8Gx+rn9NijGvu3jUaQoWD/Td0eQIVQWqgwVlzlg1uHdFwTVSYxT0bwYyZjxXP5flsDOn7wx&#10;On1RsF2Wi2a8r0kyBwFSBU/Th7xlDhzJ7dchfvrILid2OlQ90SQIgzCifx9ssQL+quiXnOJoQCeO&#10;XI7DqsFjrX6s+fSaAbOwEbzX3avdF0wKPglqc5bPf6lS9Uh70XftZ43senZ3S/rupWA28Yubeoc3&#10;Op7cbv/0uqHYFQWnIzPz6KU+4c7/jXi6VCEL9OQN5KLqseaJHfbTy7rg2sa8CwaF+c54BSNUkItW&#10;fHv7LFTZ+ZM3BVVIjFO5vEQlY8ZzmZfA7t58MnfSuki/UjhiHvrDmxLcgAKtMhlA+xjnxbROHJsW&#10;sW2l5+NrhlQVff+K4doHYTRHcDmBOfwFZF+QB7XJ6RpaPp9cLfCrSNgBezH8hd/K8YU/oJBxHJyJ&#10;1VQpo1hQOGPTwlFQ3sZ59LADOH53vAJCdaBS3LQTovzK5n6z/t6tJ4JqI8apUF6SkjHjucyLFbGK&#10;1282rjqcFDsVY2T4ZfjLAURDgrtHQhw6+e56BZ2c0pJ79PtpYoeTu+zK4dKSt9LRjP5798RkS8gg&#10;ssmw+K3y6/vaJ3fazZvYITm2H4oFheOmk8+sSMcpwIbEVIS/WUpSj+83/nIEFcTUlET18WpEMmY8&#10;l3lxJLDzJ29MLl4Z5lUMH81DL5E8zy2BjIYUYJHlacAMz3PDvUfkDOi1aGq7kzvtX97WF/jRdfTz&#10;hO8Zpf1EhCww8RbGK69SRjaR2UVT2iHjyD4KAUWBAkGxcAqqEaHAUexuOglh3sXflqy6wIcs3ksy&#10;ZjyXeUmVwF69KIf7nNF/JkgBr83LMKmJ8Q1G8Ar9zLLd9fMYRod4JKf07DtjZOftqzxunjarfqJB&#10;pjQwIelq2pv+G1M7/nm9pD1iJBgURsrfKiEjN0+Zb1/piayl9Ogb4pHCsNhDPw/Zb7prDKF4Ucgo&#10;6nY2GZlxszb9cuTViwpBZRDjVBOvJkrGjOcyr8YlsFvXHi6cvmVQyCQMqEENb6MRgX8F0BDw5G8O&#10;P5ow2l0vv23LzB6Bw7Ljes0e03nrCo/Lh61e3NYlb8hmnl6BahTIShcE1h/zhX6N6IUQwUgGE5eA&#10;kLxXai9u6V06ZLV1uQcSjyz0aDOsrU0mMkX7xXnI5l9iMYTCRJEy8YrBId/8PGPrresPBUVPjFMp&#10;vP6qZMx4LvNqiurtwqmbsyas7d95AhP39CYe9F8IcbBqY5npa5oNj9KVYLogwCKnu3vyoG6Di4fF&#10;zB3XYcMi75M77O+cMXt9V4d62Zy80I+JEkB19FMtVfTb/CqUya2/V8KXsRLRgQXpj4yLbABhF+xI&#10;7h/Sb//DAXFYHJw5C3HhlXDq13d1kQwkBklCwooTYpDI7u4p9JobBUg8soCMIDucDDZFKDoUIIoR&#10;hYkinf31WhSvoKAFxqkIXn9PMmY8l3n9JQmtru78iRtzJq0f1H1SG7KSZIKHfmKAeZNmQEtVG6tM&#10;uJneRmSBIbJIkC6JewTZZoZ7jxjYZXBWv97jM8J+GNdx9dyAnb+4n9jueO2oxYOLRs9v6FU+0Kp9&#10;qk4ev65QIcHrt8CrElWrRB4wIZClhQ/4F1/SS22QzbDxq+a1T1tgdxwEh7p21PLEdgccHKfAiXC6&#10;rH69cOow7xFIBhKDJNGXkHwkEklFgjlZaLpQUCguV60EFN3gkElzv1l//uQNseIVK3Ne7y8ZM57L&#10;vP6e6u3axXtL5+5I6zujk1Ouu16iq3aCj/GIv+dEiyrQmqzR4W+W7W2cA5/UTZdECYBsD/q1IG2s&#10;sto7pHd3S4nyG94nKH5w10HDI+PSevXNietROKRn6bDYMcmRY1NDx6UR4QP+xZf4KWdAD2yWGBmH&#10;XXoHxWN3HASHIq8HNM511ydXBRdyYSBLG+PU/mZZSMZfjUtICgWCYkHhuOsmoqBQXMt+2HH94j1B&#10;IQqMU8i8PpRkzHgu83pP1duTh893bjg5sWB5v07j21iR98i56QzzNUl+f0ZzBErCXSXUNs/yM8v2&#10;McmBD+tlmOtpkAuYuuvluUG6ZLkfMemRn7ABNsPG2AU7YnccBIei3xzIPdF7ChlH9lEIKAoUCIpl&#10;UsGKXRtOoaAERSYwTpHy+uCSMeO5zOtDqd7q6uquX7r3+9IDo9J+7hU0Bkhi2ORlmBRgkfrOxZJk&#10;V8gaMohsMtckZBzZH5X+M4oCBYJiERSQwERLj9dHlYwZz2VeH0P1VvO2BkjasPLQpMIVQ8Imd3bK&#10;o+90EWx5GyUFmMs2pgmIzVOREWQHmULWOjvnDQ2bjMxuWHX4j8v3kX1BQQiMU1C8/hnJmPFc5vWx&#10;JWYYwh/de2nJ7O0j034e1H1SF5d8jPThXUIeeok+xiOAObiZHPx9IkLCkDwkEkll0ozEIwvICJzi&#10;pXO2I2tPHr4QZLXeOAXC65+XjBnPZV7/pLj256MXZ45eX7vswLTRa3IGz+nXcXxXl3wyXQHg0yLg&#10;c6ffhwT8EV5bpv0DzjVOgRPhdDgpTs3cyWQuG/gSyevXaXzO4LnTxqxZu/wgEv/0sSSIYZyM8/rv&#10;SsaM5zKv/6K4VldX+/Txy8vnbu/edHr5Dzu/K/slP/6H+IhvYwNHdXUlLzYFK5mnkxlqu+okuOsO&#10;89AfDoDCjfUzTfY3SwmwSG1tmQbfNhCypmWVjn/xJX7CBtgMG2MX7IjdcRByKBJaIfDFKXAinA4n&#10;xanz43+cUvbL8h937tl8GglD8pBIQXLFjJM1Xp+UZMx4LvP6pCTd6mprX7+qeHjv6bWLd08evLJ7&#10;0ym42EvmbJ/99dpJBStKUxZkDpidFDt1YNeJvYLHRAeUhXoWwbHt5JTbqRUtp1z8iy/xEzbAZtg4&#10;a8Ds0uQF2B0HWTJ7Ow6Iw+LgOAVOhNPhpILTSzFOsnl94pIx+9dzmTfeeONNxoznMm+88cbbp2U8&#10;l3njjTfePi3jucwbb7zx9mkZz2XeeOONt0/LeC7zxhtvvH1axnOZN9544+3TMp7LvPHGG2+flvFc&#10;5o033nj7tIznMm+88cbbp2U8l3njjTfePi3jucwbb7zx9mkZz2XeeOONt0/LeC7zxhtvvH1axnOZ&#10;N9544+3TMp7LvPHGG2+flvFc5o033nj7tIznMm+88cbbp2U8l3njjTfePi3jucwbb7zx9mkZz2Xe&#10;eOONt0/LeC7zxhtvvH1axnOZN9544+3TMp7LvPHGG2+flvFc5o033nj7tIznMm+88cbbp2U8l3nj&#10;jTfePiWjqP8HklC+H4wL12IAAAAASUVORK5CYII="/>
  <p:tag name="ISPRING_COMPANY_LOGO" val="ISPRING_PRESENTER_PHOTO_2"/>
  <p:tag name="ISPRING_COMPANY_WEBSITE" val="https://mngiathuy.longbien.edu.vn/lb/mngiathuy.html?qi=152_154202010"/>
  <p:tag name="FLASHSPRING_PRESENTATION_REFERENCES" val=""/>
  <p:tag name="FLASHSPRING_ZOOM_TAG" val="56"/>
  <p:tag name="ISPRING_PRESENTATION_INFO_2" val="&lt;?xml version=&quot;1.0&quot; encoding=&quot;UTF-8&quot; standalone=&quot;no&quot; ?&gt;&#10;&lt;presentation2&gt;&#10;&#10;  &lt;slides&gt;&#10;    &lt;slide id=&quot;{561D117A-C70D-4C79-914A-778E20FBEA07}&quot; pptId=&quot;264&quot;/&gt;&#10;    &lt;slide id=&quot;{C6E990AD-D6AD-4170-8157-672D8D384B8A}&quot; pptId=&quot;256&quot;/&gt;&#10;    &lt;slide id=&quot;{F095B38B-8278-43A6-98E7-62C44FC484D1}&quot; pptId=&quot;257&quot;/&gt;&#10;    &lt;slide id=&quot;{2D49155D-0E71-40AA-8268-77D87173B953}&quot; pptId=&quot;262&quot;/&gt;&#10;    &lt;slide id=&quot;{C60BD3D7-DA99-42A1-BBE8-45C8363E981D}&quot; pptId=&quot;259&quot;/&gt;&#10;    &lt;slide id=&quot;{5985D352-B45C-487A-8616-42ADEE7F1129}&quot; pptId=&quot;265&quot;/&gt;&#10;    &lt;slide id=&quot;{41084C6B-C40D-4147-867A-576387AB2771}&quot; pptId=&quot;260&quot;/&gt;&#10;    &lt;slide id=&quot;{A0091EF3-F1F4-44C3-82E7-9928DADF9000}&quot; pptId=&quot;266&quot;/&gt;&#10;    &lt;slide id=&quot;{50619F9F-315B-4D44-AFA8-486EA6085540}&quot; pptId=&quot;263&quot;/&gt;&#10;    &lt;slide id=&quot;{27BEC10C-55C1-4D08-9796-6C6C9F2C27B3}&quot; pptId=&quot;267&quot;/&gt;&#10;    &lt;slide id=&quot;{B4796DDE-72ED-410A-8A23-E070277F8DAF}&quot; pptId=&quot;261&quot;/&gt;&#10;  &lt;/slides&gt;&#10;&#10;  &lt;narration&gt;&#10;    &lt;audioTracks&gt;&#10;      &lt;audioTrack muted=&quot;false&quot; name=&quot;Bản ghi Mới 16&quot; resource=&quot;cd03432c&quot; slideId=&quot;{C6E990AD-D6AD-4170-8157-672D8D384B8A}&quot; startTime=&quot;0&quot; stepIndex=&quot;0&quot; volume=&quot;1&quot;&gt;&#10;        &lt;audio channels=&quot;1&quot; format=&quot;fltp&quot; sampleRate=&quot;44100&quot;/&gt;&#10;      &lt;/audioTrack&gt;&#10;      &lt;audioTrack muted=&quot;false&quot; name=&quot;Bản ghi Mới 17&quot; resource=&quot;536d3507&quot; slideId=&quot;{F095B38B-8278-43A6-98E7-62C44FC484D1}&quot; startTime=&quot;0&quot; stepIndex=&quot;0&quot; volume=&quot;1&quot;&gt;&#10;        &lt;audio channels=&quot;1&quot; format=&quot;fltp&quot; sampleRate=&quot;44100&quot;/&gt;&#10;      &lt;/audioTrack&gt;&#10;      &lt;audioTrack muted=&quot;false&quot; name=&quot;Audio 5&quot; resource=&quot;b2d9b843&quot; slideId=&quot;{A0091EF3-F1F4-44C3-82E7-9928DADF900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61b5a90c&quot; slideId=&quot;{50619F9F-315B-4D44-AFA8-486EA608554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7957d239&quot; slideId=&quot;{27BEC10C-55C1-4D08-9796-6C6C9F2C27B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6bb64dd9&quot; slideId=&quot;{C60BD3D7-DA99-42A1-BBE8-45C8363E981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be82d88d&quot; slideId=&quot;{5985D352-B45C-487A-8616-42ADEE7F112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acf92864&quot; slideId=&quot;{41084C6B-C40D-4147-867A-576387AB2771}&quot; startTime=&quot;0&quot; stepIndex=&quot;0&quot; volume=&quot;1&quot;&gt;&#10;        &lt;audio channels=&quot;1&quot; format=&quot;s16&quot; sampleRate=&quot;44100&quot;/&gt;&#10;      &lt;/audioTrack&gt;&#10;      &lt;audioTrack muted=&quot;false&quot; name=&quot;Bản ghi Mới 25&quot; resource=&quot;70536bd0&quot; slideId=&quot;{B4796DDE-72ED-410A-8A23-E070277F8DAF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1.2"/>
  <p:tag name="ISPRING_ULTRA_SCORM_COURCE_TITLE" val="Phương tiện giao thông đường bộ. "/>
  <p:tag name="ISPRING_ULTRA_SCORM_COURSE_ID" val="78D3A0A3-C7F4-43B4-9F97-D9EB74FC863E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D:\thuy"/>
  <p:tag name="ISPRING_SCORM_RATE_SLIDES" val="0"/>
  <p:tag name="ISPRING_SCORM_PASSING_SCORE" val="0.000000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7AZBQ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+wGQU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7AZBQ1tUrAFQFAADrGwAAJwAAAHVuaXZlcnNhbC9mbGFzaF9wdWJsaXNoaW5nX3NldHRpbmdzLnhtbOVZ227bOBB9z1cQWvSxcZxb28B24NoyYtS3tZSmwWIR0BJtcUORWpJy6j7t1+yH7ZfsUEoUO3Ycqq2LvTwUqag5h0MO58xQrp1/jhmaE6mo4HWnun/gIMIDEVI+qzuXfuf1WwcpjXmImeCk7nDhoPPGXi1JJ4yqyCNag6lCQMPVWaLrTqR1clap3N3d7VOVSPNWsFQDv9oPRFxJJFGEayIrCcML+KMXCVHOPYMFAfyLBb+HNfb2EKrlTH0RpowgGoLnnJpFYdZhWEVOJTeb4OB2JkXKw5ZgQiI5m9Sdn1puu9o+erDJqdo0JtzsiWrAoBnWZzgMqfECM49+ISgidBaBu9XDYwfd0VBHdefo4NDwgH1lnSdjzxePDU9LwC5wfT9BTDQOscb5Yz6jJFMiIRxENbRMCZCujC1ZavJZFwP5ULjgOKaBD2+Q2au60/Zvxm7HHbuDlntzOe7lrloj/K7fc60wXq/bdm8GQ9/1bi78fq80yHc/+SVAZT2zph+NXc8d+O745n13WBJh79Qjxu03u72SmCv3vdf1y840aPbLQkYXw4EdpjXsj5qD61KuXVyP3HGvO/hw4w+HPb87ekRl537phNcqq8lSg6QSqVxOCR2l8YRjykCgnuSFIhokjmE5I77oUMjgKWaKOOi3hMx+TjGjegFZfQBKeEtI0lQJCfTYZGzdMVnoPNLlhOAYpHGhByfvCjl483Zl6ZV89sdlbfSyVgjkKBJa/GDvqwcnhfvvjre7/4yjNRDoBPNFT8x+uPcnp4X3h6en293f5GZtTkMiBljKTKLX3X9x+5aqQfXoJReema2GtcZBBKVDPyj/8siDFTV7jwNN51CXyBNfpyljXpokQurH4rE8WDjxDE1tKvhK7phnNBEsLKJG4gkJBzgmSwXXu6W8A5ZVB00hyxnEc5gQjjzMochTDTEOCgKVTpSmOivunXvrpqSYIeCDLoSgvrcW8yDCUq2kdREfU1iDxi8DoYn6Nd/ufOhZU49BCJARFyt7l4eoLfEdNCU25iPCbcwu4PAwc4CItHJCYlXCEjUZszKOQYlsDK/IRFFNbEw9QlAsJLHbhdDKbvyg9jbGfSxviUS+EMzK/kqkLEQLkSJGb+FgCAQil8bwv4ig5e4NTaWIs1HoMDVS2TmaU3JHwnObia5hijgFpJEhRnQ+w+8p/YImZApbhhjBczhnME5Vzr9fijjBSj2S4gcfX+U9UHfQdj+9MgvE4RxDP1mOHPSIxIneCT9eIC70Aw62I8ApHGMTlJCG2Tubte1/fRgKSYQ4f6dorPArGqcMf0/6YkOWqHcY8t3MUibwL3pgPW2E51mim+TNqCHFKYQk54QXAZQzylNiSxhgjgRnC4QDUCllZGNORapgJBeInFp9vYc5Ho5p9jSD0gszypBIK8qD6uHR8cnpm7fvzvYrf/3x5+utoPtufcSwmS5v11tb74XWyCd30Bdwz9z17FBPbnwvgJ6991njyrq55Q5ojdxw3bLGPr0PWgPXboUvILfcDXeG3HK3XMN2hIyN0oVrZ2jzpwkLeNdsVLPldz92/esNBFn6rXe1tYrpuDc34Nll6J/af3tuc9y6QHBELnu+d2YjSQMB6q+DCERtar7PWWKy+5ON7fDSh/i7VrQmzFbN/dj9aEUIAbdSertpB0OrBX+wbKVNbzta6mutXIBeZZbXXuhWGI3hNhD+sMrzLXXAKoe/cwnZmbT+O6Tqm78V5Fq3I6kiWAbRzo7u/6OY7DJA/6ltz5+Kr9grn62Lz6mrvw2ZNzHlNIZgmKa/+EGpcXJ8UKtsfrW3B2yrP9A19v4GUEsDBBQAAgAIAPsBkFBP/vGFUwMAADsMAAAhAAAAdW5pdmVyc2FsL2ZsYXNoX3NraW5fc2V0dGluZ3MueG1slVfbTuMwEH3nK6ruO1lKdwtSiNQbEtouoKXLu9NMW6uOHdlO2f79ju2kcdqEFCIkPHOOPZfjsQjVjvLeHqSigj/0B/3oqtcLV7mUwPUS0owRDb2YKHhKHvqPfxeLfuAgggn5BlpTvlHGUtp6FIFxrrXg1yvBNe5zzYVMCetH3x7tTxhYZBdLYFiXctZkBdUxPwZ3k9lFlOKM4WQ0m963EVYizQg/LMRGXMdktdtIkfPEhHZrvjba9pCBZJTvOiNiVOknDWktpvnNfDAfXEbJJCgFJqT72Xgw/tnJYiQGdsx+NLwbji/kVEd93pgT2p4qqi1tNBjdjoZttIxsoF7k6Xx2M7ttx3Pcvd6VT+NyBA3/dGfmKP4DyC9tLrI8+4pGMik2pqAnnJH5OjlMkASvHxJm9+brJJiEzEGdglSMJtgGIRMnxe/mawO31bL40x8SobnbUrBX04ST6WEUEjOItMwhDMqV86mt+HjJNV4miNaEKQT4pgr0ihm+klyV29RtFe4PfFCeeKDCUCHeBctTmLp4PWDdXuGn04mdK358R5sXoIR9YfQirIwV8hnLeob0jBXyzXTrhbPDGfzU4zilHiakaObn1UcvcILLsl7lqvSakxbmlivv6MJQYlKRQGRltaQpmK6FgbW5kIKzmEJO9nRDNL5Lvw0uPthkVBicOAqlNesq1FQzaJKbjREnuh+yWXaL0b0fVWpu3dM47h/6KZE7kEshmOr3Ch5eEdzGPZznDDNQ8bkD+cTXwuNYHbWRuNCgLgULd00uhROtyWqbYkxtKYSBV4MwaK5xWBzbVHyepzHIOfaMQimaus3htnSzZfir3yl8QFIntDgdU29xO07oUZOeoRAAELnalu13C+dJc6Ypgz2U994z2ITbMgsVKrRNbGO9gLX25FYYLpFjMSQqndSHh2dvwL9jUI0E5+gWvCaxslnVbnw5fKuNa+O4nGJGqP4As+tCRbWN0d9UPexTrZQk1+JNE1lWsloXqZM9jDlN7YBAh3d8g8dxmBBZURXrLGf4mb0KwTwqx81USWjwtFHMGIwGTRTrOZ2BS7ya0VoC+PPPGq+8Cf0LDrEgMnk+Qmoju8Ht2JgjPmp2nOIgTjMdBp7JNefYBvwb/2mI/gNQSwMEFAACAAgA+wGQUHUNq/I/BQAAfBsAACYAAAB1bml2ZXJzYWwvaHRtbF9wdWJsaXNoaW5nX3NldHRpbmdzLnhtbN1Z3W7bNhS+z1MQGnrZOP9NAzuFayuIUVv2LKVtMAwBLdEWF4rUSMque7Wn2YPtSXYoJYodOw7V1Sm6iyARdb6Phzw8H89R6u++JAxNiVRU8Iazv7vnIMJDEVE+aThXwcXrUwcpjXmEmeCk4XDhoHfnO/U0GzGqYp9oDaYKAQ1XZ6luOLHW6VmtNpvNdqlKpXkrWKaBX+2GIqmlkijCNZG1lOE5/NLzlCjnjsGCAH4Swe9g5zs7CNULpp6IMkYQjcBzTs2iMLvUCXNqhdUIh7cTKTIetQQTEsnJqOH80nLb++3De5uCqU0Tws2WqHMYNMP6DEcRNU5g5tOvBMWETmLwdv/gyEEzGum44RzuHRgesK+t8uTsxdqx4WkJ2ASu7yZIiMYR1rh4LGaUZEwkRIOocy0zAqRLYwuWmnzR5UAxFM05TmgYwBtktqrhtIOboXvhDl2v5d5cDbuFq9aIoBN0XSuM3+203RuvH7j+zWXQ61YGBe7noAKoqmfW9IOh67te4A5v3nf6FRH2Tj1g3F6z062I+eS+9ztB1Zm8Zq8qZHDZ9+wwrX5v0PSuK7l2eT1wh92O9+Em6Pe7QWfwgMrP/cIJr9eWk6UOSSUyuZgSOs6SEceUgT49ygtFNCgcw3JCAnFBIYPHmCnioD9SMvk1w4zqOWT1HgjhLSFpU6Uk1EOTsQ3HZKHzQFcQgmOQxqUeHL8t5eDN6dLSa8XsD8ta62W91MdBLLR4Ye/3945L998ebXb/CUfroM8p5vOumLy498cnpfcHJyeb3V/nZn1KIyI8LGUu0avuP7t9C7fB/uFzLjwxWx1rjcMYrg59r/yLI/dW1Ow9DjWdwr1EHvk6zhjzszQVUj9cHouDpRNP0NTHgi/ljnlGI8GiMmokGZHIwwlk8OCCO2gMac0ggP2UcORjDpc61RDUsESobKQ01fllfnFn3ZQUMwQXNlQdBPX8lSCHMZZqKY/LgJibNDz/zROaqN+L/S2GnjT1Gew5MmpiZe/yCLUlnkERYmM+INzG7BJOCzMnhkgrJyRWFSxRkzEr4wSkx8bwExkpqomNqU8ISoQkdrsQWdkN7+XdxriH5S2RKBCCWdl/EhmL0FxkiNFbOBgCgaplCfwVE7RYrqGxFEk+yrDSSOXnaErJjETvbCa6himSDJBGdxjRxQx/ZvQrGpExbBliBE/hnME4VQX/biXiFCv1QIrvfXxVFD0dr+1+fmUWiKMphgKyGjkIEElSvRV+PEdc6HscbEeIMzjGJigRjfJ3Nmvb/fYwlBoIcf5O0VjiVzTJGP6e9OWGLFBvMeTbmaVK4J/1wHraGE/zRDfJm1NDilMIScEJL0K46SjPiC1hiDkSnM0RDkGllJGNKRWZgpFCIApq9e0eFng4pvnTBHpbmFFGRFpR7u0fHB4dn7w5fXu2W/vnr79fbwTdlecDhs10RX3e2tgIWiMfNZ3P4J5o7uxQj1q8Z0BPNnrWuKpubmj6rJFr+itr7OMG0Bq40gY+g9zQDG4NuaGZXMFeCJkYpYtWztD6bxEW8I7ZqGYr6HzsBNdrCPL0W61q6zVTYq+vuPPu51HBPfpxFbfvNoetSwSH4qob+Gc2IuQJ0HsdxiBjY/MJzhKTt0g2tv2rACLuWtGawFqV80P3oxUhhNhK2+2m9fpWC/5gWTybanawUMlauQDVyaS4baE+YTSB+j96sbvmvyi/VdZ+50tja2L6c4jT2s8BdKM6FXq2JXEiWIbx1g7rT3xh/LiY/K92ungqv0YvfX4uP4su/49nB8aX/2N2vvMvUEsDBBQAAgAIAPsBkFBtavXxpgEAADoGAAAfAAAAdW5pdmVyc2FsL2h0bWxfc2tpbl9zZXR0aW5ncy5qc42UQW+CMBTH734Kwq6LmciG7qbikiUelszbskOBJxJLX9NWpzN+91F0WqCo7YX++fX/+h707TtOMdzYdV6dfflcrj+q61IDrSmxhseqTlv0XOuupFkC8ywHmjFwa8jmf+tZPlwIm7HLStNo96ltpeHnon6zIFSaOLdYCIsmLdrGov1YtK0t8G8ls1NWx4yMMkdrpZB1Y2QKmOoyFDkpGffhrRxmgjUYNyBuoAsSQ8X02RuMw1by4uiPg3AyNLkYc07YboYpdiMSr1KBa5ac4vf1NOnljoMoPviqLSzNpHpXkNcDT3tTb+q1k1yAlHCKOwxH3ujFClMSATUTCvyBP7qCVoybBa3Rm0xm6p8OvKAf+CbNSQqNKk2mYS/sVzFWeDWq2Qh+5BRsVVsynJIdiHuskK/5HR+QC0x1RZpooKcVpUiSjKVHLhzqaeX0YbVt279RdoxuhCI5/xVPeppMoxiVa4a1a7a03Nq8rbnc0RmU9XLLWtSZZSe9MypaNH6tR1VOouptRq+/ipyJWIGYI9KiczouUYrEy7xoJsXRv2+cshapc/gDUEsDBBQAAgAIAPsBkFA6F87E8DwAAGJkAAAXAAAAdW5pdmVyc2FsL3VuaXZlcnNhbC5wbmftvAtYU2e+L4xjx87sonRmd6bEImlrW0WRWwQFIRlrjVZUqqBIuKQ0hoAISELAAEnacQq2jaRWSBCQ1CIgQojIJXJLdGiJZgERgUQMEC2uBFhCJCGE3MhZWCvY3f1983zfec4++5w+jz4kK+//ff//3//+rnetLz7av2vlv63+NwcHh5Uf7v7goIPD77EODsvJf1gBX6nN/NMD+M8yysFd7zvU9riMw19eIm3ft93BoY79ijX29/D3P57YHUFxcFjVsfB/mSTl8lEHB4Lxww+2h52MmRy2CR6Fx2pMNu3fdpuW5RxgfOYldXqla/39W7rHVzeyvolf+7cPv5bv/sebiLd3//Xcmr838b/+GpFFKontu/32a4+7N8Se+PP71xpyfWlP+r65V3tBto+nngOqckMrJ0ozT7ZfEppHrqQM8LNaqxPQ8/J2e/eCGA4PpM7YZfDfT6sJzgscOtTmxb628Pd6QM6BpwMmXhzwoPONlLaLkcerqKwmoWfHevjSjYLEM/ta2q2uLKHTzxdWvnjhL4ln9t71lwNeC4ue+AG3/FxansGH9Tv4W1Sz/NYlJaC9edIy5orFZ002DlQLRC2ZYEH4YU/R3HeXNnoyX3+k/Yd1eGEi2rGfZ2bXxm5GPirnxhzLW/tNbat1+KoW/wE8pOuQ094W248h9pnibqgh0jK2Gnvh3Q0JoaZt8Gqf6vtWF6VlfR6bVkNPW1nGf+uDbyZgmq0Y/sWEw3YThploMDLtxm5of9UOdI8XK6+RfTF2ZlMKXXmfI9kToMLJpu/qjsAUPSGJ8fflnnbdunDxk6/E/W0eXI1ZTlVmzuHtxQNIW++WIsVkqOuuKcqgiC3It2ztH2XRc3p1zSBkG5TZ7k98JTaVq1MVd9COZd80yTPzuBwJzN8JBm5HX5PPrfZRnk1fjFoHAXqGh8xgAFvTb91MjZhnHod09IDPYxsCc7QMY+sWsRpi1AiGq4TsU45lAPBuNGNBa58CvauLmgoO1FLl8f6RDa5Ysa5ART+R3XO8xlP2dRFqDaXVMdvwoBBiqEmMqZvBcntfuDiTYslXciy3berCqNJRAARwHfF0nhv7YhRXCEETvXWMEn8P9jrJo/lM/CfItR3xNHFgj26+RRAuqgV15tli0V8NWpJU0cb6ka+S5BspGFOQG7LSim5EY/NuE5ujm7XRytzYsLsxiAWD8tgFA3g45xoL5x9cJ7La7Dr8sGOU4WvOxY1lkVIDDcMlvQRYmtscScTHwKeHeWeL8JTj2OtRePT+5n3NwxXbk/xZHPbZs57C7tEqZAZdTGP5N7FKDRIABCm36F2rsag9nGVpw4qNeIsunYaRpFhw7uJ0gyTZhlZfCyzVpUoV76xNMDmb7oGERzpytitlaiNXe39BH7PHhvXIZ8bSdGgF34rrvG4t2u4+ejjoygBoDhvp2X0Yz1MSX9tYFtPcxooDbWaGNElKhXB5WQg1WWwgaue/YKaiNlS0ReO5BODrQvZ5ybnUrUblthz5D6KOeNF+U2NbtKtkAbwK/9qomPszjbeUgCDaZNWnQ0bvtYk2hlSxQVjtudFYzG5vY5fOxjoXNIRDpXbY9kp48jsNfJ8TxPiNKRoFC2/wKordRFqutuXX8R2LiDWAspy8l54e19zmuiwUsV+fHvS72mrWiXIqEmM8xFxVbp4zE+LyuzVHnL4IWuBmRXdgXvZjc+LXkJzeTi6O4kqiYqSi8cSzQi6+1dwiT+JKKl14KoXZuzyKq4Icy0yBs4jdxv/IUXw5KxrR7tMA2tqia2VUw3me4bR8dT+51fFMc9u8M2wl98wtPneTjvnLwdRNu6475iC2oJw9ZDVddQAKC0FA0oQsg/vJTPmMqdAwOjxj2AA2mWy3Na0/80IQMpAUq879vovYWtQkVWxdngC1UCcJ8c4Fl4jP+XAkgJOOxxD/lL7KXVYTxcMDhYUX3U+FI3pxp3BB14kfbFSQrm/sSJR+HJ4jNPsVw0oj3nIn7VOjoe0eigJZVeAs+bjNGyC6sVNN/kkbV00HYSGBAdaVG7dA5masm0w8sAIWyidHY5NrCTGrVeaAR2jI4paiwHdENVnb78sXjGjVapghTaXv5qRqdKtXmZz8j40KzSTrKGKSvHdFaz40IQxujg4qAdOJm4ExrjEYvA7zIk3icMFRrgUYrdGuS+FCB+kr4mzeEEHnz3mYqviEF5tmopEu1zCROLwA1IQx8b378F9lT4FGb7FaBBhgx8teKZ2uiuIp+7lczDqDpJataqQ7Y99ds/lZ0Lo7+ReLY5k51uLF2hMQ/wyzS8qNjmWEyQ6vDePfLvspCp1LFiyEP6eOy5dOwenthilhIfD+0yvgReHGZ3VZXiP/yy5V+fqNzw3gFIlZFp9n/Dtobjxj26Fk+TNuHU6s+pnkhr/XfzZQDnnO/+j5zoffwP9yIKJzQdqdzEn966/DA/7W7bUhIbPdsWxhhvXw4PFn2aoMnrdC8VMeY/mwJi4PN+u/nzjFzo431GaISQaOUDRZ0WZ7dC7El62gyhcHPggyDlGqdyFtcxOT2pOaU94Nh7B98kkqfXHigN3GqeFWRAAyc+yh+g8ttazLfEsfdeD5HMcuk0pp6YaH7Ow0aPAilPm4LmSLNlxx6Kcs7CX1ujIlHbyopassxQRSiIlRxmdfhK5wn+ZzZ6LzQM9we5ZR/fiO/Ib/wZ6AJHpgdMiihH6c+h0Y+9zrIzOhoFN0p1wukRv6ny99ZfBcCLrR/GAt8tiq87keKl6DwTktaJH1zI8Y72cznO96y1ZFh4tICZD3eMAE8WnBgEVgqag9I3KYY6nEk71ORdm8PElUmdB531w34QM9HyRocMxjo83Txdw6YY4UUfCnzSpFGi2a8TtGZ59jBe08E9sHai7p+c/laf/OZyssDYsFPJz2k0qG09KPYWW6IxlBp3w9Lcyxi7kpycUWv8JS0nMhx/6Sz63QrBPLtm7bjEQht7EvMgL5BBSZQyAfjocKowFJ98dF9Z/oQw3t7vaGRdY8G0rWFG0/AYuAeHeL7W/lVMyDKvSo/gjmpQ3sTQS+lpAZsAjF64dzRCwGf/uTe8RbXfeuA3cKe5uoSNpjsLBkcjBAfcSErtAvQuP5reNZxGo2NQds8nkvbvfxoCYq6C2c2uj5mWywtjiveVJH3aSSNBj1/cmLS5CisC3RzN29F4Ejhd5NrEJLw1SdwvMmz8B38CuQtc+XVq0WPIcpqJ78V2JPVElqerxp+57czC9oK+7IJbedWyYLBwdITcfaYp4Weh/nx87slSK+pPlnJF7alo7YgPrIlfCHrhv3zIWgJV9NqN0Wl+5PSDeZ4sWZTxP4pwdyelHrSfEjs1sL2VwkI2yFlNA49fJOkJACDzUddjBovrMtYij7Vpk9mN0pMmdlu7aW/FGZ6WIqAbwROZGSLg/SEznvq9klLE8nE17r+sN5bWTm4/odisbkOT7zd9miVYjjlPcSVtwOPUmj0w9Xdy6iGNJGWFWWa92+Zy2YRa3NyuaPBpvmy2hWBJXyOMn+kkUZWD97F1oynOrpqxKychFvh4yvu6Kpa3BNvK9JVSdy6vehCtWP7xLoG/8e6lzgWb6IjeNq+uDJZB5qA8q5acr+mtTolxQ0u2P+kdHxfLN4R7uL2ODdgF+0NEQ+ChnZMdTkMw+CI5Vp6WMt5BwSRLmFqOWPOh0SCY7R/Bmdg9H4PLz9xPoziwGldDtCixuNqnZM919LljsdXJ0wjChB9aR1S7outyXnz/77uFPkc3/PfI94OnFlWnnJ5BH7a0aK+6lkiFJs6lMpztxF7I2UJC7VlBvJs2lFS8lbmXmk3Cac8VQF+b0EaE653rM+Jeg9zNn5q0vMq9+tvd96hG9x5dXn3KJ6lhtfXBXLz6qiMX7MhuYo7hhfkcFfHfn7hjxMOiRS8wmNzCUgUL/09MWkmf5o5su8u+c4y/jaycwP8drQqiXWuX+yXC1ZDzOFlpTsux8wX9goon/G282cW8J84rBTbMulOg9MtBhe7eV9jXmYw1BPzAVTqM6zcVFHXdIjwqlcr2hpSGVI5ZNTFXLbB2YEqTYmcwlLHGRT/+rHHuN7O6mYlfN+zDv9LfUUeFzHEh3EQj1H2y4h/61hirKXP8rubUn1I0025Snml2CEE6niEhsAo+b4GmYy34IuG2/quTfz7+MpgiX+BBibo/LS3TC97VRrc772XJEsadjovE/oyxIZ6Vr7WfbkurvIyqUEn153mdyjmdtRqLMFoiaa0DwiPLgJPZvEYPclLsbyoFH5yi9MI4X80RC+9R8m643L+0i5Hq187jVNXSN6vjk7ScZfnJYVaaRv1dt2RUp475tu7qRVZUPECaV0fdHNa1RxbvKwE7OFX39IsISiaxsX+c98ST0UDHKJr3YH30vRR75UY/liRjOX9G89F5cMBIJ7I5ePuFlfrWCdbvcsEABOAVKjKyxmHfCqMnMvn+Abs2g56iTzW3tpg5mQn8QdiSKo0Z4FIf7L/UiJPWgUquyxrs70xYykejHCf4pbGyM16mCIWbqDJiopYupgctYeT3vKBXACRm4J1L+TIoqAP3museR6gTU9JcPNU5aS5I2kAnWdbGs9NZQWyJdAv6T4WjhlOelqrrzM5UoF24KpkbQSk6hMaOgDjQnDIZcwjch46odLAvvdFm4dcgJUIV6h4C3zb5ZbvS5HYHZXCbNf+btcc0JKmGpetKGY3YhJHCHmvrF8AoYb+086foN48mW3TVpMWWLPB92I8uZAwmMWd1Dj7Ynh9gcczl10ifZv5bZ35kZQvpTsnifHhxUeYNfdfZ4Pte12n0I1A4VTi9imUChS9d6beKW8LmDvonH/vnHq3QetrEz/0bRH5Tol4+uDUxjS36ey7FBA58f3A3b47UiGjqypWMTg79L1zS4ze/ha9vnRXTEbeGdRBE2L97Uhewsqgj1I9ho2WE7VWlarGTgJ5LU0xXXekF/lXrzqco5Xi4Y1M5TO5d0p3e5DOhsX1pUU53gJ0DnrjugKdf7uL/fJgbFzsD8PLfrzKxsJRxPvvbEJVs9j2Y62sCDjWcn5VJ8dyZ23doi/n78zmdlZNbvEDG7M0hOs11gFCA/UJ03onosAcA+q34sqdJ2gIPiGk9TrS6Z2L/skcUjZmITZnYD1J6A8SQKZDxypCWHMN363Zomr/Q4IHsjCF5WiUFtsb5aH8tvcMZ562SimE9ChOpvQTavCF8324mSmfKwWs3vcpRrPEWudmNJbmXtIPTHHlkDP9b7qO1uAvJTGP4WP4YgBeBCRMXZ3crGGijkJsm7nC1fSoY0Ya9Wjvb3KRRELNrc/Zy3s7sxzeQ582LeYtt7dJ/jvQpAmmxqiffK0VDXMZrRRfqqLjSKtrZvgWSdxtcxMXMx1TY7JiARHmfPTnkNtF/Aqw5QxcK79lhaAa01Dxah2pN1SQeCwmUqDMlN9npQy7/gosb6tdogUTbdRZEEZ+mmcgvnkrNNwYJN5LngRzOEyx+8QN3zaiFf3IPZwdwy9uyXLuVvRNj+3UF6+vDZhw44Emn2kPWuLVmOsijosnDQngaNEVje95g0slztAtHbxquVU2nGUWC488NwK7kdgr7Ci/LddpdLdSA5xb26Eu36zTynxNKBEyMmqqqgml3Fpks8NubCK7YYUspoMkm4baAucdTknPX+aOLRJwtF5S72pzZMVdR7sjcJoRsldHRS6gZ2hnNTXRbKF+UoF4egUoW90OI0+tVGhwEPma/mxfmzYOwBIqdGxKgxEqmmITKfbAZ+iJgbSY7E8aah3zIN6Hm8kPthAWlXBiqOJXUU+90EdeW/P37q9m7XkiLwq2fvdFsQIOT22ViYwAEbUjQLoYB4fmTgSAnP6JldZPsS0OQNEU2PU4Q1GcVtbvuQQsyQ72XCVCwGE7lTTVlprds0+oexq8eiWlZ8388yJ5yQtCbuH0+muia4hNEyKcN7lEUN3EgJ0W7fQ+WRrEybU/z32Rerwu4tOkH64s0VOLWdFGU5zODvuk+8BDi2BiV7CqpcbwSTycY/IjNljOaIo/IiMvunl66xcUB+Rd8qfUO/6OkQuphLwUwSYCwZiiz4dnRtYa6bwMbNNSk3qAC+8OnuSHEXDSEhHuhRbU7jGjHY021cB1lUGiszTXB3N3Z6dL9sCpgMEHUOqCc8DlAabBq2bBizcw0uUnDiH48Ru3HGYHoGQTBA4Co0IAjijozq/BNNJnwpQ5OMR9xI/5RyBy64W2chfdymJNVFN2cepgCRsA55L7iQFWUFCgfJ4K71249qEavnVIqWawUXWZwc1RfOkW4sBxZleyDUr2r+4MTuJUjyUQo9LnioT8aK4kiMj4obFSNZD/uvDJm4Qd5lA5K5VdMjJj6QGxK0JwIc1wG3Mqcs8DQj8q73YnqTgnzZQJIdUaHAW8VD6arjT5zA7h4VtsoNTgmxrYCc5qmfKHblFkdRqq2BfqPNWbEJmJEcyI/+eb3FDkpSG8sAe8967RMjVcs06ki+7SC2W83IDO8224MWKY9K9I7KzjnoqVjrIBM7yGW4ncXlRravKAHaxpevW4Zwus6NsiGRLJeOJhTWe1buaWfkgcax4xQOQUA1MkpEGIm2I5g77FoILTl8i0+6nW7Ifm/UbClA7I8VbmgN5ofSIqcrsKWVtCG0vYqf+OlcsLgcVlGj/CscakAFBXKarNKLJ4M0Ne66tll2I3rvko+7EbyNXRcMm38VZqyD/IdhfJHIXVklafTgFB7xTFJ7TPZIazP6pRFMhd0fM1MaOFOheywJXhCOr8mlDhmmYKcllJAXmaOg9XjjdVnFgMzhr+PYCHrWBy26fNDteBM3ZZ8jRQWoOBy9rCPQwnrdsWJs+kmIbGRAr/NOHFZY/L/YixvWjR3LaWRFUw5scCFVK7JIKANSblGzbfG1HvAfgUAhAqZtAQj8SJZEj13FT3sACxGY6ffAaWQVIbVzUUQoenOb01kXxRik0NFuXTre1KDUKFzyvMQI9f81M2SgmNQuGjDrj0WED0b02F2BxaFGg7WByqzVTfU/XfCmbBUp6tATTPb4gPA8/ov5mkbmXpR9x3rra0IY+db8FmnXriGB0f8yx1OS2HKTt5UPpSbR0aDeoF+wSsT5FmCZQbhT6ipug4grVkv8nCu3wlEeBJdJoGEy3iQaYf+WQvuZItdG4GG5s+vCkx5KikLWhY8wb2Mpl17u87RTRk1MjS9sEh2Xq1127rwd+pT8IICq52U3xi2zJLsP9m3+wN+mLuJLA/sHvoA2eO2QSN7Bc7f9KA9Xa4vNljC4ivzy7VOJyJWTpQsfavzd/VMDNVMnvHEHHjK/usfab/9snz3+BgAp1jEWOmJuKOdzgFqs8yJ61SCDkPB2z9S//yue+nN7DAOHdCyl8zckE2vHnrrVhfH1j6Wg5WPesxLkcicS+mxDx7PeJsY6xjYK2uy7vv+MGak8/47y/N7dXEZPF98/ZfVCq+tPPlGVOZdNmSCCIYZhA9fq3xwMA1R9NrbHIZ0R8eFju0Z9F/Kye8F/xcVjqZb6fCHdAdMPAACzZtczpH15/N5pman2Tue6RNofu/BO8u5BY1cnRMwPBnu39Lrveic4wtb7F3DXzrDLOQ7MCgsPuVugyPlgEKj7xD2cvtfwfVd39H0cwnAYXmwMapP2fC2WpaHxhh3Zi4a7fhwWSMFc8XN9QIEqvaXErdiLu42ytZUTlsjakOTBudIy4WOEcW6h6G/wDS3fQHvNlH2qWbM+eyx601oJ1QnRl0nCz/gM9uXux6ztEORFYieP1Vfh8OUXZtmaxUQ3D+GwujeTLEqKJr022X8hb3Ii5suUMi2q6rc3QjiSNqP2yFmpk12DIu0KehBsoi5dNplkXRWxPcK9JXLOtXk6Ae3Lupl290SmVysXlB9iOOeXyOlRiUGd/QFOt75dT5G3DMYvbw0Vlscd+pg6GsL39ATGUxfg94LIyFLp3vtGVcGxNsd+Z76qob7wg2maYiiTPZFVRHzcd2NyYXOm/2Ewey8uBL3fh2N6b2Eria/sAZcKvrmvwbs37rkp0Qb24qX7Ff3XFTzyH1WoRO0PpqqIl6KjjC3GSnhqDc2gttGZnn27edwmo3b1ejXkXImCw6LAwZuei0F8h3HWM7vircqxtROeo+3+Fj7M45I5fw2V0N5998deETr0kl9wpWVST766O/oD0OL6kEG09y/bzVB2GCPH7fw2P5mReahrNXhT+axI3izJc+NpICvQrKrrCHkfsgpQJyb82KzCavmYXV9jX9mss4SRTPnlN/4n2GvP2KTt75UmbK38NZXld+b7ReOjkf2IWx4dbUhuoNb+KKbx4RKJL0pqly5rP3rw6Y5KI7wQysBlTgb3Z8BzZ1eDW+wHYJfAbKuqeuCTS90NXJL1yw1IVw56jOQJR7ochdkUqEpbge1ibacxiHD0eyNXdi+T1NcHyeiiW6IfvSp8Z7e6ddpESUuj7AwRLfpkabs3gkM6ovTWwh6+7EL44abL0xtzNXeh+lzdD6gIPl42Bi2LuKVrcHvuX7jj9dyVoaXm6IzBWhkyJWapJ0h0YtvAUGqRMzlS0quozxy7mhiOzH+2oJpXSmmjWqrQxCXc7iseEWpyYj8q2wKO1amhmiCLzZQezg2bHiwWxUMASswo6JfUqEqL81DbHshSmZNuWVZ/WA6OJ0aIU4szxlbWmIyFoU3+30mR2FwhQrNKYJXvDYU5l5T5/VrtL23h41DdqhSOT6NKVymNaX9nCHeBypdNuHZ8ENajvkaOn1hoPqTwkcZfcJXAh73lINrpRUaBMygykteZDUs1hbv37XM9TstHaXffMo+VkJojWQ2RnPjuCUVs1H9Doyl1y80L2LSsdiN0MXoviClEzxAaAiHACIgoW7uOlxDBKIZ/1cs+dsiQKHWE92Bzd2UnGNwdKBk59jI6R0jlKDupIaLJiNXZLUCk5YmqdMRotbAH/UMQhJNgapfRHc7qt5KhaQW5vEi8xObQ2GEyMrlWcXCJz/2osqn9geWxni89eDuAzBb5rBG35RmCMa7k1eNZgKHfkGILl+vSgT9Sj4CxoC8PK24Yzu5SuIcnFyqOXa9gRHFm9yznUNkqxuU6O3GLEsyvc2PWu2C30WlOmen4CtRuQ1Ijlq6uXaujWEW6swFWPI3mrr5FpVWiPU0exnVacExMcHRAGN9eItC7hI57cAkvyyjJ4KZpYtK/a8Roxv5sgeFkZxhxqa88uMUgGZ5vlEvkAO3J0iT19lHg0inOx1jeMs0xQi/YgxcQd7bp+JEdEJcQ2i4YyoNECAo5NU466aRXChEPiEhEVG29L1c/qUtWER6mPJmGgGJvgWXnVnUvvXslvXXffMUx26HrQ7LJSUYDCovLUaJwnEi83nzQcufcUkaDdydVtJQzT5PKDT2csNxnuNU9SuhFVtHGbTgca3xo4sgT6Bq1XkRHlIvdsFkTGlPZeczzXLNaRDYfhrtoQ3zw5PeNYRqtBrIssI8KqRJQbjL6blp9AYPsqZL4SDaGf7Z+i0d/b7FK9ZFPbccNaAtRyMPHyXv9IH2G3wS2FO6pjIP4YuuKGzyyoMJvlhdetJ5trXP0oxeRWH/fkzMCgjvgpT2GS7cnlqJiRnlSao2lIN61LxN5pi86DAea8tZlbAAGaso4lO5nbEdM+6Aqzu6SkO8LDc/RodN4mxSTqJY7SEz8hmpp2qTbrj6A5cm8IrUgyXrT9VoL+30awhu5MBwvCi3acfqfcuqb3meUEmJ92Wb6SVz/cY9r23c+97Ezs5himzTAAeIqHXHa+E00ybXuLueVxx09ELQWxrz34+mevWX8i/b/i4+XIN148mpi80CAeMtwN9gyau/8ImmHb59hGMdmSNT6gCA8Jsvw40evJTDHcGlVFt0O9KYKR6VeYjAOgfkPQdKM4MsguHMVv2c97BsDGjvgckdz5cjfRfTjjze43M7/YMdak88fMPnrFKP63qA2LvWROu3yschgYbAoiq48mbm6rcLVPqIbsx058sdhse4qtZMrjULxAPG+2Ccbi/EMbfF+LISBON+9d7NPltyrnde27hLeNr7V3cmUpUqNL+97FfZX7s9+Y27LbfFfFUEw3Q6NcF+/9grlHknQjeNN+ikubWuf7UOe8eJf2AsmuG1B7XcaITfdPRDwPdOcLeDrVN1yWELud5m97dzFUH4ZyvcBcj8YV221Xs89cd3nG3u2VZQs5eiJay5A97cJOjcznZdSiF06npA3tcArKpgzDZUAxFzN7rzJlRKAlDeoKQXoBR6FJB6+RkeXkaH8/MYcAcYTQ+JktI9ftA7Z1sE4+oTgOydeymcb5IOtY8DRABZBjM/fOeVpv3SrkWUtHAe/imJYYdE8LAU6co3KdN7bny27FaSD2J5u+0O9l7kLJ0M6rVBaRUcUqMTVGcSCgDg7XcH7isWrAa9sySq/7VwzZ0XBMhTvKLKe84c0sDjuS+ZhuzmXO5Vrww0zdWc8glcty4SGnsgPsYn7s5rL4s7Eo4lUWq1ybOaPcIlmwkKwT9AMjMqp/RRRXyYUO2urWGi0kmf2BevIsr0VsjfJPeYbVhyvLiG3WB2uRmX0g8XiXAbzG+srg0NyWTcPGIdZT6HSaFORbcBl0WiBipx7Kxeh6X5Ykr8YC3mXtVh1gFLfYN7s35dyI3kCI9V/eIBKAXkW99bf+hssLJj5yLyNF17W1DVX4pnPqdwIfFen6QOBJSwrxe9D6zOnXoVho4xDFacX35q47+SgfgOrvwb3wTy8zXOgxT0TTuoTerAod2Sx3bk4kWruALmArLqZW5IIFnLykqQb6pZK61fyzTUdiRAnOm5AbSV+qU90FKqGZFd5T/Mw7fDrGmpbVRYWvkIQ6Y/WJPX/tVoKMLSvLqBBaXlvA7cPMVDOHXZZlVLF4CDfoIYoU5wHbd0QJYPkCpP6g0/mw5FK6ZpTLle3KUZZ4t7SxR8jIqBU/m7QZHzlibIKg2M2keg63X2Pe1xGPTk+gHT6e4tk+c/cOMBYaxFLbfA7HvdQOa4u3Y2Q/UI/XM87eTFdpy3HhaA9N97Pwdj62Yf5mMAjqyuXAY8ChxQUFgEJfmNj6vbWNx6sQwzIaMy6L5iyqlDxma5MLljKbcKDnzU0d8TREZiJreMbH8gmNhlgP2AQbSTQObz3eVbMbrCOPPPPucwhsaM4PjqcBpChMxCXVenLBwqjDTt8aBosXPOYU0Oed2xvGOBFmckkmONv4dj1PhBwTbYIv9tx1x1y+7Mg1AHcgpCif2849i1oe19wW5u6p2szyYN65W4E6aKzKxhzq+TkuH+yI7+zyeTvu467TESskYewLcKc1/UDnwpWuP5/aIFI1AF5F7ENTGwvqQwFDcU5vpgOfzfcUaLexxUPpqvnHAnuTv3USl+jc/WaEU67hRIS4IUj4IfFv3Uk41csNR2JicnrN5TNuCpCgntclbkCWRWFw/ssL9MTn/lbk8w6nHh1MEzueoRpCPvckuiTR7T0+H8XlR8UI29gHTYWAMbIjfgPmdBW6KXuICCinlEzjuI25/kCi8z4D0M0lpTUxrmUxPjqY+No+2BayuzhRCrOzvwj9Vdols2NYz7lnspI74qXBP6LWc3QM6Hq+FoNDKgPU31iEeJtn97S2kPhS9/Ujx9agcDZvLEM33yKNuFyy7llYfif3wOTIGDAuaJRHVJU4PQ+Vy2xO4tnw7ukQCEBUlSzeTV5Gpz2p7MMnmkaezwFffasdYs5/pZ6rNMAx0rTk0IFkykWT+2Y0OWY/U/Q8pH4+k8s02+DR3UEWrmDEfk7q7/2cpJ9puZ2yRYLha+EcpJ3nhfV8sXi2YH4y3B5MsfaZRwxjQq39Q7DkeQB/ZUI2b04pHuX5ZRiLPVX2Pmmz1/N+L7k9PIZGNExUC2pj4ERoYYbOeC82gwuJkD9ycvSMhRn5uGexMcT1uE7+71ul7ENiecx508AW0fSZAYV43jDQF4LZNP6+lBIgmwyURMpsP+/b9s/EzsD9/RanH7NUlpGJlzFzn116xU02HijUu6QEGaGfZ+/L7S2JkK8+9E40lpYnLLVQlzTDZXFPV91/FmbnAOopdpW3vDaMX/6JNvSoc0Fa/0/D3RYOtx57uvSD12Cx+JMWlX1+4iu89ceJ5ci5G6cYUxpGsmGbWL+tezTyOX3Q3xBfZOa8Pe5i7skQ1ZunkfbpAbbtHtvXUsUzV6knOc9Gpsk7xjRoY/OWlb7imWBxGiUnErpH4NSPMbRGhoB2IS0PpOU/RMmqA2UTmkMr+kp8caUUwyTuZ/KmjrEFtIpj3zv1iGe9zQs8eTsFnoBbP4HjBmtwJvYqKEeWubWbUkfde/upMZR8V78Gixp6tLdbTnUjNYKFd3VmxyvNgWX78zZ5fu6ZQpq7bTAEPwLocZ92OxcDusQV37nwLBuM4clrLxAwpnMYGmpOQfrSY6M99RNlRNkzZC5MehXd9Bntbnn4XlnCCsDxPFB/nxyN5UXBvWsqz/poXUotMHb+4jrPv+wH08F71iII+LgIT7Es/E6libPdx10ASlwf8+T6SXLJTzdEdpK2sThcXdzXNbtk+dPXXBN16bTz9J7Xui3Ej7qvnk+tzGbfcSymidEQysh7q5H6XnznncyT3YhLNCatJG3/pM/Jiui8Z8odO57bm59a73jOYHx9Eyk9rqbrznkjcPm8d+P89g/93xN67kigz8a7GevaavIPrFdwjRRmq+Oeu25czXZbW3yB5kBehHFo/aLO4qtKes//aR04yTrntjwhaMpdUqr7xkpVVLI+ALO+9ACmDecvmU4qYQPoB3ij1sHaXfaWwF3Sky1TzQd8nrH0dk5v/mfvLR+vQPlRojtLzNfMLJnc4GZsb3Mnvnpl10C+NjgAqhwNzq1x5NHy+u1131qbZVQ3ySY74f0LP0Pkz4orrJLd7bp6vv4DfbqHJ4m9UAcR77gpiDe66sCX3UCbfLC0eR+2DwT9GTRs9JSAWpOWDNK+uSh2/Lb4/ua81c+E4nTE93xcvev8Ql6ioQ6r4eQCSZ+c93nw6Jq1CKDsReyntJrvHfTYaOQqQWInf5SC8U/uG6TcbT7E+DiiCuaN+dJ62c2GZBffZwK6w5i/tZkUV7ttW31UOC+iyGfokS5z93D5kKyCvS46krZqYDR+JDlI8MzTApSwO1qlW1uSX9u36HBrfJ8G5hNfwsEtr+iZ3HDo2PVTqi95+1/w5810Z5tZIWbo38Sd+vKS3uNXQopJw8PTDdX4dv/qvXeJBZr00lG+hhH9LFccM3tt+PB/rw2+iXdyerVMu6VaQLexD4v1Wh7Opv53caPZoJr77hJqk+xhIFdf0kNpNZTgf96nL0KzRlqN1ol6nv3MAIFnw78TfYSWrPEfyZxS/LxehVNZyHxuZTEMFLBeNi2niGufBXJfujO16XLaIPjL8fy3dt4lDiy5tqCqGKgZ/zPfAYOxM2I7Etn7ucJMVxDlS4buz3SmP/z89bSLw82USpOlFqgxDAkW04jvux1j1BenLvomdqbl2JJIn3Ng322vzOjGF2J8xVHn9lrcoo7hzBPqw4oJX6JUqdcVNwRWUL1ERKLzQL5jmeLQEt59WMf25PRCV35j6ze2/n+zVUt0tg1p7IoBbukcWd9CFBsKmKo260dg6qPphtpt6b+YYXIbi/HwK7tywlNku3BB0mmH7PPnBuz64ayUDVyNgp5zK9sqByGpZD2yntF6qMFD1a+b7oezWLJKZnr1F0w3yLyKDmjt9IeWarFdwExOXzMnP/OZpTTo/IEmqqllwjtNOVjW25IdCkhCmbUA9JTSAXMUZnsWgbUP2+eRKYxJxJx8TTHqQ2D3eSEKx7CxS2le76lb2njSSbGJrzlsVzkxTlB4zfuaBQchP1OjY1mzSDTMtIaI7Q/m2taALbqTe/ioQ5HsyuwaMpMmjuLgIcEPWvtDhesQE0pMu/ULWFebXMuAz1JCoTy+p0wJ2lhchCMl7thICA0jASddwlUhCVxlP1y0dF0+X7eF65nb69iA2AbQG9HJdGa5GT0hDM3rTtKlT6GQa7WVgRx6z7fDjb9QSjLFufvj8/hQehyxmd0W3YPdh3CjFOsYbhLNPRD8af7CLgTPUHcWT0kf043mQxM4diW6lrENvKfzJ/0hOmPY+xdGM97f4xztGtrj0B1RABIf+78nkUsGklr32dJpf8xqTvqSHEX7Ijuaftw/mUZrZoNKN4naD2wxi0JN8t9JLr9opuWhSGxwc+BaIraj7QIhUjLAX5gH2wsa3c6Qo6DHfUS+JHSKYEq/gpFtVQdruL9QfNotuKEmqcsfG7zLwTo+wJUc9XIvi2Vswvweswn/95j7acVDTA+BqofQ4w3ONntILc21JTfPWxIvdA9mBhroH/hTfAd4pJhOHioKoII6wi985u4tryLUJujiVd9XORxJkwfe9ZwQ9TZnQvv7IiFlUHdcRhXeBsF75sl8bSIuD1+6vYgASPYA7HAcurQtuhZ4EpHMM1L2Tm1JIR3na8Wi/wBmAmyDpt/ix29s/V/MFlwnDYCzt2TzId2qjOi4F2tT86DMjqXsPpuGAH+1liP8Wi3XnqGlkc7seR1XqnyhQb483hFvBrTWgYkerviuy+F3LpBo+zXNw5k9nj/zd+F7uLhu+Z9zfO5ax1iKfTYF+meiTQQFPF9hxsv8z1c8x95vpWj2643RiogXMD30AngHBl5QXtiLWjoU/Rvp/0LSaL1X5sIRLpQsUNlWe0g2vXAmKoYxsWSCg1qvotQnvbswooUjBikLz7LiFp7J7SZAPq9xlJeGdkHXlTWBFXIqf2JUODy7KYUeqdeFCpb4EFyRYKxn2eitWT4pJJekNZHSE+anTzc8Ohcy7PhlxlRgqj4Ruqc8ftR5OH328lPCj7cs5JKZ8plW1lf+6mgtI0Tfkn9zpk6Cpodi+8i0FQMyzPznxQBKxPH25XJHQ5sDwb39LI7BANcp+ClBw1QdacZdkm8RYBRReJ6hSBKdJ1MavFqyA1tLYrdVLy1b1mBRv0veRtjc8XGPc/f65jaP5aNZKuN8seX2k0Ih8Or5P3mTLqltYSt6WOfcuMSwbrpCMSC8rXRTgDayHWyRexVJIpDhrhkjHhJFClcmQK9tcsXqDbdP46aqDd4h5UvXQmApagJW5MjgQ5CPa9zprk8Lb9Y7nid+7y4pqN+gT8/bxOX6XPKQobvp+dM+7HXLic21rl6oj+IajkeHcwk+LA9PARtO/xKP0cQqxzIwsb9l6rWl9QcdrqoYCA/oAIVLbmWdJp7sii8U6hOrWFz+sjrfODnhWG01MpRurYA4BfVYVAWHK1LAbCuQ4jDXrDxA4SaRD0hKD/6iFq0PQq2Wk/Cz+UruQ6+1sfQcUnSeG4nD8TnoIVN3Af0QCqs4wwPYh/DCWp/j6r0D5jnzJOs7gHcN71QGSLKkL1oUDtvreBZh29McWEZMdO8GEX8FLP4VbS7oFIWqbLOkwHszieMh+36vaY74oKuuWUA+TOqUBpaSj494LFfrCKAosiN+qj4wB4Zff3xlmemeAbBQoulNibUbecwpwTyuBLdEgP5trLiorjev15QcGDSLvgWUR0tqJDdZNQaD4XRhakNUqeU22CxCi9CvbCYly40XhFC9vz6d3gqeL02g2UFLrtzY2KYaCvdn0FYk5PExbLkksGBpyfMo13NcN7E0H1yeeCEfXXkx8Vx5McNcgf5V0oDvn94hwgfpu+q7Idesx31bGmv7xpc8677H4liGnL+1SzUzf2FbSE1p1lTzyymq9izjTWpOr37JU+35mbm9JYgFP9TvO0VCYPsWbhCiSuD2QOyCpUTk9IV1hl3Y/6IZmBceR7p5/Tzgk8O5qG/XZtkn9GzmQ7UtyzjVnuDcbVk4BebqWElTbs3ELS060Z7lMi+cGJ/TCyqrYN9o383L1lW9vOBAF/aXLRGwpTt2swJk3bUWkTsvx840LAG1XOmKhaC0zKXzLrwTBB9PY/qz1LneBdBE7GaxGtSDARdifsH4zV3omQfvTtPE8OKnuLo/m6I4yP4wpzJEKEUZxdX1TV7Y/guOOy57CP/nKO030v+WpHBVcwWYHK/kJc8vrXUew9VU5sRvp1p+I/iN4DeC3wh+I/iN4DeC3wj+KwhAT4+nbyG7dDbm5MPPLcEdU//C68v+X95zNjlaHo7HB80PiCOCdHMZ4Vpbgbbm6TFUHZiqnlanaqaXw1N9uU40m7HFznx34ZjqFjvmTJPxjmDe0K148vQA68Khw/lwIX4eM0oIET15YLxkqOsPN+HUUIDOfnslvDhOoLHPImXzzMv6OT1t4QWcHG+BwR65eWQ4RZRtr25rdbzSOT7KEWhFHY2wtNuhArtObv5qckiqgYXxCu15Lclm/8uaCscT7WhduabYWN7BEeifvvMNJwg2eZIsVqd3YAHfop2fnc6a9cS32wdG9kHotJKFlyKm3clsnPfZpoAXjtP5mEcVFrJZTh/b+tPL7AzHbMT02mV6F3Pu9UnLcnngKoePK6xaKsQEqNdLvDNbXhhGcbHkXgdFGaZlia4vO3gVx87MIbAhwqfvz2uI4Yu7enw/zlPOvZXcav3Ul73cobDbK9PqWFapfMasHB+nue891JqRYkBhLJTqFDrUbOEeN34lngveIqymG6rtkm6bFWLaUpLN3SrrXVvi1oaU7NE3nERyU+N8+9ywypbhxHBimM6Jr836149fj9YSqgyat4W2IQ1j8qZtgOlBPp4cWgtoBq5NXs9mBfYEThH81YNny7NZSQuy+XWMTaNYpck/vd2vHcc8fyExl/PZ+MLrNfmMH9fN/3D/wDG35ceS6/NvbhyNZ7DJ+IVHb1o6D6dzVYJsvp7aowgqiz36N3cx160sIdF9KG2o1ljXMCXbmVxsWW/kEnTeb7O3lSV4yDTn2Mpr49eHwqcwxmJCXrkhOxCrbEimsJoShtXOyxwqJb8CzkXi0S/3kaBNYFdbdM+KyeYQeNl6x88aM6z1TIZ+6Mj8SD+BuOJ7H5fkgOQ+anGNhXJWKV9Oy7tdR2ujDTVmx4CyoysGrKbB9ChGt7dpyLEsN7G4VMlqe+zqsDUop3eU5Bw0vNQs8spJ37uvHfLzrxa4fr+VJXc4wrDjxGx/yhZd1oEVA/skSS3J56hMD46QjyQx+AO8yM4+VqkybyOOu+YgZLr+eC0+k0FdOA5n3ZGu8j5RLE/K6/VrHYmbyTr7O4dKzdcd8UEO6km5t6IwNs2eZyMdQ8Ju/zI/HPKsP8tJb596dU1womPi7YhskKgsflRzA4w444JNdKjJ7QS1hMT+p/geUM5oPlHFNtwzXJcTc/sz0RxX84A4xjaox1xnPsLQrNXMvsD0SBjdej6VTeyzJdUDSbO21f0wypqPOsZgzzxhdw2v5sbQ6YaFs9n664dDsie1yVhBvt3rAjPjkhmtS2kg790geYQZkktAm/n6QTQ2b6NWKJKYQ2Wik5To+eUmXctZMi8IZ/Q+aDNEM5JBqIggJRaLckwtBUauscAIUE2UQyMx4XQlFTS6M0u/tPonrhGmLNramYYGiJo7dgRHOBJs+7OaSq5QkW/9eAK3/OOgzR5MZArBeXhG8+Pd3F7rDq1JbJNYdvGTR3ow9zmkPWrk0WYPbor55s4FKWt17DtUYWQG7X4cV/kIecmUS4HuRS932C97K6fX+sZF+TZ3DnPUHVQhQRWOVgL1l8V03uX4fF/AhDbZ6dxltZdz5TsapvSRlVTk2gEkhsekR5taOIKQ+7O+XYptHOMhUVMzo08bfkCVHmrSh71h25IwvGinazdNZg6/FcCROzeFMdbL3vOneKlCyTzVuvRzy8g0vykPFaGhacE5y+7NworTeuMeZw7VxDbM7yLMb78X8B64NwfX4xFvW55UDE5DUow7ZD8Ygw8f8RQ33Y/rS9I1/8Vg9x9c5/BgxuUTZz4+6RxzXWPeYJhpy5H54bN/qnFVL7yuJbeJvNemzfeJ4yjV3qBfuS6l0WeiwLKJuP7MUK3I+uqAvXNoJ4TG4hhWs6oZhHBYWcNk4hHe3o+mqofe42rMYcnhvH1RKrzpZGuY3WL5WrzrP2oqHYEFvm3cj9hJwZRnvjp6wuc1jiBpxT/JWKIHsDuidB1Y2bxrRZfV9YeKUb9oxbVJ2c5aQe6QjvQOmYaI1c9NaEOLJEXAJ32pP7BiG6yErRz7RzFN+23srn2SvxjqAL8I13D7/WPFVKEb6WA/vti6I02V+hrsqe3LB675nP5BZP9To2OGQVwuHYtY0RrY853LuS91tHxJqBOdCnbdCZSbdT5tm2TvBH0AxJKL5XRWGJphaqS+l2wzwJrcC7r3DIXbyEb54D8hhjZTOroJuZZjnxpZErGxuPuGlh1p7oimpjOFiFvSjwa+SU0erLjJsoHGtwixok5TIyPmaNpxuo1Co6vBltFP+qjByvmoD7DdZCax5Ezg1BCzuXYeVWgEnFvGr79tjFQZLzaWskFkBygmC/M+BLi6R8h4U24E9G640p0tUF6KUpkbB/z4Snd7yPaeV29pimbppj87nMjE5vRmPvmSrq12TOfHNpR8dn+1YgLgkFhqVRqtNQzTZM0dWb82Zn4y/DHqcXJ1NqP12LBkNziqOT5oBqeaa7NXRnaMVQhir9htLqDxWARkTOZNWL4ARwcrfynuS11146Yj82ev15rfjawbLw+EfSr0/nPGGqRvtmjXFzl82ofy8Sj4zFt+5pPWsJxWx+O0Vtc/A8ya6LxPGs0DaGJ/pBQEC3V3p3RakQ4p2oXO3TfAk3ksBAjTnGl1v/0shkA2tagLyVYPfEc+83W53Latbr49MVoViiCMvupZpcp9mvAHzMDxS+XRgm0f3HApLmUDzCebNtq/rbHfvBfgkdTXsi/hHJkOKQ4veH4iH0VU/N6hpPRsbNqjdb2KxpyOIbwNWaNYWQakfBY2f4bT6y50G2BvStmVc68NP99h9I7B8vYnOPNVsltHRLX82LQ+hRdorGyaeumUzvs7qq0WhlC2M/U07yPx05fZyqsN3MHdwa0xGac/9fcLQgoveOOu2N+614L+BSvBJsyf+Fy5YFukA2yxCD7O3tqemLv1lMCRahLuRDzkeCbg8xKJbYB45wQBAA13FFdKJossmwjKBZakGmH1TwaLwEKoIABx6SlrV0VscnbD/Jrr1nalUJf119yA1oxfZgyDuVpsrh4YZWNE5u/XoacryBG1y9P74LTA9OKgXm46NB/bNG53OP6UXTDVIODDKTcu0oA5AaVuFqtt4PQfYYZNqhm5PVmL6/zexx2LUGXiVmXwcaM4k/GI9jJX6sR1N9YF6me+LpClhPMtzlUGwyb7WXE2886IIBYO+J9dc3zEZ76B/MR5E9uNQ5jb/cvYER+OCEJ9ynhMQEbaHiLnH05Eqszy4kzzeGU4xq7HMCmsz15rSgxCApg8Qh9GGmprP+/X/g9S8cK7CeyvsswtOtiTF6zx8UGbL4D5SM8wYbD80WWwUQawKswqbG9A4olQ/sPkiMSojfbtflLxbY49eQNnLT6nEYfONZt3HEaLoxunCJfkigz/eAWel4TvINODPpIbhVa6yxqs3hK17ZF24JdR/f4PGwVtZFRmnHXoHUnBZ5tTlkOwO1dZX9cfmT9Vm888XcCcGbA7H2/cB/nBoXs9IEmKFk/pGuCvrYfZZY3yOocb4/7fexVJjeOsEt/r46rdAK5j+BoVhhZdaco4KHoZbDogqC0BC5Uegm1HQb3y0EKUNhr49jXhTLoffSWk1Z9XCqcE1ph8YBecz/w3kCo7L8oeD//SW1rnukhoiv6gKdpmFtjNE6E8c//EQDi+wOMa0vog1+51PxwyFU7Ur3rb/gcA4xhsMN75MsnemAmD7FfAdG6aP8DzG1bBGM/0myUUaOtCwjnm3C0OnbDfaoOMSeKcOKcyTZSNbtNrqkknVOVLKt3GJJ2PqWTZfYjEnCWFM60S5pBLwaXg+DDIdETKHK61V6cFd/ZFz4d8D8/vUpaEEw42goVRDXm/h7P0xZwDfJnXi9V10jnUTn3QTq6OfNa6/L0Cbl7//AOn+Y8NgzJGk//6D7l3Lsv1dR72dwNkfHNN7i2LSSA3BJ/yW9CDJB6WKD1heP3qpwZCcA5i5PT2JS36DSWp2Inx5FT16zEn9U8GzaUbDEb9F0Pq5ci5v1E++sbj4gFAc6fufgW1mLCgR8kffr1WbKLNPczVig07+JYPgzG2PsywSz4scf9F8ZYD1f8PBbbSGVueXsbBbNc78y0Jk/9pZ+DH597VWFw9tCQTHdueH8MduUywfgC0DBl1lnNNJ10cbhz/Na5MsBH0WR8GGwaj+fVXdR1ctKEqxPfld8f/HPAP6yMTwYr8bEjTxDuG1291+PR83rTYnkn5D/CQePR0Qx2b/ng+qxVIIsMh7dN9jmWSp0oqS3zhYU2o0NPY1q2jPX57raYvBEO3t0+SH6MJG+Buk548mnUGn9WuOjjWLtZdUNvGroJQG7s2dqZREZOY99Y3+bqMD+CeDTkVzXz1QxE+XqQYCxfpCizcBuLRHm++NvjfHBzu6PrrPf3s9i9X9aFHi+vM6fcN9nOe1JW//pYgyfxbbwkPaJ3evn3nvHZLkcjATxkWz+RKg6co7QfgdnpsGm5XqXq7ML6tVZVtmg+nZXCf2Gkh7SP2kBjIFbts1eQRzDuP/Fabtr9j2r6XN/f9usNOGOuTYimRj7z7koPD1e5ggWjK/YflXNROI2LnV5R5e1vlyC37up+e5HE4Qf3pTOKNgZ+ed3EIlzy9SekQteb/84C4RrN9Wc3Ld8s2pYfqF658uHP/B7Xvf/z3/wFQSwMEFAACAAgA+wGQUPxVAylQAAAAbAAAABsAAAB1bml2ZXJzYWwvdW5pdmVyc2FsLnBuZy54bWyzsa/IzVEoSy0qzszPs1Uy1DNQsrfj5bIpKEoty0wtV6iwVTKysNQzgAAlhUpbJRMjBLc8M6UkA6jNwMQCIZiRmpmeUWKrZG5hBhfUBxoKAFBLAQIAABQAAgAIAClet0zWo37aRwMAAOEJAAAUAAAAAAAAAAEAAAAAAAAAAAB1bml2ZXJzYWwvcGxheWVyLnhtbFBLAQIAABQAAgAIAPsBkFB/ZO2n+gQAAGITAAAdAAAAAAAAAAEAAAAAAHkDAAB1bml2ZXJzYWwvY29tbW9uX21lc3NhZ2VzLmxuZ1BLAQIAABQAAgAIAPsBkFAVHmAbowAAAH8BAAAuAAAAAAAAAAEAAAAAAK4IAAB1bml2ZXJzYWwvcGxheWJhY2tfYW5kX25hdmlnYXRpb25fc2V0dGluZ3MueG1sUEsBAgAAFAACAAgA+wGQUNbVKwBUBQAA6xsAACcAAAAAAAAAAQAAAAAAnQkAAHVuaXZlcnNhbC9mbGFzaF9wdWJsaXNoaW5nX3NldHRpbmdzLnhtbFBLAQIAABQAAgAIAPsBkFBP/vGFUwMAADsMAAAhAAAAAAAAAAEAAAAAADYPAAB1bml2ZXJzYWwvZmxhc2hfc2tpbl9zZXR0aW5ncy54bWxQSwECAAAUAAIACAD7AZBQdQ2r8j8FAAB8GwAAJgAAAAAAAAABAAAAAADIEgAAdW5pdmVyc2FsL2h0bWxfcHVibGlzaGluZ19zZXR0aW5ncy54bWxQSwECAAAUAAIACAD7AZBQbWr18aYBAAA6BgAAHwAAAAAAAAABAAAAAABLGAAAdW5pdmVyc2FsL2h0bWxfc2tpbl9zZXR0aW5ncy5qc1BLAQIAABQAAgAIAPsBkFA6F87E8DwAAGJkAAAXAAAAAAAAAAAAAAAAAC4aAAB1bml2ZXJzYWwvdW5pdmVyc2FsLnBuZ1BLAQIAABQAAgAIAPsBkFD8VQMpUAAAAGwAAAAbAAAAAAAAAAEAAAAAAFNXAAB1bml2ZXJzYWwvdW5pdmVyc2FsLnBuZy54bWxQSwUGAAAAAAkACQC8AgAA3FcAAAAA"/>
  <p:tag name="ISPRING_CURRENT_PLAYER_ID" val="universal"/>
  <p:tag name="ISPRING_PRESENTATION_TITLE" val="Phương tiện giao thông đường bộ. 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584|2.035|2.256"/>
  <p:tag name="ISPRING_SLIDE_INDENT_LEVEL" val="0"/>
  <p:tag name="ISPRING_PRESENTER_ID" val="{4726FA55-0337-4B7F-9441-FCA1FF43ECD8}"/>
  <p:tag name="GENSWF_SLIDE_TITLE" val="Câu đố 3"/>
  <p:tag name="GENSWF_ADVANCE_TIME" val="14.146"/>
  <p:tag name="ISPRING_SLIDE_ID_2" val="{50619F9F-315B-4D44-AFA8-486EA6085540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022"/>
  <p:tag name="ISPRING_SLIDE_INDENT_LEVEL" val="0"/>
  <p:tag name="ISPRING_PRESENTER_ID" val="{4726FA55-0337-4B7F-9441-FCA1FF43ECD8}"/>
  <p:tag name="GENSWF_SLIDE_TITLE" val="Câu đố 3"/>
  <p:tag name="GENSWF_ADVANCE_TIME" val="6.223"/>
  <p:tag name="ISPRING_SLIDE_ID_2" val="{27BEC10C-55C1-4D08-9796-6C6C9F2C27B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4726FA55-0337-4B7F-9441-FCA1FF43ECD8}"/>
  <p:tag name="GENSWF_SLIDE_TITLE" val="Kết thúc"/>
  <p:tag name="GENSWF_ADVANCE_TIME" val="42.3"/>
  <p:tag name="ISPRING_SLIDE_ID_2" val="{B4796DDE-72ED-410A-8A23-E070277F8DA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4726FA55-0337-4B7F-9441-FCA1FF43ECD8}"/>
  <p:tag name="GENSWF_SLIDE_TITLE" val="Intro"/>
  <p:tag name="ISPRING_SLIDE_ID_2" val="{561D117A-C70D-4C79-914A-778E20FBEA07}"/>
  <p:tag name="GENSWF_ADVANCE_TIME" val="5.0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4726FA55-0337-4B7F-9441-FCA1FF43ECD8}"/>
  <p:tag name="ISPRING_SLIDE_ID_2" val="{C6E990AD-D6AD-4170-8157-672D8D384B8A}"/>
  <p:tag name="GENSWF_ADVANCE_TIME" val="15.1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6.62"/>
  <p:tag name="ISPRING_CUSTOM_TIMING_USED" val="1"/>
  <p:tag name="ISPRING_SLIDE_INDENT_LEVEL" val="0"/>
  <p:tag name="ISPRING_PRESENTER_ID" val="{4726FA55-0337-4B7F-9441-FCA1FF43ECD8}"/>
  <p:tag name="ISPRING_SLIDE_ID_2" val="{F095B38B-8278-43A6-98E7-62C44FC484D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4726FA55-0337-4B7F-9441-FCA1FF43ECD8}"/>
  <p:tag name="ISPRING_PLAYER_LAYOUT_TYPE" val="Video"/>
  <p:tag name="GENSWF_SLIDE_TITLE" val="Tìm hiểu phương tiện GT"/>
  <p:tag name="ISPRING_SLIDE_ID_2" val="{2D49155D-0E71-40AA-8268-77D87173B953}"/>
  <p:tag name="GENSWF_ADVANCE_TIME" val="237.9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2.985|2.658|2.609"/>
  <p:tag name="ISPRING_SLIDE_INDENT_LEVEL" val="0"/>
  <p:tag name="ISPRING_PRESENTER_ID" val="{4726FA55-0337-4B7F-9441-FCA1FF43ECD8}"/>
  <p:tag name="GENSWF_SLIDE_TITLE" val="Câu đố 1"/>
  <p:tag name="ISPRING_SLIDE_ID_2" val="{C60BD3D7-DA99-42A1-BBE8-45C8363E981D}"/>
  <p:tag name="GENSWF_ADVANCE_TIME" val="20.4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7.709"/>
  <p:tag name="ISPRING_SLIDE_INDENT_LEVEL" val="0"/>
  <p:tag name="ISPRING_PRESENTER_ID" val="{4726FA55-0337-4B7F-9441-FCA1FF43ECD8}"/>
  <p:tag name="GENSWF_SLIDE_TITLE" val="Câu đố 1"/>
  <p:tag name="ISPRING_SLIDE_ID_2" val="{5985D352-B45C-487A-8616-42ADEE7F1129}"/>
  <p:tag name="GENSWF_ADVANCE_TIME" val="17.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642|1.95|2.37"/>
  <p:tag name="ISPRING_SLIDE_INDENT_LEVEL" val="0"/>
  <p:tag name="ISPRING_PRESENTER_ID" val="{4726FA55-0337-4B7F-9441-FCA1FF43ECD8}"/>
  <p:tag name="GENSWF_SLIDE_TITLE" val="Câu đố 2"/>
  <p:tag name="GENSWF_ADVANCE_TIME" val="14.358"/>
  <p:tag name="ISPRING_SLIDE_ID_2" val="{41084C6B-C40D-4147-867A-576387AB277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452"/>
  <p:tag name="ISPRING_SLIDE_INDENT_LEVEL" val="0"/>
  <p:tag name="ISPRING_PRESENTER_ID" val="{4726FA55-0337-4B7F-9441-FCA1FF43ECD8}"/>
  <p:tag name="GENSWF_SLIDE_TITLE" val="Câu đố 2"/>
  <p:tag name="ISPRING_SLIDE_ID_2" val="{A0091EF3-F1F4-44C3-82E7-9928DADF9000}"/>
  <p:tag name="GENSWF_ADVANCE_TIME" val="5.1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250</Words>
  <Application>Microsoft Office PowerPoint</Application>
  <PresentationFormat>On-screen Show (4:3)</PresentationFormat>
  <Paragraphs>29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PHÒNG GIÁO DỤC VÀ ĐÀO TẠO QUẬN LONG BIÊN TRƯỜNG MẦM NON GIA THỤY</vt:lpstr>
      <vt:lpstr>I. Mục đích 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0987-193-794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Phương tiện giao thông đường bộ. </dc:title>
  <dc:creator>Windows User</dc:creator>
  <cp:lastModifiedBy>Windows User</cp:lastModifiedBy>
  <cp:revision>59</cp:revision>
  <dcterms:created xsi:type="dcterms:W3CDTF">2020-04-22T06:59:31Z</dcterms:created>
  <dcterms:modified xsi:type="dcterms:W3CDTF">2020-04-23T14:08:56Z</dcterms:modified>
</cp:coreProperties>
</file>