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1" r:id="rId4"/>
    <p:sldId id="270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4" autoAdjust="0"/>
    <p:restoredTop sz="94660"/>
  </p:normalViewPr>
  <p:slideViewPr>
    <p:cSldViewPr snapToGrid="0">
      <p:cViewPr varScale="1">
        <p:scale>
          <a:sx n="38" d="100"/>
          <a:sy n="38" d="100"/>
        </p:scale>
        <p:origin x="72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37FE7-9B95-475A-BF0D-39A5D9C2D5D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78A40-D704-40F6-9210-C0C4FB61E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2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5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67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5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66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5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2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3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5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95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88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40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83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A40-D704-40F6-9210-C0C4FB61E0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0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73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6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6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9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4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3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0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F6474-B0FB-4D97-A5CC-1329D6440500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81739-A354-4E45-9BFF-033BC9E1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0.xml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.jp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 g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491" y="931673"/>
            <a:ext cx="2100632" cy="20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27428" y="3995216"/>
            <a:ext cx="626048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</a:p>
          <a:p>
            <a:pPr>
              <a:lnSpc>
                <a:spcPct val="100000"/>
              </a:lnSpc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NBPB:    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24- 36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668" y="0"/>
            <a:ext cx="9144000" cy="840233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2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7"/>
    </mc:Choice>
    <mc:Fallback xmlns="">
      <p:transition spd="slow" advTm="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3" b="88864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04">
            <a:off x="22094" y="912363"/>
            <a:ext cx="4651897" cy="4651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9375" y1="43608" x2="39750" y2="45534"/>
                        <a14:foregroundMark x1="21875" y1="54816" x2="55750" y2="66900"/>
                        <a14:foregroundMark x1="55000" y1="75394" x2="69125" y2="77145"/>
                        <a14:foregroundMark x1="55000" y1="76532" x2="40000" y2="7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51" y="404949"/>
            <a:ext cx="4804203" cy="5656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0000" l="26500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76" y="182880"/>
            <a:ext cx="6858000" cy="6074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5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5"/>
    </mc:Choice>
    <mc:Fallback xmlns="">
      <p:transition spd="slow" advTm="740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9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375" y1="43608" x2="39750" y2="45534"/>
                        <a14:foregroundMark x1="21875" y1="54816" x2="55750" y2="66900"/>
                        <a14:foregroundMark x1="55000" y1="75394" x2="69125" y2="77145"/>
                        <a14:foregroundMark x1="55000" y1="76532" x2="40000" y2="7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3" y="-457006"/>
            <a:ext cx="5408023" cy="7719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22" y="2259874"/>
            <a:ext cx="3403141" cy="2860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6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2"/>
    </mc:Choice>
    <mc:Fallback xmlns="">
      <p:transition spd="slow" advTm="19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06" y="604224"/>
            <a:ext cx="3226526" cy="5243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96" y="0"/>
            <a:ext cx="3991416" cy="5697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67" b="90000" l="26500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33" y="248194"/>
            <a:ext cx="6463840" cy="5955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3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0" b="-10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7" b="90000" l="26500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76" y="181303"/>
            <a:ext cx="7615647" cy="7016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31" y="2769327"/>
            <a:ext cx="3232205" cy="2717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9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7"/>
    </mc:Choice>
    <mc:Fallback xmlns="">
      <p:transition spd="slow" advTm="11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thúc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rồi</a:t>
            </a:r>
            <a:r>
              <a:rPr lang="en-US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42109" y="1616443"/>
            <a:ext cx="6569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tất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cả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6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"/>
    </mc:Choice>
    <mc:Fallback xmlns="">
      <p:transition spd="slow" advTm="890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743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8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45"/>
    </mc:Choice>
    <mc:Fallback xmlns="">
      <p:transition spd="slow" advTm="6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àu Hoa - Nhạc Thiếu Nhi Có Lời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304" y="99151"/>
            <a:ext cx="11843132" cy="66616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15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01"/>
    </mc:Choice>
    <mc:Fallback xmlns="">
      <p:transition spd="slow" advTm="10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697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1"/>
    </mc:Choice>
    <mc:Fallback xmlns="">
      <p:transition spd="slow" advTm="127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38" y="-204977"/>
            <a:ext cx="4804203" cy="7445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918" y="5783160"/>
            <a:ext cx="4055041" cy="81419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Bông</a:t>
            </a:r>
            <a:r>
              <a:rPr lang="en-US" b="1" dirty="0" smtClean="0"/>
              <a:t> </a:t>
            </a:r>
            <a:r>
              <a:rPr lang="en-US" b="1" dirty="0" err="1" smtClean="0"/>
              <a:t>hoa</a:t>
            </a:r>
            <a:r>
              <a:rPr lang="en-US" b="1" dirty="0" smtClean="0"/>
              <a:t> </a:t>
            </a:r>
            <a:r>
              <a:rPr lang="en-US" b="1" dirty="0" err="1" smtClean="0"/>
              <a:t>màu</a:t>
            </a:r>
            <a:r>
              <a:rPr lang="en-US" b="1" dirty="0" smtClean="0"/>
              <a:t> </a:t>
            </a:r>
            <a:r>
              <a:rPr lang="en-US" b="1" dirty="0" err="1" smtClean="0"/>
              <a:t>đỏ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5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9"/>
    </mc:Choice>
    <mc:Fallback xmlns="">
      <p:transition spd="slow" advTm="2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36" y="0"/>
            <a:ext cx="7225937" cy="745889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99441" y="5552423"/>
            <a:ext cx="4277231" cy="81419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Bông</a:t>
            </a:r>
            <a:r>
              <a:rPr lang="en-US" b="1" dirty="0" smtClean="0"/>
              <a:t> </a:t>
            </a:r>
            <a:r>
              <a:rPr lang="en-US" b="1" dirty="0" err="1" smtClean="0"/>
              <a:t>hoa</a:t>
            </a:r>
            <a:r>
              <a:rPr lang="en-US" b="1" dirty="0" smtClean="0"/>
              <a:t> </a:t>
            </a:r>
            <a:r>
              <a:rPr lang="en-US" b="1" dirty="0" err="1" smtClean="0"/>
              <a:t>màu</a:t>
            </a:r>
            <a:r>
              <a:rPr lang="en-US" b="1" dirty="0" smtClean="0"/>
              <a:t> </a:t>
            </a:r>
            <a:r>
              <a:rPr lang="en-US" b="1" dirty="0" err="1" smtClean="0"/>
              <a:t>vàng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63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7"/>
    </mc:Choice>
    <mc:Fallback xmlns="">
      <p:transition spd="slow" advTm="1392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87833" l="7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55918" y="5783160"/>
            <a:ext cx="4055041" cy="81419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Chiếc</a:t>
            </a:r>
            <a:r>
              <a:rPr lang="en-US" b="1" dirty="0" smtClean="0"/>
              <a:t> </a:t>
            </a:r>
            <a:r>
              <a:rPr lang="en-US" b="1" dirty="0" err="1" smtClean="0"/>
              <a:t>lá</a:t>
            </a:r>
            <a:r>
              <a:rPr lang="en-US" b="1" dirty="0"/>
              <a:t> </a:t>
            </a:r>
            <a:r>
              <a:rPr lang="en-US" b="1" dirty="0" err="1" smtClean="0"/>
              <a:t>màu</a:t>
            </a:r>
            <a:r>
              <a:rPr lang="en-US" b="1" dirty="0" smtClean="0"/>
              <a:t> </a:t>
            </a:r>
            <a:r>
              <a:rPr lang="en-US" b="1" dirty="0" err="1" smtClean="0"/>
              <a:t>đỏ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7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7"/>
    </mc:Choice>
    <mc:Fallback xmlns="">
      <p:transition spd="slow" advTm="1583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49" y="-135146"/>
            <a:ext cx="6174211" cy="730100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99441" y="5552423"/>
            <a:ext cx="4277231" cy="8141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Chiếc</a:t>
            </a:r>
            <a:r>
              <a:rPr lang="en-US" b="1" dirty="0" smtClean="0"/>
              <a:t> </a:t>
            </a:r>
            <a:r>
              <a:rPr lang="en-US" b="1" dirty="0" err="1" smtClean="0"/>
              <a:t>lá</a:t>
            </a:r>
            <a:r>
              <a:rPr lang="en-US" b="1" dirty="0" smtClean="0"/>
              <a:t> </a:t>
            </a:r>
            <a:r>
              <a:rPr lang="en-US" b="1" dirty="0" err="1" smtClean="0"/>
              <a:t>màu</a:t>
            </a:r>
            <a:r>
              <a:rPr lang="en-US" b="1" dirty="0" smtClean="0"/>
              <a:t> </a:t>
            </a:r>
            <a:r>
              <a:rPr lang="en-US" b="1" dirty="0" err="1" smtClean="0"/>
              <a:t>vàng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2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6"/>
    </mc:Choice>
    <mc:Fallback xmlns="">
      <p:transition spd="slow" advTm="126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7295" y="1084217"/>
            <a:ext cx="5092548" cy="17744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</a:t>
            </a:r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xem</a:t>
            </a:r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</a:t>
            </a:r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nhanh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7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6"/>
    </mc:Choice>
    <mc:Fallback xmlns="">
      <p:transition spd="slow" advTm="1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FIRST_PUBLISH" val="1"/>
  <p:tag name="ISPRING_LMS_API_VERSION" val="SCORM 1.2"/>
  <p:tag name="ISPRING_ULTRA_SCORM_COURSE_ID" val="D149C5FF-52C3-46E4-A70B-7F2171C6E0ED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ER_PHOTO_0" val="png|iVBORw0KGgoAAAANSUhEUgAAAPAAAAFACAYAAACC6PFTAAAAAXNSR0IArs4c6QAAAARnQU1BAACx&#10;jwv8YQUAAAAJcEhZcwAADsMAAA7DAcdvqGQAAP+lSURBVHhe1P1ndFTZgqWL1niv+/Xt7tH3dlVX&#10;1XF1/EkLmSSexHsQCCEh77333nvvvfdeyCIhkHDCSgKEkQDhETLIm4iQAzLznPnm2oKsrL799/bN&#10;+rHGDqeI0N7rW3PO5eLv5v8K/GwKgNlHo5iMOoMXvjXos87FTdUoXDsUiMeNN3E2ogiV+oE4pRWG&#10;6rU2aFEKRItyMOqVAlCx3w25O6zQpOSLcadmPNPMw1k+H7/HFF6bj8N9gzJiPj2GJ5WdWPr+b5BP&#10;KzDffhlL7a1Y6jiHxasXsXj9MhavXMTC/duYv9sF2alKzFblYCovAROViZh8XAOF4jwGu8txr6oM&#10;98sa0F/SirulJ9FWloGzjUUo4+uz8xLhF+wHJ3dn6BkbwCc0FCHR8dAxNsdeZRWo6RvAwskN2qbm&#10;0DG3gJmjM6y9fOARHgWXoFA4BgTBLSQcERkZ8IuLg423NzRNjWHoYM/XecInNgYBCQnw49E5OAAx&#10;2dnIKC5GUFwUEnKzUVRRjoaakzhTV4crTc3oOXseVWUVyM0vREFxKcJTkuETEY7M3Hxk5RchOTMH&#10;FaVVqC6uRGVpJXJzclBWWIJz/LuGyjrUFVWjLKsURRnFKMssRV1ONRozynA6pwJdJ9vw9NR13K44&#10;ixsFJ/Hq1jnIxrow09uLlxWt6M9vwGB5O+YnxzGjeIyR6w14kFqAe855mEq5gLf1D7Bc/xDLV8ew&#10;XPMY773OYtm/DXLbGszoF0NhWIJXaknoOOCLC3s80a0Ri/qtDqjYZo2Tm21ZN4LxwqoINatMcfJr&#10;c9zbF4rvnM9gOX8AipFezM9kYfHJSchjGyHzOIXl+GuQv7qHWfRh7ofXLDNQ/O2vkLPuTdZkYM7K&#10;DPIAP8gjQ6BIjMdsUQVkA0OY/9vfMJB5Hn37o/DgRAIeHI/HQ71kPPDMw3D/K7wXfz/eh+Fr+eje&#10;74XHu+Lw6lgyzqy2Q8F/UsEVBzfIl/h/9V7EoHYRmlRZZ/NPoqG8Faeq2lh3OnDt8h3c7X2GB89H&#10;0P96Ak/GZHgyOIb+nvt4/uINRq50YbKhEVNVlXjm7o4Hhnb42QEsm1nAZGI7XnjXoN+hGPf0U9B5&#10;OBjX9GPRVXoODa5JaDaLwkWdGFTyQhbsdETeXiekbjdH/CY93NRLxYh5FXrVUnDygAvidhrBbdVB&#10;2P9xF/JVPTH1eArzS99DNv8WsjfjkPc/hOJuD+Z7brF0Y77vLub7+6C4dR2Krg7IrjVjpr8dM7Jb&#10;kP3Qg4nXp9Dbko3rhVm4nVeKXkJ8KicDpSVpyMqLR2xSBAJD/eETRIA9nODm5wtrRxcoK6th7wEl&#10;KKlrQovg6lpYwcjGDlauHnD08YeFixssXN1h4ugEB953Cw6DlbsHzJ1cpOcc/fme0THwiYlFUFIS&#10;EguLkFRUTJDjEJgQj7jsHMRkZSGeACfn5SApKwN5BfloazhFOEuRVZiP6LQ0eISFwZPwBvM9QhIS&#10;EZacBP/4GMRmZCI9Jx+xyanIyC1AbeMpVNXWory6BrlF5YiJT0dRTjEaKmrRVnMaHTVncLW6FTcb&#10;L6Cnph13Sk+hjw3h8NBNvOk9j+lLnXhddgFPC1rwvKAZI22XMDlxB4O3WvEkqRhPQioxGFaHuawO&#10;LNfehbywE+/ib2DB5RSmbasxqpuHIfV0PFZPwLljfqjbaoNLqiGoO+SOjK0myNpuhtxNpmjb64lJ&#10;t3pc2xeAc1vd8Jyw/+B1HssFr6EYegj5s2g21OmQpzZhPvQCFqpeQDbcjzmMQv7Xt1Dgryx/I8jL&#10;mKkqhCw0BorYJCyk5WC+tgXylwOQ//ADFlk3p3tf4vbhcHTvDkLXniB07g3C9V3+uHI4AI9KWzE9&#10;3o3JVwUY7S7FI/UoPN0Vg1O/NMQ1Dz8oJuv4OdcwxXPUcTAY5cEZqKw4hca682hquoTm01dwqeMW&#10;enoeo69/AI8GJ/D04XO8zM7DYEQohlMSMVpdjYmGBsw2NWKIdeGOkvbPDOC/rZTJmpsY8KjGM8cy&#10;PDLJxm3NeFw5GIAL2uG4lteMJvdE3LHLxXPTEjQfDUX2HgdEbdRB0W47jNucxEOtDJw+7IPCXZYI&#10;/1IFwZu1ca3sDCFcwgIvhOLD5yjEbVG++wFyhQJzA88gH3gCGaGWP34ExdMHVJNOyHBfKtMz7Ri8&#10;X4MHbfm4dTIbt6pK0FqcT2VLRHJOHKIEvBGBBNYGbr4eiEqJg5a+IQ4qKUNdS48wusLC3ROmBNKM&#10;RdfSCoY2tjCxd4SBpTX0zC0lmJ39AmHj7gVH3wA48baLfyAiM7MRkJSMoMRERKRnEOBiJBQUSiDH&#10;5OQikgBGscRRjVMJa25ZCXJLi1FUVobU/ByEUJ0DoqOo8mHwioyEdwzVOzREej/PyDB4RPDxqCj4&#10;xyUiJj0bEUmp8I2MRURaFsHPQU5xOZqbT+Ncaxu6Ll7D1YZ2XKo+jesNZ3H7zAXc4nMj4w/x4kUX&#10;HrU2Y/DMZbyu78BQxQUMF7fhTctZjI1cw8TCIwzn1GI8uIENNZ1WcCXuumWizzgRs/Yn8caoCC80&#10;0/FEIwW3joXTXbkiZ6cZzvHaVxx2RsgaFURu1ETCZl0kbtLHya12kHuewh3laJxebY3e/eFYdG3G&#10;u5yXVM7HvK7FWLhwCmPaCZgyz8Fi/WXMyh7xerIB/45lSY65iRHInrwk7G8gfz6GuSeEu38Y8uV3&#10;Uv0QdWZydBKPsxrQa54hAdx9MBQ3CPC13QHo2OyF01+Y4NW5FEwPFGN2sgIjJ/Nw509uuGfuhXlZ&#10;LeblDXyfXtyISUDuEWdUB2ehNiQHpwJzcMYzG2d8c3EprhI9DR3o632Cx69HMFDbjNHgUIyGBGLU&#10;ywNvXF0wkpqI6dqTmCqtQK+e9c8MYBZxsmZejGHQqwovXCvwxLaIXzQVnRrRaDvojcb9rmgxjcAF&#10;l3SMudZD7tCMMYc6PDXNw3OdTPSqJqBplyvytpgi8ZPjqDaJwGjPM/wwv8D3Zmv7V1H+BsUPP/nc&#10;jyB//wNkz59SfbugeHAP01fbMdV5GlOPzmD8WStGH53CFNV44E4zLjfmorE8CxlZ0YhLDkF8UiRC&#10;I4NhaW8BZ28X2uZAGFtZwpAW2c7VFW5BAbD29oKWpSWMHBxhbOcAXStrmDo4w8bNE26BIfAKi5Lg&#10;NeFzAbzQHrTRDr7+cAoIpMom0VJnEb4oeBPEICpnNGENS0tlSaP6CgXORmx2FhLz8pBM9c0rK0WG&#10;OJaXI72okBY7Fp7h4fCJioEDGwXX0HA4BwXBzscXtl7esPLwpNIHwSUwAvY+IXwskIqfgLDUTGTQ&#10;UhdX1TAi1OAUYb3WdhGPb/TgaedtPLp2HW/u38X08weYevkAw7e68az5PB7Xn8Vg8xVMXLqO2dkB&#10;QjONmb+NYKi0CXOp5/Am/hRuBxSg2TQETXr+eGjPa2iaS5ULxU21CLQc8ULCek1UHnVFs1Yg0vdb&#10;IG6rHmI36SBktQrC16ihdKMZFE6N6FdLRN1nxuje4Y8BlSS8jenDwtX7kI9n0WmdxnhSIGZKI9kg&#10;38bM1SbM3rtEUOm+nr/A/ONXUNx/Sms9IllpURfEUf4dnZpcwfryA2YVS+ixzcGtA6F4aJyNO2px&#10;6CLE1/cH48puf7Stc8Dz5mTMDJVh/EkuRu/l4q6GC4Y7UjA7nIu5769ibO4cKqz0UWFpi5PbddHw&#10;e32c+cwSV79ywo01LrjypT061jnhumYk+v1LMJJWgtHoaEbKMEyHBmPYyApPVfQxU1ECeUsjBqLT&#10;fn4AS8rIvPGm4joGPAmxeyX6hQqrx+Giehiaj3ijap05OmOr8CyhGX17w/HqSApeHkrCrcMxaDrk&#10;h4rdjsjfbIHz3tlYHp3Gu5E3ULxgBZIvQPbuvXRhJIhZfvrZovGQ8/nJ6xcxcaYeY43lGG0oxasL&#10;9XhxqR5zD69g5O45NFVnoqQoBaUVuUjNiEZUTCDCCK+hkQ48/b3gGx4EfXNj2Hu4wicsBDFpyXAP&#10;CYCZqxOs2JI6+fnDlrC4MOsKeIUyW1KRTWwdYGxrD2+C7B0WCXNnF1h7etNOh8CdxSsiEna+vlTL&#10;cATEx1EtaZ8TEwh3AoEtQgLBjc/NRUJ+AZUzDeGpyQhOjEUs7XR0ZgaS8vOp3umwpx238/aDJXOU&#10;DcE1YQY3tBWNihNMHfk9aPmt6BQcfAMJtRdzdijcwyIQEMvPjInne63k7BsXL6G/qxt9V67iQcdl&#10;jPQQjse9VLFHmLx7F8PXCXJ7B0YE2G8nMDc7jIU7zzB/+glepp7CGesInNIPRItNBKo03dHtkYde&#10;+1xc2OWGhn1OyN1jhZy9VrgXXIWc446IPmyGKl0/dFul4rJRAtI3GaJsvSnm7eoxYlyCpi/NcJOW&#10;9oVSLOZdz0N+Z4jW+CXt8izmZqjGTwn0yCDm7/Zi4X4f5h89xsJDlqvdkD+hVV5YYrSah2yQIN99&#10;BDljgOwco9TtB1iQKTD5eBw9phm4S7V/aJqF+7opuHk0Elf2+OP0n61xy88bE68KMXg3BQO3svCi&#10;MAWvW1Pp/FrZeN3FyMssvJlibMBtTC5cx8Ujbrj0lQu6dgXgzpEo9OsyMmin45llAZ5Z52GiqBGT&#10;bKCf2vrgtoo9Lm02wZlVuujW9cTL4FRcPejxMwRYFIIkMupoZTeGI1rwzKkED4wy0HkiCu2qQWg8&#10;5IHKDeY4RUW+5VWCV423MN43jPFhGSamFzHNMjU4hcWJGSzwYiheMA+xyCdnIXv7HnO0RrJ3LG/f&#10;SvlG8QNBFrb6w2fPjo3hTWUhbVAhBuoK8bKd+aW/Ey+629DUUISKyhyUUX0zs+OQmhmD+OQo+AZ6&#10;ICDEH0FsLU2tTOHi404VDqE1toI3j15hwTBzciSIwbSmUbwfDidfP6jo6ELLxFQC2D0oFFYu7tA2&#10;NoU+M7KxnT0sXd1g7eYKR28fAhSP0NQUCcLgpETeTqV1pp0msBkl5YS4kHBlUYVzJJiT+LgAN563&#10;g5h3faKi+XdsTPjZjn4BfH875mtX2nh7aBiZw8jWSYJY28wCGsYmOGFkDAs3d6o0Xx/I7+btCzOC&#10;7UJn4E9HEJ6WjtziQrS3tuDRjRu4eaYVvRcvYPJBH2TPnkM+OIixHlbce70YefwAL0+dwZscZlw2&#10;ztdt4tHkFI1qbU+UsXLe9M3Ho6AqPA2swdkTAUhZr4OU7UZopIPyPmAIy52q0N94COablZCpZIUH&#10;JnRlmtGo+coEMusaLHi1o+Ura3Tu8MWwSjpkwWcg+9t7gvMD5sbHoBiewPzLYcz3PcJ8L+G9ew8L&#10;3T1YOtMBRW8/FGOTmL/zCAs3e/k879/ug+LKTSxe6MLbs9exfPkWlnqf4kX1dVw7Qvu8zh13mIfv&#10;n0gkgCFoXWWNdh0jurMkPG2OQ69jLO4dpvsLr8Ks/DLGR0sxNZRNZb+LZTzHw9xUXNnihSdGuRhx&#10;rcOE/2kMu57EI710PLTIwhPLbDy0TUL7IScU/IsG0n+thpR/OY6Ifz6E7N9ooPUzK2T/QfNnCjCL&#10;pIbL32G68xVGc6/guU817hqm4Ip6BBp3O6PJIg4v7r+SXrfEIjoZPhbx2Pzbd5C/4YV7OcQyKBX5&#10;mwnIF5chX1peaWmX2OIuUJWXeX/prWShJQfw/V9plR/RMj/A61s3MP7oDu53tKD9dBXqmypQUpaF&#10;ArauRaVZiEuIgIuLLSGOgZu/J0yszeHu5wu/0DBYOlHJCKadpxe8w0Nhbm8HewJg6egEXQLiKmws&#10;LasubbaRtY0ErJqOHo6pa0CTUNt6+UiQO9B6B1H9QghNVFYWwgmw6IjypwqHpCRL2TeSoIanp8Iv&#10;NpaWl7Y6JQXJBDgqLQMRqekIIbiBcQlU/UDYenrC2t0D2qZmOK6rR3hNmcNdoEdrp2FoSmtvC2Oq&#10;sFB/Kw9+h4Aw+ESzAYhOgGNwGMw9fWDp5QcbvyC4sTEKS01DbVMDrjH7Xq2vw5U6OhaqsvzpM8he&#10;vMBk3wNM9D/Go9Pn0BmThatu8bhozsZYyx+1DmHo8MjAu/JHeOBbguchtejlMXmHEer0gnHRMQ07&#10;/7wGSut3wGKvGmx2qkFz0z6k7jVD6x43dO4PwLxjEyZsTuLkX/Rxc28gpjULsJR4bcUGL7CRfs16&#10;MPAG889eQd77EHI25rJh5tybdzF/jq/j7cXrt/G27RreXriBhXsPCTvrzRDry+AEFrp6+dwVvLtw&#10;DfNXejDSzuiQ1kpFdEf1fzmK+z7JmB7txNhoE55fT0SPkR86PnGU7PwT7Qy8KIjH0zYH1q1uCsQA&#10;rmVG49RmGzyiyg64V0sx8ZZaDDoPhaDLNAl90SfRox2L2j8YIPtXJ5Dx+xMI+/0h+PxmN2J/dxSt&#10;m5yQ95kOXH638+cLsFQEiOIizC0zRz3Gi8zz6HTJRVdaC+a++yveiec/KudPirDGMtoh+cgHgF+x&#10;5X01xIsxAplMzucWCTDBpS2Szcl5kRcxx9sCXAngH0RO/g4jI6/x+tUzXL18BnWNpWg5W4vikkyp&#10;FLHEJLLyRoUjPDoCTh4uMLIxh4uvN2wIrbaxGUwJpKm9Pcx4dPbxgTutq66hEZTVVHFETQ1HVVXh&#10;4OEOv8hI+BFI1wA/WNM2Wzk5S5A5BQbCj7nVLzoG/sytXhG0sR+gFZCK4aOkwkKklVJ9i4p5u0hS&#10;4EBhr5mT/aOZeam2nmxMvMLDEJqYBPfQUOhamBNaYxzV0MQhVTWo6RtB3dAERzV16AbMYUA7beLk&#10;Bn1+b00zS5g6uzMzh8DaKwAutPduEbGw9A6AqYc3bAODYUU1N2KD4B8VgdqSErRVV+H8yZPov3wZ&#10;U48fY6z3AcYeP8XzK53oSinAGctwtNA+N2t447pHFhYuDWAq7SIu2iTisn0KxmLOoMMuEY9DT+Kp&#10;A/+vvZbIUnZFrRYruEkmTqzaC7+9RqjaboW27c5Y9GzFoEUZyv+ggVv7A6HQK8PbhC7IZ+eZgecI&#10;6KQEsOLRc2Zg3v5YrxjVZDNzBPQOlpsvYrHlApbOXsFC5x3MPyXsg+OQT8ihmFDQZvdgufUS3l7s&#10;xOLkhCQUE6+npGx+IdgH0wsdmJusxp16b/R6BOHOoUg81Ob/4ncK/enBGHpVRMFpRL62Fjz/r7VI&#10;WH0CBesNUfyNMUrWGKP5sCdu2KahJ6oSDzJP4eIeH5T/UQ/Zf9RAxG8PwepXm6HzT98gfZUOKtaY&#10;wf4322H4j2t/5gB/LDxZ4qTLJhcx8ZhWiLeF6v4vX8siLPEKwOMSuJL6DoxgjpZatswW+bvvCKwc&#10;c9O8uPJ5zBFiGVVZ/v49Zqf5GrkMI6+foPPyaZxrq0NjUxlOE97cgmTm3jwUFmUhITUecSkJiEtO&#10;hH9YIMF1hy9tspOPF+0vIRCdVTY2ErxGvG9kbclcbAobZyccOKYMVT1dAu2LqJQkKSd7BgYgMCoS&#10;ZlRpY2trqq4PFdiLOZQK7ONLFfdkXvWEnY83AmmfY5l1I2lhY2ihw5KTmXfTJHgT8vKRLEBOz0AA&#10;ARYlkOrtwsbBLzpagtnU3oHWXQd7lJRw8NhxHFJRwz4lZSgTYGMbR2gRWg3aaHXCrGNpA1PaehtP&#10;fg9C7BwSCffIWLiERklHj5gE2NH6q1tZQ9POAXr2jvDj/1OSl4v26hrcP38Rz6l0z65041HLeXSX&#10;1KLFIRpNBn5oMA9AT2gplnvfYajoEuqNA1FvEYZ+30o8cy7BWNRp9Jll4r5eGkYcqjFpW4cZ99OY&#10;CjyP60apiFunjvxvdPBQNwm9Wkko/pMG7h8KwzvbZrxLv8nYNEaAZbz+w4T3KbMtIRb15kOjL0Yj&#10;FAPDWGo+D0XXPchHJyFjnZH3P4dCqPUIFVg0APJlvscolk5fwjIzsXxwmPCv1EEx/nvBLxXpn23A&#10;o7OJePM4Dy/qk9Gj7oXKf9yNlqPHcTlbE09vx6KrIhK53x5DzD/tQ/QfDiPrSy00HPbCJctkXPek&#10;MIWWoCelDr15rWjf5oHCP2gj5vdH4fzr7dD4xRqo/P0XSPhcDa6/3YW9/+1PMPv1ln8nAIsiTjZP&#10;lrDHkkX+X73mQxEKKpsnwMImDQxBJsB9992PPYwCbtmMDHIFbfS0jCqswMzrQcjeUKGZ214/vItL&#10;7SfR0lKB8xcbcfrMSRQWpyO/KIMlE2mZKYiMi0ZEbBQiYiLgHxEMr2A/2Lk5wcLBHsa2NrB2dYaV&#10;gzP27z8AZRVlgmFBe6wBHWNDvjYAIXGRBDcYFgTW0tGecJswN/vyvj08goLhTHBFQ6BrZgp7WnAB&#10;tBMVXAwDhaalIrWkFPE5eSy5SPwIbWY21TeBdjkJ8dm5CGXu9QoLgx8bBn/CKyZv2Hm6Q4/vqayl&#10;KQG8a/9hbNiyDcoaWtCkaxB2WlXXAKpUZQGvnrUtdGippUKLbe0bALuAYNj5BdJah9IlhMI1IgbO&#10;4TGwDw6FjX8AdB0c4RoUgFw6hNbKGjy63oXXdx+gr6kdzdGZqA9LQZ2ZP05aBeJufBXe9rzFXNNj&#10;tHpGI/+4LS47p+O1YzkW4i9hwO8kzu7yRJ9GCmbsGjDpegpDJmXI+NYCml98i8QtOmjabo/GDdao&#10;Xm2EJ8rxeO/Vhrel3XReE5INnu9/BsX9B5BPza64OlFHWJ/mGLPmO25g/vY9ZmUqsijvWU8IsuLl&#10;Sp+JXM56pGDjPinDItV5SVjuITYIH95HQCx/91ekfqkGn//we9S56+F5dwSuxBviZqE3rpTYorvF&#10;GdNLnXztFOR/fYE+02h0rvFA/WoLlK4xxVndSHSHVeB20kncKzmLx4030LTRAen/ogr/PxyE6a82&#10;Yf9//RPs/7wPsd9o4+B/+zP2/pc/IvorjX9fAP8vH/9QFB+PVF9hoeVvv8Ms7ZFcZFueZOmEs8iY&#10;geem5lYgpvrKCfDc0BvMPaO9ev4cz5l5O8434MKFRly61Iy2c/XMujkoKMlBaWUh0rNTmHfjkJyW&#10;jLSsTHgF+hNcZzh6udL62lBhHeDh7wdjc0scOHAQKmrHYWBsBA1tTVgTVHd/H7h4e8CbFdzExhqG&#10;luaw93CDhehQooJ50pKKPHyMr9czN4Mtramznz/tdYBkn8PS02ihU5BUUIS4nBzJSkdSbUP5WFA8&#10;gaXC+tBqe4WFwj8mGkFxcXw8HuEpqczQCQjgY6JTzcHLAwZU+gNHVbB+0zbsOiBgVsKh4ydwQt8Y&#10;BnaO0Da3goaxKQztnGBs7wx9Qmxk7wQjWmwzWmxTJ3doWVhD29Yehg5uMHbxgLmbF0yc3Vhc4RkS&#10;iKyMVLTmFeFew1k8OX8d9cHJKHMLRbVHJCodg9Cffw7vr89iLLsD7RGpaHSJRIttDB4ZZWKCqjvi&#10;fRK3TFPxxr0OQ5ZV6D4cjY6DYbD8Wgmb//wVbDccRs12azRutkPLehsMqaXjXUgblsouU4GZe18M&#10;SXZYca8PctYH2fvvpagkwTpOK9zSjoUHD7F45z7mR0YY12iZ6djmn76EQkQuhRi5+J7wy7HEjLx8&#10;7gaVefRHgIUSiyh3M6UBif95C854uEL2wwPWNWb+py1I2bMNDxvSeH+QwjPO105g+BQdxuYwjGnk&#10;4fpWP5R9ZohmFX/0FJzBg6ZOPD19G1Vb7RH2zwfh+bt9tMrrsP//+D2K9jjggV051v3Hf4LeL9cj&#10;bq3Wvw+ABZxSPhW9xf/T41KW+VAkSyQeFydX3BbQi9viMXHRCPXcFBV3YVkCWSZZJrbSA7TYL17i&#10;zvkWtLdW4+rVM+i+dQmNzRXIyEpAeXUpKmorkJiRhNQM0XlVxPwbhwCCYO9KtfHzhnugD1x93eDm&#10;4wltPSMcOHiE4BrDyMwE2vo6sHV2hCPz7gkdLZjaWsM/Mgy2ri7Yd3g/tAz14OrjBycvHxzX0Ia5&#10;ozMsHB1h5eIigesTzuzLLCyUN5KNhrDQorNKDBWJSR3BzLaiIylcdFYlJiMiKQW+kREENw4eIUHw&#10;pfJG0W5HswTx7yKTUxBMW+3kR9dAdbemRRbTPPVpnXVpnVV09HBUSwfH9QygaWoGHQsrWLkz71J9&#10;hZ0WQ05Wrl4SwGauntCn09CysIWyrjHUjMwJL9/P2g4abADM+H9EhISiOCEJV4qr0Z5SiDKPUJR7&#10;hKHKLwY3k2qwfGMGLzNacdIjGO1ZeWhwikSHYSxeGeTihWkuXtoXYciHmdo4F32amWg+Gow9f9mI&#10;9X9egxNffovSPda4cMQfZzY5YIzPz8e3Ql54Bgv9LxihhjH/nGp69z4d1qjU5yHqiKgvCz19eFvT&#10;jOXkEigc4iEPSMfC9ZtYePREGl5a7OvHQt8jKPh38olZLDdeoApf5e3pHwEWdUy++BYLA2OYbr+N&#10;p6XVeHLlFBoZnbz/858Q/ndf4soqE1zXtsOFcD9cL4tCB53O3fU+mHSswygz8nWHHLRZJqIzrQkP&#10;Wm7h8eke1B8PQPA/Muv/ywHY/nIrVP/rZ2g57AdE9sD+Twdh/rvN0PvFNz9/gMXJFvZ3bnb+x04m&#10;6XGeQGF7ZItU0mlaHWZauci3bGFlYpiIRXotoZd/98PK8JFsgbmXr5unJRqfhuz1GywMizHiF7h7&#10;sRWn64tw+UITLjP7llfnIiouBHkluSitLkFSVhIrfjSyC/IQQfvsTBUVsPoE0db6s3K70QabGeDg&#10;kaPQ0NWHqaUVQdaHiaUpfIL9YcYMrEsYTGysYEC7rKRyFJZODgTXG9oGesy9fN7IUII6Ip6Q8TO8&#10;g4Ng4+6K0MREaXw3loorlFYUMXkjipY5tbiMIBNiAhJGlRVjtVEp6ZIKB8bEUAVDmIOjYUvr7OTr&#10;S/UNY2MTAHfadFt3L2k6pxh/NqJVFh1oTrTx1m4Ek1Da+wbCwY+W2Zcuw4c5n/nXLSKKWTiYj9Mp&#10;OLrA1NUD+lRoPRtngm4PbQs76PP9hBLb+QdBhxVZzcxcyv5F/I6XiqpQF5uCCr9wlHgG40JcHmYa&#10;HuB5egvyzRxxKjkVZ+LSUWcSgm6tOAwa5mPAvhRPvUpx0yQJTbs9Yb9BFat++xlW/e4zqPx5HVo1&#10;A3H2sA/ObXDEmFkBZOUdmC86jYVbfZKKKvqfQtH3EHJhi0eZcUWdml/AYv0ZyAx8MH+xC2/SGzB6&#10;zA1vK1vwrv0y3lfV4V15LctJvG1pw6Lo2KICy4fG/7Ueskj9LXMLWHjyEm+Znb97PADF9Tt4EFuI&#10;pj0WOLPZDM8sM/DAJhm33BNw0z8ej+NKMHGqC1PXHmKs5xlmXkxQWJZYx5cxO6HAeP8oqo76wfc/&#10;fYtQZmDf3x2E5T9swo2jsVjyuoDuE8lQ+s+/g+OnB3/+AAuLIiN4suGxfz1xBFfAKiN8craUClGe&#10;vWTepZK+HsLck2e0PovS6yRLLQr/VtgnSX1F7qWtmh94idkHd3G7pQGXTtcw99bhyqVTKCylTY30&#10;Q3ltJcrqKpGYlYxsCeRyhDH3hkYz+xKyqIQ4uPt4SCpsZG4MPRMD2Lo4QN/ECIePKMHc2gLhCZHM&#10;uNYwt7OBEe3yjt07cVhZCZqGuszLtjC2NGNWdiDwFnzfMKTlptOixyIuKRbeVPXAyHAkZGchLCEe&#10;blRM96BABPG2mD4ZTLX1CI1AaHI6vCOjaZPTmHUFtKFw9PVm9o2SVNyFf2ft5gYdNiB65hZS77gY&#10;4rLz8IIlra44quroYse+A1RdNj6OTrDz9oWNh6c0ycPWk1B7MJ8TeDMCa+HhDRufAFh4+cGQEKsI&#10;x6GqiQPH1aFqYIoTVGGhwGZUYjtvf1pwR+k1prTsBXEJOJdbgrqoJAIchNrQBDxIpwpFFyDH1QfZ&#10;rt5ooNVvdI9El0ESxp3r0KefgTb9cDTZBSJuhw52/8PnWPXLz6G7TQWxe01Qe9gVxRuM0b3bH6Pe&#10;VVho78FC5TksXuuh+r4kyHdYR/ox/4Bq2tdHi8v68/QZplsvY+KEE5YYneZY1xQXqL4hGVgoOYVl&#10;ex8sXmaOfvaadrwOSy3n6OAoCkJ5RR38UD8lZ0dxmX/4HAu9j7Fw9xHt+CN8/3QA7x69wNKdfiyJ&#10;YaibD/Dd7X58f+8Z3j94jsV7jzF38xHGbjzAyPWHGO7sx9jjIQIsxwIz96sbT5G+3gIB/30PfH99&#10;ACH/cgQP1NLw6EgKhi1qYPZPG1Gzy/XnC7Bkc0Q3P3OqjDZINjDMxwiiUN3ZOalTYuH2fVqch7ww&#10;zByPeIH6n2D+fi/kd3jBmFs+2ucfi2gxBfw8yifGMHn7Oh62NuFCQwXOtFTiEtU3rygF/mGeqGyq&#10;Rl55Ia2uP1LyM5BRkIVYgiXUVywUSMhIh7OHC0wsjOFMiG1cHaisxjiurgIVVWXEJIm50bEwtjCF&#10;nqkhVLU1sOnbDdAh5O5BvrTLHnzOHIbmppJSRiVGIyMvDcnpCYiODZPGlWOZtSMSouHi5QYPP194&#10;UZEDmWF9IyNhRZUUkzxsaG3dAkOlWVv6VlbQoWU/ckIVpva20KKFP6apCRUtLRhTaS0I695Dh7Hv&#10;wGGoamrDzJ5Z1sEJ1q7u0LewlABXN+LfEOZj2jpQpp0/oqElHfUtmX8Jsxk/V59ZXcfGHnpUXkMH&#10;Fz7mBQMqtjqV9ri+AY5qG0JJU08aUxYTQyzdfJinrbH/uAYbNWvUZ2ShI68cp5OyURoQjvKASJQH&#10;RSKBDUQkYT/pH4Hu1BL0BBXhtGogCjZZIGOtIQrVbVFjGYrWzAY8armLWw7ZyNlsiNQvVFG23hj3&#10;lCMxU3QRS9cfYKnqHJaYVxfu9mLxajfryGPev4TFM2fp1uYhb22XhhHlpy5inrZZvrjAnCvDzEXe&#10;LqqHLDrjx2g2z79faG7/MZr9tE4JcZDPrAA8/4D1r5e2+z5BvsNcTXCXr97BkmgYzndj8eItLF25&#10;g8Ubd6XnFrofQnGzH1Nd/Ri+0ouBjjsYElA/GybEbzF4ewAxn2rBj1Y67neqeGVegebVjug9noam&#10;Hd44+fXPcC70xyIpr4InlRZo/vmAdBQnUzbN/HGvj60cT8A9MSWOIIuZNb3i/n3Md96ArJ+K/PFE&#10;C2g/vJ8Er1i08PwJrct1PG0/g4t1FWisLUB7Wy3yCpIRGuWP2tO1yCzMhGeQJxKzU5GRnwVffw9E&#10;xkYiOTMdgREhVE5WTksTWml3KrATbbAOdIx04eThhsTMNNpqHxiamkDP2JC5Vxvbd+6Amqa6NL3S&#10;gJAdU1GG8rGjzJ/OCIwKQ05BJlLS4xEVG4oUZu3MvCxE8PM8/L3gzuIVFAAPqq+DNzOnhQWOqqtL&#10;kzDELCorkUMtrQmMEZTVNaCqqwNtYxMcVDoCFXGfQB49cUKa3SXu79q9F8fU1GFh78QGxQz65pYS&#10;4NoEUFXfECraejioegIHVdSgqmco9U7ri+EkKqqJixtV1xm6tvbQtSHIVFo9Ma+b99WMTaHM3Kyk&#10;ocP3MWFjYk01d4UxiymVWtOU+VpfH+Zs1M4Xl6MzvxKNUakooLoX+YcgzskN+T4huB6bh+6McrRS&#10;pYuPO6F0qx0unojEWGEX3vXKMXHpHsqP2MLyl2sRtEoJHeqhqPvKFP2OOVimwi1dJzhlp5lZz2P5&#10;8k28bb+KRebdxfZLWMopgOL8JcgqT0qz8GRvJiHvvAfZzbuQiXkDoo6llUJ279EHp7eA+bwi2m9a&#10;YwEwgf1pPZXq1rQCigdPJYAVzNvzj1/Sct/H4iUC23YdS2evMztfw9KZq/wu17HccRNL1whyVx/d&#10;wSPIuh9h/Oo9jHT0YOjqXQx3PcD4wwEsypdxMakBtn+3Bv7/YSteaRbixqEYVH1iitsaaSj81Ohn&#10;CjBhk4thH+ZUaRLGC54UMZd5cpIn6hFbVf7jhFi0rgt3qMIEd+HOXSx0dkFxlxdCTJEUCxeo4NJF&#10;ev8esr9+j7mRYcjv3cPUjSt4faEdp4tyUVGUjrYzNcjPT0BklB/qTzcgMT0GIdFBiKHiJmQkIzyG&#10;lSuRikg19PRlPrQxox00g52LI0yszGAkVJb51c3HnRY4C/buLtintB9aBrrQMdCHssoxWNhaw93P&#10;i3nYD/YuTlDX0STw+lT0SJSW5yM7NxURkYGIjY9AMgGOjIuQ5lWL/OwTyrzKhkGfdtuAKqvPfC2m&#10;Ogq1UzMwxgldQ8JrTEjVceDoUajz8W07d7HR2IUdO3fj8LHjOKqmRrg1oUboDykdxV7aZUuCKAA2&#10;tLKmxfagtXbkbTtoGplCjSCqavO7a+lIyx9NqbSmLq60z17SiiphpfWYdZWZ97XESir+rbK+EY5o&#10;E2Cq9+ETmrTTJtAgtJoWfN7GVpq+aefpDV02QK6MHTfr6nG3vgVloeHIpcPIYmZOd/FGgRetdUgU&#10;miLi0BaQjCfelRiLPIPeoDI0W/gjYrMKjP60ESa/W492nRDcMUtD4ypTvCw6j8VpOZYIwXJlK95W&#10;tTLP3sC7xgtYvnhdml01f68f8rYLkN/uleqJbHERsiGC+/wVFMzH8/efYMrWnw7uHeYGB6Hg91k4&#10;dXpFPKQ59P9aT6UOLLG2XPw9FV4hVjTx9kLPQyx13MaymNnV2I63DW1YPnWO5TzenrqAt2cu4+2F&#10;LkIslJjiQ9hnCPoUv+sMVXmOVnv29iPMPB7E9MMRdBacwfWMU3iddRVjYRdR9AtttG5yQ92Wn6mF&#10;lizurByK1yNQDIiJGAT46Uuq7EOCSmgFuJIKs5VjvlnqEtakk61eN+QjzMW02LLZaVqkGcxNjRP8&#10;cciH+T7372P8GuE9347zFUUoyU3EWcJbxsybl5+I6rpyAhSOgCAvxKUQ3rRERMdHIi4hCvGJUbC0&#10;NqGqGsDCzpLKqocT2mpQOaHMzGtI2x1A9Q6FEVVMhepo4+wIGydmY1NTgu2BuIwE+IUGMDN7MS+b&#10;0XK7IIN5t7Qsh5+dhsTkKCSlMNvyszwD3Pk6d+n1Qsmt2VAY2QlwzSWA1WmNVQ0McExLG5oEWJOg&#10;qGjqYveBg9I0zKNqJ7Bj715s3bETx2iBj2loYtuuXTCgAoteZvG8OsF08vGHYyBVXXRuRUTAOywM&#10;5rTCGkZmkupqE25dS6qzg6OUi628vOAYFEK77CT1Rlt5+UpHMUaswu9xzMCIR6qwjhEVXINWnOeI&#10;qqzJzxW92Sb2DtICDjs2ADZOTkiODMPlsnI0pKcjPzwYRYmxSPXxRQwbi/yAELQmpKI2IAyNruGI&#10;2qoD72+U4LH+MEKPGcF7tzpivtXG64RWnN3niY6D/hhnbpwXC1RuMHO2XsFyTjXeN1/Cdyzv6s5I&#10;Df/ifdrWgdfMwWKyzyKtM+30xAQtMLNqLzNyYglG9D0J9gKmj5tjwdgFisXlFff23Xf/d4CX30Oa&#10;a9/3mO/DaPfqDZYudvHzL+NdE4Hl5y6fpBuobMJyeQMblWa8rT8nPb987hqWL3Ri/uwVjFe1YLKu&#10;DXKq9jwBlt17gtm7jyGjnX7PRkJMGBGOYHH5r3hYcAn1OzzQ+JX9zxRgMRFjckaaJTMvIH7FlvOJ&#10;yBhUXwFwdw8Wrwtou2iRbmDpcqdUFm/fxXwf83DvA0g9j4+fQfGQtob2R1ygqds3MUx4L1eVIC8z&#10;Bg11RaioyEBhMStKfQmCgt3g6WGPeEKUQPWNjA5hHg1HeJgvzMz0oa6tCROqoPLxI1BWPQoNPQ3o&#10;Ctvs5YygyCBpnNeeudTS1lbqlNLQo+JpqsKFNtuFmVdTSxfH1bSo1kYENgb5eanIzIxHaloMcpl/&#10;U6m84WxAHL2d4M8K7UX1NXewgrGtJcyd7GHr7g5rFgHVMQK4h1l2196D2K90jGq7F+vXbcIB2ub1&#10;Gzdhy7Yd+HrNWinzatAW7zt8GLpUUrHmWNw/pHxMmqrpFhkBF2br1KISaYG/yMV6YmzXzBJaZnQX&#10;dqIzyoVHe9j5+sErKlaawGHr5Ud43ai+NtCzcoSBLTOwiTkbFzOo6RvjwPET2HX4CPYpq0BdfC6z&#10;r5a5aIBspNxtbEulNzVGRKAfWnNyUcZsn+xD9Y2LQaStDaJoyU/y+5SEhyBS3wwOG5Vgv0kJBp9t&#10;QfQJM5QYeaA/r42qXIVTO1zw2LMYisEpCTTFowEsM3O+LT2FhcgcLKaWYv4O6wVt8nJeGZazsiEf&#10;Y50SqiqjUFzna2mv37ZcxJi6C4b90jBVWI/pPx6Q8q94z7mxMcy9pkoTWlFHBchipEMu6qmYdvmM&#10;Me/9X1nPXlJlz1P12/C+9iytfCMWKpogP3sZCmbfhYvMwtWnsXSyFYsEW1HWgGlC/Sa3ihGhFjMn&#10;z2KGQE9fvoWZm32QPR/G3PgMZDNyxkeWqTksizn7c8u4FVDzMwSYJ0gmeownZph7R3lRVmZTyd+M&#10;Sz3NC/cfYZEXQgC7fOEqli/dYKa4jrcXmS/O05qcvYTFa92EmBmGtmb+0TOq9zNM3yK8l87hVkMF&#10;KorTUV6eg/zCROQWJKCyJg/BQa5wdjRFTEwQEgiwj68LixPCIwLgQIgOHT6Io8ysR5SVoKJ6jNZY&#10;j8prAEdPZtjIYHgH+cPY2gJmtMqa2lo4oaEmrUoKCA+CrbM9TmhpQcfQBHbOrsjITEZ1ZSHyC9KR&#10;mZWAkpJcZGSlIJSNQFBUEBsEF6ljzN5TZEdrmPPvLV2dYUcF1KJ1FtMed+49QIXdg60792DTt9vx&#10;1Zr12LBxC/YcPIjVX6/B5q3b+Ng3WLdxIwE/IqmuqQOzKh2BIRuAo6rHpZ5pMREkOj0TacWlcAsI&#10;gDlVUlsoMG20sM4GzMYCXn1rG+hYWMLMyUXaaCA0OQ2R/Dtbb18Cagltc2ZSVx9pgocuoRZFi43F&#10;IVV1HGUG16ZNN2JWNiKY5mKhBC27Phs5IytLpIWHoSEtBVmBAUjy8kQWG5RwPlcQGY68CCpzbBRs&#10;tx6Gzl/Ww3XrMSQet8DNpHJ0hRSiVdUfXabJGMtvx7wY0ydsYvbUwuW7kvouxuRgxsQXs2L2lFDM&#10;50NYONOBueZmaQhSyrliOJEwyWOz8eobVbxxDMXETlPIg7Ok5xXffw95QyPmxGQQ3hf1VNoEYpbZ&#10;VwxD9j+n45NLzy30PMb7ky0szZLqinw9J+AT7yM+S0E173uBharTmEsrwdyFbkwW12EkMQ9jGaWY&#10;KDhJiM9gig5ikjZ78vJtjDESjHY+oKUexuyLUYxfuIvp6w8xe2/g5wew1CkgABZL/4bHmClGCfM0&#10;5KIHmplYAvjWfeacmyzdVOBOvGu7hPen2vDu5Cm2fu2017RC/U+w8Fgs1n6OqZ5bGGPuvdtYgcqi&#10;JNrWDIIThczcWGnIKC7eF0FBLohLCEFEhD9CQrzg5mELN09bODhTSTXVsHvPTgle5ePMmFrqkvK6&#10;+7kjOTcDTh7u2LVvP7OnDrOxJW22MdXYjiq6osrHCI8+rXVQdBjyi7JQWprD75BL65yKPAFxTgoC&#10;w/3hG+oDZ29HuPp6wpoZ0dbDFbaeboTJUMq3u2iRN2zeKoG7ffc+lv34+psN+HLVGnz2+Wrs3H8A&#10;23bvwSqCu/Hbb7Fz3z4Cvgsn9PShpKoqDSkZEV5R9GnDbZlpI2lfozMyEJuVJU3+MHd0hIWTs6TC&#10;mgT4hKER4bSQlhWK1UmWPBoTcmvaYPeQMISnZCAyM4eNDK20mbWkwNpUWwGsmIqpRcsubLTo4BJA&#10;G1jbSTZd9Hyb05Yb2dGtUI0zIsJQGR+DVAKcHRyMJHc3pPl683YAEtlIxljZI1HfBW3+uagzCUWl&#10;vi8Kj9qhRSsQT4LLMVt5CXIqr6TAojwZwnITrWpxLeSOkZhNK4TiB9E3QoFgEYtXZqemoRCr0d4x&#10;C9O2jhu549GvtmFwkzqmtT2x+JLuj6+defIEczdvSc5Q6oVmUbz/gWookyKe1MEq6iwfX7hxH+/L&#10;aqmwLdJc/I9TNKW/ET3W8kUoJmahaLtBezyE2YevMBKRhtHYTIwKiDPLMVkoIG7FLHPxzLU7mLxx&#10;D2OdvRi/+xxy2RLmRmYwVNuB0dqLPz+AxSC7VERX/+iUBLFsnllFnAgxLfIpW69u5t4r3Vi6Rht9&#10;uRvvzl7A+8YzeFfThMUbYiUJlfoZ7U7fI0x0XsXo1Qt4crYR9YS3olIsBUxGSnIo7WsMYmN9kZAY&#10;jKhoP7g5WsCLFtrd3QZ2VGMnFxuoqh3DgYP7qb60zceVcfDQfpYD8I+g7cxNI6AOWLtuIw4dPSoN&#10;DZkRDjG8FBZP1WAOVqf6qGhrwyfEDyWlWaisLpHmU5eU5yE7LwXJGTGISQxHcFQg39Mf3qFiIoU9&#10;LFwdpCGh/cpHsWbdOgK5VVLddeu3YMOmb/HN+k34ZsNmCdzPPl+FVV99w9x7gAp8GJuovlu2bWej&#10;sg+7CLUhM6iOkQnV1REOHl4wtbHh/+YOXwIYnZ2FgLg4xGbwGBMjLXpwDvDnd3CnYjvC3MWZ9tgW&#10;hlRhc1pmj7AIOPkHEkRbqIqOLtpxodRGNvbSkkQxh1pV30BaDKFlLrKvBVT4OjGz6xiPRnaObABo&#10;0wm4GNYSG/qJ19rzdklsNHJoqbODA5ETGox0f28UU4Vro+LQVVaD/qxGNB31RMFWU5SquqLeLBg3&#10;3DNoP1sxRYBlV+5JC1IkpZt/yyzMhr7jFhZqz2PWNQGykios3BYbFvay9NFW80hVFfFqvpuAOEVh&#10;YI8hJow9sdR5B4opisj77zHHDCyU+GMRfTRzy99hbnIOsnHWUSqxVGe/+xsWmX+XS09KdVd6/Yd6&#10;LYqYoy9mA4pOM9kY7f53ILCVGA5JxEgU/4/YLLxJLMB4djmmaa1nG9ogo5WW91Bt7zzB5M1+TD9g&#10;3p5iPu8fwnDp6Z+hAotWiidItvwecvp9cSLkC7Qdf+U/L/Yoej3IVu4m5jvvQs4WUiwFe9fSjrfV&#10;jViuOUXL/BTzz19JF2WkvRmD55rxtLkOjcy5+XlxKCpOQ2w8rVoSW/n4QERF+MLZzhR2FobwILB+&#10;Aay4FjqwsjOC2onj2LGDyks4j6up4vCRg1BSPozA6CgkZadDU0cLq79ai6MqqrB2WVnja0doo1Ji&#10;EBQTBnNbK0JgC7+oEOQWpqOkLA/FQnkLM5CcHo345AikMgMnpkUjiN/Dzd8V9sy/JvZmOKapQXA3&#10;4Ktv1tIOb8e323Zh7dpN+PzTL/D5Z6vw9doN+HzV1/iKx2/Wb8anhHj/0WM4yGwrep4PMn8ePHwU&#10;+wi0gFdD10CaaWVub89M7gNr2mkbKnJoapK0/FCsVxaLHZz96AL8faj+7rDzoRMRK6WojmIzPAGu&#10;I0tAXCKCEpLgEhjM1wZJvcsiW4sxXxtPH+hJFprQ24qVTQSZRZ2WXACsynOka2MLAzYIR3V1pKOW&#10;hQXUTEwQHBqI6rQEJDM65IUHozIuHhfS89CdXYau/FK0+8Wh8ag7mnUD0WoZiVuBBXid1YLRwjaM&#10;V3ZgpukaVe1fVVhaRvh0iM5tTrK2s2GZmIvKxHI9s2kHQbvRg6WbFIPb97H8oJ/Q9mA+IQsLuWVQ&#10;FJ/E7KUrUr2TbLR4v7fvMcMoJyKeUGPhCiXllS+v3F78Dkt1rWwMCP//DK/0Wqr2gphxpZDec/rS&#10;TQy6hWHIPw6DASyBCRgKScZIdAYmskoxVVbP7HwVi7fZyDx4BvnDF5jtfY6556OYFxtX3H728wVY&#10;9PjJxXrdSQZ4Kq90Xy6H4tUAZPcfUpV50sRJfTmAZeaNpeIaLLRckIabFqnAU12deHSyGH2VxbhY&#10;U4iCnDiUFKUhPT0KKWkRyM6NR0x0AGwt9GBprA0nR3OCHQQHF3OYWBpAXV0Vmzduptoq4Thz3M6d&#10;O3GA6hsaFw2/0BDs2r0b6zdswqEjSrCnSplQeS0d7BCcEIbI1Dg4eLnCyc8TroGeSM1OQJHobSa4&#10;OflptM0ZCA5zR0IKIU6JhH+wK/yC3Zh/A2Hjaovte3fhiy+/prJvwNZtO7GeqvvFZ6vx6V++wNfM&#10;uvsOHOFzm/DpF6vxyWdfYs3ajRLQYphIRUMTh48qQ+moClTUNLCfICvTwh9TYya3tYG9u5g55irZ&#10;aDsPDwSKrWnFVFDmbic/bzj5ePO7i+9NR0L76kaofGOiCKkPPMMj4Ep7K4pLUBBBjkdQfAJiMnIg&#10;9vOyZK4VHV42Xj7My7TQVH5ht8XkEH1aZ21maFVaclXe16HNNmBjompEiy6GxWjTLd2cUZaXhuqE&#10;WNSxgWhOTsfNompcTy9AZ1YJOrNL8DCvHk9S6/GS4A7mt2GwoA1DxecxVn4R02dvMjoN0JbSaooG&#10;n/VDJlYTLb3H/MAoFPknMeEShtnwdKljaZlx693Zi3jb3oGl6nrM+YRj2sgDkwetMblLG7N1jSvg&#10;CmCnZjDX/4yqK7ah/TAWLN5/kfZbfAZvKygoixW07PML/0Z9pTotMrOYzitysxjenFvAIBukARsf&#10;vOZ3GonOwhiz8FhpIyYqTmGqvg3Tpy5gtuk8Fq7fwcLDZxSmQShou+WMBwraaPnw7M8UYB7louNA&#10;zMKapo0RvX2iZ3psFPIXr3hBVnYLlM/LmY/HMH/zHhZzKrDQegkLT55jsece3pxrQU9xNi4VZqOI&#10;yltKBS4pSkUuwc3IjIa/nyNsrPVgoHscepoqiI0LREiYB0zN9HH48CHs2rEbh4SKHTyITbSqe5gt&#10;g2JCpYkaa1avwWba2KMqx2BsYQITCzMCbALvMD9mwhi4BXnBnkB4sfLnis8vzpI6rAoKM1HI75SQ&#10;GIpoNhYpmQmIiAlCXHIU4qjCrj5O2LmHGZZ2eP26zVJZs3odVn35DT775Et8ynLk2Als3bpLgvlT&#10;KrEA/Uu+ft3Gb6FlaAx1MS5rYARNPUPad32oEOrjLEdUVHBM/QR0TYyhZ2oqLVt0DyKgtKsu/n7S&#10;6iVnXx9pIz5tY0NY0kkEEW4vKrM3s7FYzRSRmooo5mWxXFHAG5qcKi2gCIhNoHrHwD82nqD7w4jQ&#10;GtrZMfsSXNp1A2ZcfRY9axtmYWNaZjOCbAhbXz/o8XlVZnTRO31CVw+JcRHoKC/HjdJqtCSl4Upu&#10;KW4VVuNmXgW6cspwv7AGA2XnMFxxCQN5Z/Ca8A6WXcCb0nOYvvMMiiVa1PabmKltxdyblQy7AuHf&#10;sHSvHxP2wXij64KZ4BTIEvIxG5qKCbsgjOwzwdgxC8xY+UIWGIeF6FTIT55aGc589BKK67chE+PE&#10;H8Bc6av5AXMzjHpiuSE/d4n1b1H8DT5s0SSE6B2/DyGXjtO03PMrHWfj5c14oWqOIe8YTDdepJ3v&#10;xyLhFL3YiruPIe9/TXGagOIxYb39QBq/VohNCQbHeWQRSyWHZ35+AIsinRzxz799hzkBMIGVWtPJ&#10;Ccw9fkwLw9ZMXJiRYSguX5R6E+X1rVhoaudFeoCZc+141lCJ+3WVaCzPkeCtLMtETmYUMtIj4Ud4&#10;HZ0tYGSiDTXVw7Cm4oZHUIVsjKGkdIi2eQchJryHDmHDho3YtnUHvPw9YONkQ3A+I8z7oMXKpmdI&#10;W+poBwc3J4QmhCM6naqelgjPEB9YMsNGJcWgrLIAmdmJUodVYUm2lHtTCGtSajSiYgMQmxyJlJxk&#10;5mc77Ny3G2u/2YRNm7ZhzZoN+POfPpNA/cufP5fKN1Tfr75eJ90WMIuyatUarN+8FZu37YCeiTk0&#10;aFM1PsCra2xGy38c+w8dxnENDWjq60uzwtT1dPmcEVypqvbM7e7BQVIHlqs/bTzzr0sAYwWf8yDc&#10;Yv2wjYertCAinMCKTQPEyidf5mUBsVBlt6BgWHt6wpLqbu3pJY0bGxJYMXasZ2UFXTHFk4qvRmjV&#10;aZWPGxhIw0p6zNbmzNoCYHVm6SOqJ+BAF9OQl4Xu8lpcyMzHxcwC9JTWobugSgK4K68MTyvOYqT6&#10;Kl6XnMfr0gsYKr+E4fILmO57tQIs7aWs7Sbm8ishu0ZbPfSatvM5FDUtmLQLxksxfnzABCMaDhjR&#10;dMKojhumPOMgTynBQkk9lpvOSlvoLIndN7r6sMQcqrh6kyr6/UpjIOon1VTMt5dPyBjxqPDPh/G+&#10;8CSWSph/xXixeN2776WFDisqLebzEzrW69mRCbzUsMWwezhtP1X2fCdkzOrzNx9Ccesh5N19kN18&#10;gDnaftkDClbPIyhu3sf8E/5/YjGFiAZvZnn7ZwrwxyL/KzODmCkj9rf6ALC8p4c2hNlYXKiBQSxW&#10;VUlb4sjE/ldiXO3iFUy0NuNxbTnOVRcgLyMSVWUZyM+ORVSIK8JC3OHkbA1tXXUoHz0IY2MdBAd5&#10;wtfXFepqx6i8hFfpCG3qAVrXtdi1azfzohU8aYW3b9+NowTCgDlO5fhxqVjYWMMjwAdhCVEIYG4z&#10;tTSHZ5AvoUxFQUmuBGtWbjLKqgqRX5KFhKRQZOYkMv+GIz41CtlUZ0cPG9rxDfji8zXYtHkbVq/6&#10;RoL0i8+/km4L+7z6Kz63ZSt+9evfSmALcDdvZjb+dge28zvu2X9A6uk2YBYVywK1DU0ItJm0MkqV&#10;eVqbVtXW1Y0qbQhjKqGVsxPs3Jm5Pd0kgD0ZC8Qca+/wMGnNcHBcgrQwQmyHKxZGOFKd/SLFWuII&#10;Ph8vrX4Sm+R5EWCx6bwLIRY7XApoxaQNMYYsij7z7kcVFjPHNPidxPOa0kwyfWjyNaKTTEVXF9om&#10;pmx8eD18PXC+uIQqXIP2nDxcK6jArZJa3GRM6qQi3y2qxXDtNQzXXMEQs+9gVQeGqjukTh4JYEIi&#10;REAxrYD86i3IaJ1lERmQBadCFpKKUX0PjJl4YTYyC4q8k1ioacVi6xUsniOw13qwIDa3e/CCTo6q&#10;2HlPWsSv6L5NUfnbylCUiG9isf+MDIpJOSFWSJB/l1eNZTYyiuW3UuYVvdRSB5eYEiy2rJ2Yl77f&#10;YGw2BnQdMF3agOmTZzDbfh2y8WnM9dFBXL6N+Rv3eOyBov0GZC0dkJ3uwNzpK5C1XsXs6cuYEdb6&#10;0i3IHw/+fAGWFi4I2/xOLBF8L9kV+dAbWom7kIkVJSLjDA1jqagciicvJKDnbvVgurYOI0116KMC&#10;l+cloDArGlWV2Qj0tEMiM2+QnzPMLI2wb/8uqGuowMvLEWGhftDVVKNd3oc9tLA7duzC119/Q6v6&#10;LWwJb3BkAFSYg8X0Q3VNLSgx94phJWsHW1jYWiIgIhi+oazobi6wsrdFZGIkisvzERruR4BjUFKe&#10;y5KP9Mw46X5mThKymPXi0qNh62KJDRs34rNPv8KWLTvw5Rdf4xPCK8Bdv/7bFRtN5d387Tas37hF&#10;el6o8xbCu3vXfjYoqpLKKimrwJAwWNK+GlnaQN/UQlJhPSqeua211Gklsq8lrbO9m5u0bNHalRAz&#10;Bzt6e9FG+8KH8Iq1w26BgbTP8VTgIGZhfwlie2Zjj5BQeAaHUqUD+TifYxYWW96KfatdgkKkaZJC&#10;ebVo0U9Q4bXFxA3CKX5twsjBHhZiQoi1rTQeLJ7bxwhySEMdmrwt7LUms7GelQUbGW3kMYqcLypG&#10;B6/vhbwidBZW4XZ5A+5VnUJXfhme1ZzDm4YbGKq7hqFGHhuvY/wcbe4MLa+AmEVYVUkJ5xm5Hg5C&#10;Vncec/H5mBPg5tZg4VQHFi50Yf4aobnZB8UDZufRGTo8xrg3U1js7qUC35cAnu+5v+IK5RSL4XFp&#10;ux2F6GQlwPOPX2P5/HV8JxQ4o3hlBEW2SJWkUs4QYDHU9OQ15r/7G13CC7zSsMN4TAbGkvMwkV+D&#10;0aZzeJ5djieeURhNK4W88TzkDe2YrWjGrAC8lnm4+gymSpsxUViPyeImTJU0SpM+ftYKLHoApXnN&#10;b9niiWlvw8y7/Y8x393NPMI8PDNLgCuhOHd5RaGXFjHa3oKXdeU4XZGJvKwInGosQUSoB/wJcIi/&#10;M5ycLHD42EEcUT4EOztT+Pu7wYmQ7t+9Haqqx6lqhGTVVzxuhTHzsAeBP6KkjK1bdmIfAT5yVBmb&#10;Nm6AkbkhzO3M4EW19QrygVegr2SlwxOikVdZSMvtCS8fZ+QVZdA6ZyE3L1m6nVOYgTQqcHJGFBzd&#10;LfDtli3Mt6uxdfseKu7XErhr126gsm6ndd+J9Ws3YsP6zRLc63nctfsAdu7cC2WVE9DUZnakoqlp&#10;0hZracOJUOrqakPpqJLkInRoVcVPu7j40N7aWTOrm8OGlt+FOd7R3U1ajxxKa+wmdgnx8yKcYpdM&#10;H2ktsT/VVeyEKaZXBsbFMc+HElBPOHgzaohdLdkIOAUEwFnM5iLUYnhJbEpv4eQCQ7oSVUOxKYAm&#10;lLW1YSSssosTrPmZjj4+MPuwsf0RLR3sVj4GZaqvsNUHVcXiCT2oGmgjMNQL9XnZuF5egwv5Regq&#10;PYnuohoC3ILbtNT3K5vx+tQNDLZ0YeRcD4ZbuzB2/jYmL9/F3NAY7ev7FSX+ALKoH/JFOjnCpqCq&#10;KoTK3X4E+dMByMamWb+ommKZoahHYtmgNGHoPhX4rjQ1cr6ndwXKV6MsVFPxGWKyESGdv/cYy5c6&#10;8V1BNZaY1+WTBFtsiPdmGvOEff7SJUmBxfcYDEnHqxPWGLT0xHBkKh47BeHyl4dw+bc7cVvZAo/s&#10;AvDCJRRjacWYEnAnFWIioxKTKWUYTyjCeFIxJtPKMZkrfp2h6ecOMMv3zBFi+1ex/c3olDTpfP7+&#10;PYglhGJl0WIDs29O8Y9jxcP3u3HtZB4K0kNpnVORncbK6GWP0EB3ODpaSvOXDykfgIu7LdxcbeBA&#10;oI8e3Av148o4cGA/1ny9Fps3bYI2bacTgTwqgN2wFYcOHaFlPoGN6zdAR08bbj5ucHB3JBQm0qQO&#10;Z94PigxBan6mNJ5r7WCJRObb/OJMaS+t3II0ZBDcLGbgjOwEWmh/quYhfPLHz+kGlPDV6rWSLd7K&#10;vL1nz37s2rkbO3h79/ZdUDp4BDu27aKF34lDR45K3+UAc63ycVWoa+swy5sw0zvBX+RXJ0e4uDrD&#10;3skONvY2sLQxhy+hDKKKhoQEI4Q2P4ANTmJiHJKTk5Cdk4OklCRphxHv4AA4+XpJ+deJttmdQAfE&#10;xNJaR1GZI5iN/SXrbUClN7Vb2ffLwtl5BWZfP0nNxTZBpnZ20GNjcVxfF0rqalCmyupbWVLFfWDh&#10;6AArF2epMRDjwbsOH8V+FRW+Tl2aNCIWXqhpa8HQyhhFmcm4Ul6Js3m00eUEuLwOd6qbcb+2Ffdr&#10;TuNZ81UMn7uD0SsPMHrpLt6c78Gb9h6Mtd/GTNdDzN5/Li0ImB0loGKvq48gi47S93R03630VIsi&#10;KbUYGmJdExvaiclCi7eFAt/B4pWbBLhPUmfF8yECLDqTKCBvqMI8zvc+xfLFbrzPq8Riyzkp9yrE&#10;VrZU6aVrtMfRyYR/id9jBv07dfGIwA7Qzk+dvoR7pl6o/e9rcD84CS/r2/AkPB3P3SPwzDYAYymF&#10;GAlPw4hvEkb9UvHGLxlvgtIwGp6NsQSCXNz4MweYLaKUJb6jhRYXYJoZQpywhw8IMS3NxAQWrnVh&#10;OSmL2fgeZpcX8ODmFZwsz0RZfjwqS9Lg72qFGFpZFydLZld9HFTaDzsHc4SG+kgKrH5CGft3bMeR&#10;w4dpXT/B2jXroKejBWOxiujocezZvR/HVNSgoamDrcyn6gTb3tUOdiy2LnZQ0zhOVbNFUlYackoL&#10;kJCVDBtnK4RE+aGoNFvquMrKSUZSWhTSCW56VhxiEwOgZ6SJT/+yCvv3H8G6bzYy565i3t6DQwcP&#10;4dCBg1AioEdYVJSOQu2oCm8fgaraCWnXDktmSjMCoqunD0trKzjQFttZW8LW1grOVFhXZ9plOyvY&#10;2lnScdghiDY4hDCGBPkjJjqcJRTxMeFIiotGclIcElkiokKlLXK9g/3gHuBFi+xDdfWDK/9GbIgn&#10;bLUHc7JbYIC0OYGhJTMuGy6xRZA6VdOQgJqLBsPRHmLjPrFxntiUT0VbEyqa6tJRbGdrSeD1LC1g&#10;RbcgMrf4dcY9dDiHjqtJe2GraGhJ4+pilVdYmCcuVVfhXGEJLlVU4Vp1PR40X8SDU+dx7+RpPGYe&#10;HLp8H6PdTzDa+ZhKfAdjl+7jDY9THX2Y5u3xszcx1tKJySv3MM1cOzvwBrKJKcgmp6UtZaUFDaKP&#10;RczImpiE/PkApEX5PQ9XAO6+x1xMgO8/ZH2bg+IFlVQALHqEB1gXnw9iobcfyx0iA1dgsb2DwvIW&#10;8wMjWL57H7N2gRg+YiVtxPim9BRu/adv8MzAC3PzSxjLq8GL9HLc8InE+QMGuLJBHTf2meDGNh08&#10;s/bHWOUpjDWcxystJwxahOC1qR8GjL0w6B6LNyFZmC76mSuwKJIKE2KpS/4tIR6dlWZjzT98xBPI&#10;XCGWFfICz9bVYqy/D7cut6KyOAVlxWmID/eGL8GNCvKChYk+jh8/ClMzQwSzcpoa6cHc3Aj7t2/D&#10;ccK7af1GfEmIlA4dgpmJMbZ/u5WW+gSUqQhKSsew/pv1zMiHpNlVhnwPWxd7GJjqQ0tPA6Exkcgl&#10;vGl56QgI84GrtxPSCGtZRZ6Ue2MTwxCfEo7sgnREJ9Cm0s5/+dlqbNjwLXbu2ovVX3xFq7wBB2nR&#10;Dx84gEN790KFSqt+/Dh0NTSgra4BYyMDWFFNnZ3t4MHs6uPpDl9mVwcbQmtHN0Fo3dwc4OnhAltL&#10;U5jQhro62cPfxwsBVGB/ZtywkACkJsYgJyMJOVS33Jw0lPB7V1aUIis7DYkp8UhIikd0fBRCCHlA&#10;dAT8IkTmDSC4wXAhxNbM+V5UckdPNwJrDQMLUxw5RkegdADHNFRh7mDLfO0MXUKsaaAHHVNmYVMT&#10;aBgSagKsZWoMUwc7Wmg2gJ4etN9B0oyub3fvwc79+6Gmo4s9+w/BwFCf/6MNangdr56sx5WaWrTz&#10;Ot+oaZA2x3vQdB7369vx6updjPQ8w2jPcwyfv4Pxqw8w1nGfVrqPpRfjF/gYLfYkyzSfn+24B9m1&#10;e5BfpwDQRsu7aI1vPaSdXukBnhc/o3KvX9pVQ0ygEDZ64bqYvUXHNzaLeTG9UgAs7bVFeB884evu&#10;YenqHbzPLcdi42lpFtjSLX5OUAJe/mY/Xu+xxMLSWzw6ao2+b9Qgu8PPINBD5c2YO3cdL6tbUPf5&#10;LpzerYlnZzvQaRuOjt9sx+uMEowyMjzeqIEBlzBMtF3FSPZJvDIPwGhUHmZrfuYZ+P9WPvQAKl6/&#10;wfyTpyzPoGCZOd2Msboq9J+qQnNVDtKTw1BAqxrsZYeESH940job6KjDytKEtpn5y1AHBgY6UFc9&#10;hmOH9mP31m+xbvVXOEhwrKgsO7ZsJchKzJg60pDSN6JD69tt0GWlMrIwltYBi/FfXQMtWFibIT0v&#10;CynZyYQzUrLmMQkR0thvSWmONOabkhGLjFyqcHo0fPwdoXL0CNZ/vR57mWfXsWHYyry7e8cuHNq3&#10;j3b+ANSUlaHK15jq68Ha3BSmdA7OTrbwZqMRQqseHRaIUNpgf09XhAX5IdDXg/e9ERlBlQ3xhZOj&#10;DexsLAiuL6IjQhAZGogI2uOkuAgkx4cjMyWWECciPzcVBbnpjBrFqD9ZyUYvHxmpiUhKipFKaiqt&#10;PjN9ZEwUvMVWt37+sHFzpcrawt7dmRC7EmJLmNhaQl1fG6pa6lBSVYamvg68A/xgysZFTVeLttsB&#10;eoRYy8SQOdgVpnQFmgJwYyPYennCxT8Ae3m+N2zaLK2S2n9YCaon1ODFiJOWFIDL9bXobGhG96lW&#10;XK6qwf0zF/Di2h3cazyPF2Ih/J1nmHgwiGECO0Y7LSAe7+jFhChU4Umq9My1Psxef4C5zoeQdT2C&#10;rJO3rxPe630EuheyK3egYGMg4P1XgB9QgQnwDfHzs710f2OYfzEsZWDFMyq1gLfrHt6238DbizcJ&#10;cBkWSqux8OgFZPG5GNygiUf/cQOGTrhh7mo3Hu3Ux3hkxso+bN//FVP83iN5tZi+cgs94Slo07DB&#10;4/IGTIyMocc0GHc1HdFv4Y/erdoYO3tBytAycvCa8I4nFWH22u1/ZwCzKH5gdqHVkbKw2D3w8WNM&#10;3ryKR6cqabdykZ+TgBxmzYRofyqvG4sn7Mz04cBKZmllCjOq5rGjB6ChfgzKh/dj+6aN2LFxIw7s&#10;2gF7BwuCewBbNm6Cvr4hVfhbfLVqFdatXSdN/jeztoCzqLiskAbGetDUVENoVBBiksIRlxqDwGAv&#10;RET40TZnoJj2OTklAim0zqnpBJiAh4S7w9baCGuouMrM1ruZa/fs3IsDe/ZB4/gxaLPSqiopwUhX&#10;FzZmxnCwNoersMSs8ALWaH9vxIX4IZaQxkcGIS4yGFFh/kiIC0NkpLDIXggP80MUs3gQXUZcdBjS&#10;E2ORl56MioIcFFNl89MJblYKKkoKUFVehPLiXJQW5qCcpbq0kLEjH2VFORLYudmpyKNKp6XEIYpq&#10;7EsFdvHxpoW2gpmt+NVFR4LsBCMrNmamBoTUCIdUjmA3GyJ1WmsPZmmx3/UJPU1pG1tjKraRvRVs&#10;qN7GtNt7jhyGETOz+EUKB2biLVu3Y8fuvYSYufjgQTohI/i4WaKxLBOdjc24d+EKrjU04dZpKi8V&#10;89m1u3jScRsDzLuTYm4w4Ryh+k7c6Mf4FSrwFT5OmKdvPMQMn5u98YClDzOEdpZljlDPEd5ZqvGc&#10;ALiLsPY+xuJdAtxDlWQOXpAs9C0pAwvbLFRXQCxWuS3evMfsS3BPtuJ9/Vm8zSrAcmUdFAX1GNlj&#10;jv5/2In+/7YN4y6xGE8pxssTtpgrqMH80+eQzy1CoXiPmYevmIUvY5KNwMLj1xgsO4W7dn6YHhrD&#10;05h83Nuhixd+sZLF/9ghN950EZOlDdK0zH9/AItpaBPj0lxnsfZX0cu8c68Tt85UoakmFwX5ycjJ&#10;iqf62iApllbPyhiWhM2Stlf8euBxlUNQo5U+QfXdtn4DdmzahJ1bNsOSdlpXVxMbN2zEsWMqVMfd&#10;hPcLbKEqiPFeY1ZEZ1ZWD2832DhQcbSOw9PXDalsLAJDPREVHwpPT3skJoShsCgDqQQ3MTEEycnh&#10;0uKF8AhPeLpZ4cCO3Thy4DCURNbdtxeqx45Bh7naiBXeRE+HqqsLe1pNNzY4Pq4OCPZxR5CAl0DG&#10;E94UgptOYNOo8umJEchKjkEGS1ZaAhJj+TiVszA3A1mpccjLSEZxTgYqC3NRU5qP2rJC1FeUSPfL&#10;CKyAtYHK21BTgfqqcjTydn11OU5WllCVC2izE5GVnoA8Ap/J90uOjUBoiD9c+H1snRwIsSXzvj0c&#10;3F2kTf2EOzE2M8KBQwfxLaOJsupxaXqpEV2NrimzO52LhYsDTKng1q5UYjGVUltbgteXTsHCwQEb&#10;Nm6GKiPDPp4fsYrLntcvNdYX56pLcP/Sddxuv4Q75y7jefcDPO3sxctbjwgyc/Cj11Th11ImnqKd&#10;nuhiw06QxX5T090snf2YESAT2I9l9gO8s8zHc2wMxDTF+QdPqb4i/wr7THg7e7DU0YkFWmnFc6rv&#10;U7G5BAshX7rag/ctl/C+qArvCyuwnJiB+ZJqyNu78HK7Ge783efo/z82Y8wtDsNWgXit64zZsgY2&#10;Bndpx8dXOs6W3+MNoZ1kHBALF26p2eLcqv3ShvHDGdXoXXsU48zW8x8mkYgyVlaLWTYg4vbPH+Cf&#10;/o4vi/RPi9+m6erG/Ll2THZ2YKS7Az1tDaxoUcjNZeaM8EKIrwNCAtxgTWWwpjJYsWJpaKgQnD3Q&#10;1TmBfTt3Yv2qr7CH9lnrhAosLYxoZ9di587d2EwF3rhuA7ZTEfZSTQxZ+exoYZ3dHeDu5Qwnd3tY&#10;25kgLikCUWwkAqn0vv4uCKLaJ1GNc+kC0tMikZQQzAYlHfHxwfDyNIe5sQ4O7T6EE8dUCfFBaPJz&#10;NdRUYMXvZ0934Ew77khr7kOF92VFD6U1jvT3RHywL5LDA5EeE4Js2vTc5Giqaqw0b7iMSlmSnYKi&#10;rGTkM9eKkkuYc5lzKwqzCWYZmgjmKZammjI011ZJt5vrqqm4+VJprCmXXtMgXltbyftlUqmvKkFR&#10;bhrVOA056fHIZOOUlRxJWx4IP7GRHzO5HqOIGe26Pb+vgZEuG0ldmFlZ4Li6Knbv2Y3DSodhYmUu&#10;RQ4DugpHMaRF+PXNzaVN67XpbMQUTzsPV+m3lcTtAweV2AgoYTuvhRnjQ4CPHWryEtHZehZ9V7rR&#10;SQXu77yLx9fv4tnNB3h15yle973A7PA0RmlLZ/uHMU1LPXX3Jabvsdx5gZlbTzFD6zwjVFgCV6jw&#10;R4DvQHb/GVVxiZHs9UoP9K0PHVidt7F84Zr042cCcMVjsSadKn3jDt6eu4rvTrbgbWYRFhMysRiW&#10;BFl4AhbECqWnw3iT24gh0xAMWQTi8VfHCLEfZipPYV5sUSvi3+QU5iZnMVR9Bq/icvHYMwKnf7UO&#10;t8zdsTQ2g4cq1ug/aoKptg7Gx79JuXnq1SDexGdAIX7L698DwNIqDlH4ZaVZMGICx+SktP/VXGMj&#10;XjXV4n5LDarz4xER7orU5GBmRVOEBTjD1YEVR08DHgTCiBXtqNJ+aNP2qqkcxfrVX2PXt1txgmps&#10;ZWlM27wBmzZuwfp167Hm66+wmwq8jbn3IDOps5sDXD0c4ehkDU9mUAvaYL8AD2kHj/AIX/j5OyEq&#10;KgDJiWHISI8hwIlIT41ENiHLZxb38rSEtZUhVKgq2ifUoXzoEPS1NOgMDGFvaQp3O2t4OdnA90MJ&#10;93NHTDAVN9SP4AYgMdgbGYQ3NzkKeSnRKMlKREVeKirzM3nMIMRpVNUsVBRloYgwl+ZnoKooF3WV&#10;xWghqKfrq9HawNJYg7NNdWjl/bMNNWjnuROPN1UTXCpvc20Fwa7k3xDwWnGfqiw2tS/KpmJnoTgv&#10;HTmp0UiLD0FchD+ztyvsbc1hyYbHWkBMZTUyNsAJTXVpwwMduon9+/fxvhrV2QjmfI0Zc7GYAWbn&#10;7g5j2mehxLpmJtA00me+doGtixOhV8a27TvohrZA/cQJuDmZIzspBG21pei91o2uM+dw+/w19F7p&#10;wQNm4eGnQxggwNNvpjH+7A1mXo5jbmAS04+GMEOYZ3mc7XuNWcI8c+sJZqnIc4R5jjlY1ils9D3I&#10;Xoux4+8hH5+Vdu9Y6r5LgFnErxa2E2A2HPMEeOE+7TWVWajyu5YL+K68EUtxmZD7hkPuGojpE2Z0&#10;hczWtMgL8kVpj6657ocYsA7DgF0QxgtrIbvUJW2ytyBWGHXR0t9gjq84hftGLnidXYF3Y1MYyanC&#10;ndVH8dItROodF/DOzszgdUQiZqtOY1786uJ3P/w7UGAB7fIyZocGIHu7tDKkNDQE2Z0eTLSdwdNT&#10;dehoKkVGajDtqz8iaWcdLXURFsjMpXkCXrR4RvraOHBgF44pHaCVNsbGNauxdd06KO3bQ7D53N5d&#10;WCuW7VF5v/rySyrxN9i1axd2bNsKa+ZQTy8X2Nmbw8vblTnaiBA7E14PuLtbIzTcB+GRfpLKCsXN&#10;y01iZgxHqlDi7ETExgTAg3beQFsd2rTiJ44rE+LjzLeW8GAO9HVgcbRBgJs9AghvmLcL4gltElUu&#10;nXY5Jz4MeYmRLBEoSosjrMmoKkhHdWEGSyaqC7J4zEZtaR5qSmiLCbEAt75KwFuJM001OENwRWk/&#10;VYtzzXW4eLoR51vq0dZYzdv1uHC6AaepvC0EuLW+SnptG8/r6XrxWDnqaKdL2UiIhqEkPw25zPuZ&#10;/E7xkQFsKN3hwlwrevTNCak3FdbDy53wakOb5/aElhqO02mIPcT0TfRg5WDL7Ows/QSr2MXEh3ne&#10;zM4GKhonoKmrLf00jZqGpjQbTnQc7t61l+fKDP6MHzWFKei5fBW3L15DN1XxLuG9TRgGB0Yx8moU&#10;40MTmHwzg6mRaYIox+zzMcw9eYO5px/KkxHMPRrE3P2XmLv7HLKeJyuFNlxauirc3bvvoGDGFRu5&#10;S/ZZ+tnRq1im2s4/fIYFwi2ee8sG5H39ObzLq8ZCaAJmTF0w6x6Cad8YyArLsPBiAAuvhrHw5BUW&#10;xd7SLDO3HmKsrg2Tta0SxPPM3It3n2KJ6j/f08/vQesuhrouduLBfmPc+UIJw9kl0i8hTj56ihem&#10;zpiIy8Z89yMoxmSYZUP181dgfvm5IWYOXjhF103IFuehmJNhqu8eBi60obflJCtdEaKjPBEb5Q1b&#10;VhJhQ90JhTXVwMHGkrZ5Lw7u2wU9bQ3mzt1Y8+Vn0n19WmllQv3ZXz6h8m7Auq/XYP3XX2OP2AKW&#10;1tbcygS29hawtTWFN9XG2cUWxsbaiIoJQkiYN3xo06MIaHxCKKIiqZJirJfwxkV7IzM9GgkxgfD1&#10;tIWrkwUz7glaaH1+hxOwZmV3t7dGkJuTBGw4G4YQd0dE+LgiJpA2XMAbHYI82uWi1FiWGJTQwlbS&#10;MtcwX9cUZ6K2OBt1pbmoL8vnMQ9NVUW8nUcbXIjmk+UE9yTaCKuA8xzBbef98831vF3HYwMunWnC&#10;pVaC3FyLCy11uHz2FKGuk17XUltGha7GOd6X/vbUSSp0CaqLc6jsVPnMBGQlhFMVo5EaF8IGxw++&#10;jBVmpjqwszVGcIg3AtmAmpjqwcDEAIeOHGDZDz1DHegb68KUjkcMw/mF+SOCed6N/7cqVVuV9lnP&#10;xBAOro44uP8A9u7Zh+3b91CF1eHELJxLFb7Wfgb3aW27O27gLkG61dGFJ49eYpaKNPRyBFOTMozT&#10;firky5gbmcXcq3Gq66SkyHOvJiBjpZc9HYHs8SBkDygKfa8gu0eYPwAsuTyx2o2wSvuu3SDAhHX5&#10;3BUq5lMsiA6urhX7/L62DUtZ5ZD7RWFazQIzSeIHvFlf7zzCbGkVZMWVWDh1Fgt0DPNieOl6t5R5&#10;xwnvm+IazLR28LG7WLjdD0XnfUzzPSca2jDgG4vuX+/E/bXHMff6NW3zEB5tUsOYVwwUHbcwc/8V&#10;Zh4OYeL2058/wMI+y96wRezuwXJjOxZ44RQT45h8cB8vOtpx5VQV8nKimXftEejtAEN1FbhR2cz0&#10;tOFkawllVp4jh/bRNh/B4f17sParVdi+eSMMdNVhZqSN/buYc4Vd3rpVGgsWkyhUVZSptGa0g7qS&#10;bXag+oZSFW2sDAiyI0LCBbxO8PKyRTQhDQ5yoX0OQSZzb3y0DxKi/egIohDsQ+vNrGxrpgs72m5r&#10;C0M42VnAh2obSlWPYsaN8fdAHLNzHMGND/JGCj8nOy4c+WI+tVDc9ARUZCczIqQT3kzCmkNQc9FU&#10;kY9ThLapogCna0pxpq4Cp6qLaZGF2gr46gnpKXQQUqGyHQT28plmCdqO1iZ0ENjLZ5txpa1l5b54&#10;XIJaAH9Ses+2hioJblHOt9TiTEMlG8tKnKayV4ueambtvNQEpLKxiQv1QpCPE2xtjODoYIrIqCD4&#10;+jJuMNuL2Wr7D+3B1u2bpck02voaMDE3hLWjJUIYDaISw+Hk6YzDykchttsNDgmEsaEBvl69BhvW&#10;bWSW3g919eOID/PCqcpC9Nzoxu1rN9F3pw/3CPN9sWEd68oAAR4fn8Mkbati4Z1kY+eoVPJJhVRk&#10;VGX5m1nIX09A/nIUcuZUqTyhoxP7Q7OuSSvhCKHo4VUIu0zrLABevHgD8sE3WHj4lHWRALcTYKrp&#10;YgYB9o7AjLoVpjPzJcGRRIc5eDKrCmM2ARj3isJUVDomIpMwQ+ERPcmjl29jMK0Ik9UtmG25iOnq&#10;ZkwU12I4IRf39hjg6n/ZgCfWAZibm0XvVh281nGGjFl49t4zTPQOYOz2M4wxDvz7sNCLi1D0P8LS&#10;+atYqmqmGl/DaN9dPOxoY0UrQFSYC4IJloejBZwJnh0VzprwCbXbxUqjTqhPqCpjy7o12Lz2G+hp&#10;HIcPFU+b1k716FHsoV3+8ovPsWnDBqxfuxaafL368SNwdrSmelrDw80OHu62MDNRRwgramiIJ9zd&#10;qKBB7gjwc6T6eiIrIwqJcf6IifBCKhU5ltk4wMseblRvRwuC72wNb0crqq4jwlixQzydEM1jLC1o&#10;UqgPwfVHCpU3IyYMBcnRKKbylmUloZq5s7Y4C7W0y/WEVwB8qpLQElZRWqmWwgo3E2ahlBcJogBO&#10;wHi1vYWQimMzrp9vwdW2ZumxGxdacf3caVxjEc9d4eMC5hXIG1macJENgGgUzhJaAbR4z3NNIjvT&#10;lhPsM40naa0LUZZDW52ViZwk2uqEaAR4O8OWDZWXqwNCxawucZ511KXJL99u3YTdu3fAwMwAemw8&#10;Dc304cw4EhIbgrDYIFgwIx89fgxmvIbe3l7YuHYjywYq8V5o0j150UaXZcRJ/2PX5Rvo6byF+7d7&#10;cUfYXUIxODyBF7S/M7IlaTKFmL4oE+BOz0u/niCfUrDxJ9wEWSzHk1OZFQNj0owqMVdZWvLH95FA&#10;FkexDr3/BeG9jnf1Z1bE4+lLaYbW23PX8F19O5ZzKyH3imD2tSagidLfiTor/QQuj1MXmdEdozCs&#10;54wxe8IckwLFD++l5yfuP8XLyCy88gzDm6R8DMVk4bGxO67+Ygc6/2kHRk+fx2PrYPSvUcVc4xnJ&#10;6k89eI0J2v8xqu9076t/BwCzSCdzZAQLN29LPwc5W9eA0RtXcautCeUFSfDzskJUhA/sCYoN4TUW&#10;EyxMdLGDFWbvzm3Q4cXfuWUT1n7xBQ7s2inZPZVD+5mF12LD2nX47b/8Bl9+/gW+/uoraBBqnRNH&#10;oa+lgrAwP2nxg7+fG6zMdeDkaIaISH/4+zgimBnYj41GAFU2JyuGihuOxPhAQhyAlIQQBPs5w8PB&#10;HM7Whsxvdgj3cpZKBKGNpG2O5XsmhRD2CH+kRQQgnYqVGROKXCpvIQEuzUhAVV6qBG8Ds20j7XIz&#10;1baFFrmV4J4Rqstyjpb39EnepjIKNb3SJpS1iVaTsBJMcbxx/jQ6Ce2NC+J4Bl2XzqLrIo8s4nEJ&#10;br7u2rmVYwdV+DLVW7zfmbpyKnElAa6l3aYNJ8zCdguLLfJyQ1UJKvKyUZzJbJwcS0sdjmC6CuE0&#10;7GxM4efnwehhj2NiN0+14zzHq7GD10TLgCrM62VK2N18XKTZa/6h3gRbF9p0Tw7MwsdVVbCa12X3&#10;zl04dFgJFtb6SGdkaa4oxKO+flw9dxGPn77A5QuXpF0ix+fm8ez5EKbFiiEBMW20BLBY8vdTgH9a&#10;qNiKcVrusWkq9AxkfB8BnlT3RL0TAjItY0Zl9iXEi5X1WKTVFZsqvmu+gOWsMgIciWldJ4yesMTs&#10;KHOvgPfD34vbstkFvMmuwYC2C4ZotUdPn5Iel7LtixE8c4vAS9cQCd7u1cpo//+tQu9hK4yW1OHO&#10;P+3ERHopZF0PqN6vMX7vJUZvPibELyBjnv93AbB0IsXqkocPMd8h1kOewivawrO1BYim+vl52yLQ&#10;3wUnWEkc7MxhLqY4EsSt69fBSE8PSvv34etPP8UOKqybgxUsjXSwdcNGSW3//Mc/4k8snzAHa544&#10;znyqB13NI1QPb3i4WMHV2VLaK9pA7zg8Pe0kcAP8nBBOGy0UIYXWOS8rHskJwdLtlMRgqrAPgvxc&#10;YG+uC0+6gmja42gCG8FKGuXrQnB9kBrui4woP0IbRMscihxmStFZJeAtp/JW5abiZEEGGqi4Tcy2&#10;LbSOp6mybUJxBbA1JWijlW2n+jbxOUk9aYsFhALi64RWFAFrtwD20gq43ZfapPvddC83L7dLx04+&#10;J1T5YxF/JxqBy7TWAuRzjTWStRZW/Dwz8QWRrVnOUomFnW6sLCXEmbTUiVTiOCSxIQpgrvUQc8Zt&#10;TJiHvWHH67KH6ntE5SjW0gkdP3FMGnYyMTeAjt4JuHo5wc7JCvYsYijK2sEaloxAf/rd77B2zRps&#10;27YDOoZaiAjzRHFSJPof9vN7ncLT5y9x9dI1TM4vYZb5cmBoDOMzhFZOCyxyMOGdHaeNFiosrPTE&#10;RxWWSWX+JyCLlUWyqVlprsGPEIsj658kIiIbD49CcU9MubwPsc2xouchZPH5mNSwx8hWdQz7hvwI&#10;7k/rrygTBO6FfzKeHjXA+OXL0livKLL5d3jqHY9bnynh4v/YiPb/9BUGorPRr+mEV9aBkF3twcyd&#10;55jsE9b5KUZZpkRHXN/LnynA4qR9PIEf7kst4cgbtkSdeHOuFTcbK1BVmkZQbGlpXZiZtKCqrMwM&#10;ZkaLfALbNqyH6pEjMNTWwresMBvZ8juLlTlUwz07tktjvKs//xKf/eUzrFn9lTQma6KvCaU9Wwi9&#10;Kny8HWFrqYO42FCquQ5MjNQRSWhDA10RGeYtrSsWGTcnI5rqK8Z8g5AYIyy0j5TFA6jSjlb6iAr0&#10;QGygG3OuB+J5TA72REZkALKiApAbH0LFDUN+SiQKUqJQlBIj5d0agitZ5uJsnCrP/xHe1soinBXZ&#10;tLYc7YTnEm1uC9X4HHPvNUIn1PPqBxW9zqMAVkB660O5c/UCelhuXTknPX776jnp9sf7nUKRPxQB&#10;sbDWV0RuPt1AcGukBkLcvih+zVH8KBxttbDtp2srmMsLUZGfg8L0FGTEhkuzxYLYWDnbm/L8aSHA&#10;3x3W1sY4cuwwNJhzN2/eiAMH9uIEs62BMc+vuT5sHSzhzmjhQRtubKoHa1sLbFy/Hn/+/R+wmY3v&#10;YV5fFw87JDPG3Lh0AZ0dV3D39l3c7OzBa/Gzod/9Fa+HxvFGbEm89F6y0bLZRcyKXTMEwBKoPy0r&#10;EIsi5tjLR6aYc8ekRQ6SFRblYz0URwGbqIdDI1g+ewHy4grMyfm3BFv8KNqIVxyer1XB68BoQin/&#10;EWQJ5g9HYdEHK1vRt0sbr+LSMDUwwPf/HrKhUfQbeKLxP/wZV744iNcx2Xik44gZZu3Zm7TOzL3j&#10;Ys73racYp/pO9zxmdv85KjBPkExsYPfd+38DsTihiqVlzPb14sn5VlxsqkBuViwriCErhyPUlI5C&#10;W1UV5saGUDl8GF9/8glMDA2gtHc3tm38BuqsOO4uNtBSOYJvN22iZf4Sf/nTn/HpXz6lQu+BvoYK&#10;jh/eAx21I9IaYVNDdQTQIoeH+TBL8zFfB0QT4PAQd2l9sbezGZLjApFGxU1NDEVCjB+SeTuaAAd4&#10;2cHN0RThQm3DfZAQ4oFUqm0q/z4j0g/ZzHu5cSHIT45EcXositKYeXmsyCG8Erg5km0WRQAsrPOZ&#10;ymJJec/RKl+gCl4iREIZBcjCFl8jXCvQUYWZcyW17ThLOFdAFfDevX4J9zo70HPtAh87/+Px1pXz&#10;0muEGkv2morcyb+VQP7QIFyi+goFFoosIJY6vHhfQCxl8OoSKRNX5GUhNyVO6pkWQ0x+no5wsjeD&#10;JSOIj5cDdPU0sIEwit+L2rN7Jw7w+qgcU4KOrhocHCzgzXPmTjW2pv02NtSGKjPxb3/9G2bhtdi6&#10;fSdMrEwRFeaBCjqUx48e8zu14fGLQbwcesNs+TdJgUcnCLAY0xWFEM/ROgsrLQAWw0vyn4ArlY/w&#10;Dk2sbH735CVkzLriF/3F3mw/wizqIMsCVfh96znMp+Rhrq7px+fFcZI59VVAMgbcwzBRXYvZe3cw&#10;e5fl8hXMtLVjpqWNQN7DSGE97vxFCbf+sJ/gOuOlfRB6T9ih5u/+BX12/ngZGIexknrMdvVhirZ5&#10;8j7Vt+c5xu8Q3luEV6xrHvuZbWr3sQdwdmwIswOPV07ax+cJs4Jgjz3qRfeZBjTWFCKSLbGNtQG8&#10;PBygfuQwDLQ0pXnEW75Zi4N7dkl5dtv6b7B/11Y4OloRaE3s3r4VX61aTeX9CwH+C9Z/87WUedWU&#10;DhBaLehqKMPXx5nvo0ogw6UVMS5OJggntCJni6mRQX4OiGElSmHmTYj1Q3yUD6JDXZGeEobQAGf+&#10;jS1c7YyRFuVPgL2QxtyWTYudFRuIHKpunlDd5AiqVTRKMuJYYlFJeKtyU1BXlCUpr7DNzeXMvMx7&#10;rVTfc7TO5wnrRcLbQYAu0cK2E2YBWCcbtI+ZVnROiePNy22SsgpABbz3CO/9rssrhRCL++LxO4S4&#10;h69ZAXlFiQXI3Tx2CXvN9xK2WljzjjOip3qlk+tjEZ1dUiZurMIpQlxfXoiy7HRk0EbHBHohmJnf&#10;281eWs5pZHgCzq422Lt3L7747EscO64i7bm9e9d2HFNRgj6vjw+jhyeLrZM1rCxNoa+jIcWbTz/5&#10;FJ+z0dVlPg72t0cmz+Wjh724ceU6+p+9wjOxwIAAj80pMDzGLCt+HE+s+xX7NzODzgqAP0JMRf4R&#10;3jFhnQnvsNgs7g3kL4ch77qN+ZYzUHTehrxHzJO+Atn1q5Dduonpy1cxXdeKWdrm6eA0THhEY+7+&#10;Y9bNle1nRa4VSjvd+xRjgcmYcArElH8MpgLiMEEoJ2LSMZZbgZkLNzB5sh33tpvg0v+1Eef/YSOq&#10;/r9/wJk/bcebjDK8SS/B7JXbmL7zFNMPhjHRN4iJ208wI1ZR9Q/wu9Pq83/52QEsLIbsJVuYO52Q&#10;yaZ/hFicFPm7d3h+twsXW6tRUpBGlbOEva2JBOah3VthamIAdVUVrF/9JVTZqu/ethm7Nq6DiYEO&#10;zM0NpWmUX34hNoP7DJ9/9hlWff4Z9DWP49DOb6FNBT6hfACGVAI7WzPaaHXCGQg3Km1wsBtCg1wQ&#10;G+3HykN77MXsGx+EJMIbG+WFuEgf5j5/pBJSPy8b2FnrIcjLHtnxoUjn47mEvoBqm0el/miVC3ks&#10;EdMhmZ8rc5NRncfMm58mASzBS9UVlrlNdFQJeOsr6Dqq0UHFu0SIhRJfpep2XaRSfsi6osNKACcy&#10;rmSZr1+UABWw9nZeXikE+ONt8fjdaxelIl4nIP5YfgrzCshnV7Lxh6y9chQdXo0rENNKi460xooi&#10;RoAc/o9xSIkIQBgV1cvFGm7MtjZWhjzPymxMbbB92zZsWL8RBw8fkvbaPnR4P47xaGSiJ204YGZh&#10;BDvmYLH4ZANt9P/4x1/wmn0hDfF52hsjI8IdF8+24F5fPx4/f4WnBE90QImN2J8PjmBK7CVOgEVZ&#10;IFyyuSVpqqScMH/Mwx+zsFws+BcL9J8PYe7xS8xfFKMdJ7HUchZL5y5iqbgUbwuLsZCeh3HnUIwx&#10;l45YBmNQzwcDx1wwHJ6F6aFJzAir/o7OUdRZUY/HZJjMrcV4QDzeEORBXRu81rfBkHcoAS3C1OmL&#10;VOZbtNIFuKpkgjOf7sZzjyjplxnmzndB0fscsv5BzNx/jukL1yFruwTFQzoDsbGA6Hib+rkBLNln&#10;Zpfem1hgRZP134HY2E6or9SqyWbR130ZTXXFyEyMhpGBBnOSKZQO7MYR2mBLtthbN63HVuZfbQ1V&#10;CWDR22xpaQI9nRP4evUq/PH3f8Qnf/4Uq6gA6kcPQmXfDhjra8DGzgSaqkowN9SFIYF3dbZBDC2v&#10;s50hIqii0RFeBNgbvi4mVFs3pCSFEPAA2moPxFGBkwm0WAHl62ENeysdpEYHEthw5CaEShMxCglx&#10;EVW3LDMBJWkxrOCRqMhMlJS3mo1RTX4q4c380TafZu49S0VrqynBubpyqm8lOgiJgPgC1e6GsMm0&#10;ziuwnpdu3+pox03Cdpu2+Q4hXFHYi7h/vUMCtq/rilQ+3r5/YwViqdygIhN4Yav/1Vr/a0YWitzJ&#10;z5JsutTBRSUmyCInC1W+SBUWlr6lila6OA/lOWlswMIYH3wQ4uMCb1dbNrjWMNXTYkNJt8RzLCLM&#10;unXrcPjIIRw8tA+HDuyDEkG2tjKDo51wTNqwtTbF3l278Jvf/h5/+MOfCP52OFsbITXMCYWpsejr&#10;f447fY/x+MUQxuULUqfQwNiE1Kn1HW+/ZXkzPYM5sQxV7MDxlrb6Yz6WLa5sEiEgFtn3yQBmHjyD&#10;4vQ5LJWUYKm8HO8amvC2sgrvauukWVnTZacx5pOEUYdIDNtFYcgiHAOannidWIDRx68wSRs+NTzF&#10;BmNxZVII7flU+3W8yanGa58oPFc2wdNDunih6yCt8R1KyMZ4URVeBqfi2TEbTIYmYzq/GtMFNRhP&#10;zcdYYhYmUrIxW1IFxe1eKEYmpa16xGZ6isV3P7MMLFqtBbaM3VewyEo2LyD+8CtyCzwZQwPPWTnP&#10;4GRpOmKCvaBK4HT0NbHu61WS4upoqGEtb4uZV0cJ9P5d26CnKxbDa0vLBEWF+eKzT/E1VVgMJx0/&#10;sAdqxw5Iv4FkaHAC3679Gg62VtBQV0E0oQyiVQsNcqZ19kI8bXB4oJNUEpl3xZivyL3RYZ7MZO7I&#10;SI2WJnDYEd5AHwcCGo1SMRxEtS3l7WLCW0IVLs9I4O1wlGfGoSpb9DYnUbHSJPX9mHuby/I/dFgx&#10;9xLg83VUX9rnCzy2E+obhKaLtrZbWOVLBJYAi+OdKwSPefbu1RVVFeX+DcIrVJflp/D+FGbxGmGt&#10;RT4WOfmnEP8bRWYRaixs+xVJgZukoaoVK11HgKtxprYcp5jXTxbnoiQziZk/GAlU1FAPJyqnOZxs&#10;zKQRAjGx5sSJ4/jVr36JjWx0xU/XHNy/F/uYi0X0cXdxgIm+FqxM9LF7xzb8/vd/wq9++RtJjc0J&#10;dgivWXKoOy53XEAXbe7A2CReswiAR+fkeDU8jGvdXYiJTaDiO+HRiwEJaGmzRNY1sVn7HNVaJsaL&#10;ZxYIBlX4+SBmxQbqZ85jubAIS6WlWC4rx3JBAZZbTq1sYvdyFFN15/EmIBUj9pEYso3CoFkwBjRc&#10;8cotGoMFjRii9R1/Noi5aVp0NhxC2aeu3MLL3BrcVjbH+b9fjzP/8Qu0/V/foP3vv8G5/7IaN/5x&#10;K57uMcazfaZ4slkTLw7qYdjGDWPB0ZhIzMRc63nMP3/NBmEK8wrhJOSYqPu5LejnCZ6bo22mGix1&#10;EmIqhPzeTWkBwxzt88sn93GuqRBFGVEEzVz6oTExz/ZLQql2XBk7d2zB2rWrabMOY9/OLdDWUoWJ&#10;iS5OqB6l6v5JGpL4+osvsHPrFhxnS3/i6H64uloTXg1sWvcVG4LVcHG2g67uCaSmhcPZ0QjRkV4I&#10;C3FBTIQ3gn1sEBvpzdseSIoPQAyfiwpxR1iAI7KZY4N87WFmqIK06ABUZSWjLDkGZQS4jApcRojL&#10;CLkEMa1ztVBeUZh7a1hqCzPQKA0Z5TL3FuCMGDIivO2i44oWWoKX9y9T6QS4ogjV7SG0twjvXaqn&#10;ZIU/5F1RJDBZ+j7A+4AN40doP1rpj68RCnxXFP6d9F68vQLxv4X5Y2+1GFsW4IrOLGGjRY/4BaHC&#10;TTXSLK6GsgJU5WciPzEKaWGBiPHzhA8jj5sY5jPiNTkmdhxRhth77De/+hW27dgKZeUj2MM8rEKF&#10;tjI3koqFqQGv5xF88enn+PUvf421Yqxe7RjsqcKxwa6or85D3+OnGKKlHJyg0hLKS+fakRAaDFND&#10;c1haOKCipg73nzzG9MI8FikEoq5JEAuFFLudEmKFsNTDE5CL+ctXOrGcR2iLirCYn78Cc/vpHzu0&#10;FLTKk02XMUSIh+wjMGgbjkGrUAni/rVa6F2jjvsHzHB3nyFeJWVikso5da8f07ceYqiqFffc4nFl&#10;iy7a/s81aP//fIHO/7oFfZ8r4+E6NTz8+hie7dbFoIUbJhIyMZ1XhunqJsi772JB7ITJjD9NJzAS&#10;loYhu7CfCcAfTypPjmzyDRZYYZZYqRZZ5lnJ5DOTmBh/gxd3rrJipCAx0hcatMhKRw5iz97d0uSA&#10;fbRfn332F+wgxMcIpvLB3dJc5xOEefO6tfj0j3/El598Sou9EWrKh3D84H5psoE5Ad+zcyt+9Yt/&#10;JPDq0jhycJAbs60PAn1tESyGqZh7fd0tpOybSNscQ9ucnBCIuGhfRAS5IopKIOZBuzsbM+sZoyQj&#10;nrDGoTghXAK4nFavXGwvS0tdkR6HGjE1MiuRCpyIGpF9C1bsswC4uTxPUt8zVcW00MUStOdOMgMT&#10;4ktUuE7m3C6ReanAty+fk9RXHD8q7o+qKyD9UD6q7YPuqz8q8cfy8TUSyEKBP1hp6SgaBFGuf4CY&#10;RSixyNsC4mvnRAYWPdLCTq/MrRY91W3MwmLKY11JHlU4EZmME2JJpJiF5mFrBgcLQxhqq+Mw1VZb&#10;/Tiz7xH87rf/gr17d+HokcM4sH83tMSccdpnAzosdQIs5qj/6pe/xFdsgI9TrY0NNeHnboPkGF90&#10;37yJN1THEfErClTYcxeuobyoFDfvPcCDJ09QVn0S7g5OaKpvkFT4f657K79ZRKWcopUWq5H6X2Ap&#10;twCLWVlQpKVjMScHi4wL8vfvfsy3CubpieYrGAhIwaANAWYZYC5+oe2Ghxu00fM/9qDz79bhwSEz&#10;zM/KML/IKChbwuK0AksztO1jcxi/8wQDJy/geXgRnhgF4IWGA15p22PQ3p/ZuRwzdacxe/o85q4y&#10;Uoqe8d5+jKaUEG5/DDvRwvun/L8N8N8ge78E2VvmhR+YTQTAtMyLHWexxNZ+iRVniRVJdrcL40/u&#10;0iI2ojw/WrKtKseUpV0bvuaFXb1qNbZt34avvqI1PrgHu3Yw+x7ZzxZeCfvYov/LL3+Fr9iCr2cG&#10;VlHaDy21I9DRPA4D2mtlZq/f/eaX+OU//yMcafHcXK2QxnwaQesc7LMCb4ifIzOcKSJD3Aivp7Te&#10;WMAbQzX2djZFPK1zHIuB1gFabGeUpVFthW1ODCO8Magi0KVU3jKWalboajFFkvZZgpfZt7YwfQXg&#10;kmwCLPJvAVqrCiUVFgp8vq5MgvjG2WZ0njstWejuC2epvoSXufdjlv0pwD9CSmgFuA9vXpOOH8tP&#10;4ZUAFqrNc/3RSn8svXzdx8fu8HkJ4quE+HIbblwUvdNiGuaKnRYgS2PGVOEW2v9GOomqAqpwUgRS&#10;wv2kXulAF1sqsQUsaYM1CaLYzkhPVwuHGHFWf/kF9hJqFaqzMhtZ0XdhamLIeHQIWzdvxD/893/A&#10;Z2yElQ4ekDbh93W3RWSAUOFSPB1g/qRd/Vi3Hj1/hYqyEpgYmUNXzRDVGcXo73+GpR8V+K8UjA9T&#10;Jv/GbCx++kRATIUTnUMLlTVYSEnBfGYW5jMysVBRDLmccH9sAD5APH76Gl5TiV/bhhHgALyyDsJz&#10;fXc83GeMO58cw+1f7MZAThkW3v2N7833Fx1oIncvrkynFJZfHGeZmSe6HmKkshljNacx3UJwOzoh&#10;77oLxd2HUNzhc36JGLEKwRtm8JGgdAyHZv7vAViyHSzSUNCHEyg9/jcC/P0Ss8IQ5iZeQKYYg/zF&#10;fSxebMHC1bMSyMusNNPnm/DyQj1aqtJQkB3BTGOK7Tt2UnWV8OXnq/HlF6uw5utvsHbN19L0yV0s&#10;aipK0nzmVZ9/id/96rf45rPPcYiZWJeWW5+tv5aGCgyNdbGBlvuf/v6/Y/e2rfBmi+7mbC7ZYTGn&#10;OdTPXsq5IX4OBNpFajjCCLTouBKqKx53tzNAouid5m17sxPSmG51Zjwq0mJRyopblhKFcpZSZuCq&#10;9HjUEOAqPn+SKlwr4GWpp31uKM5GC+EVynumegXc9tpSXKCaCRW+RCi6aONutJ0ixC1S3u0hvHcI&#10;8X0CeO86gSO8H62zgLKv61/h/Qjw/6y8K68THVorQ0vSWLE48rx/hFgA3Ev7fY/Hu5201lRokYfF&#10;DC6pU4uuQAKYavzRSp+tZxZmIyQWXpQzKmSJ5ZZh3ojycUGAkzXcqcSajEB7mW+3btkME2MD7Nq+&#10;HZ//+c/YuHYdjqsoQ5kOy5yPa6seZyTagV/84y/we8ag3Xyd8uED0tx3fw9rxAa44OHDPryemMbc&#10;dz9IUDx89pLxJgxFhaV4/eg5fnj/V6lDS9Q5Bf6K2ZlRzL7og2zwCUXjFWTTo5DJZRLEYgx5njZ6&#10;MTFZUuH5tAwsZmdC8YQgiXr8of4KwZlnfh5voRIHpuOVbSheWlBJqZCPVW3Rt0MPd784hjsbVDHS&#10;eBYLiveQj4gx5xlpLFrM1Rbb24rGQEAsirgtfrpF+sVD0dM8LOZqD2Oqvh1vXKIxRnDHYwswHl+I&#10;0dj8/+cBFr+uMLe4iLllnpj37yET09Q+fFGpl+5v30P23QJk4y8gH+jFfO9VKK40Y1b+BPLHV7F4&#10;+QzGz53E/dMlOFmUgvS4EOjoqmPjpi3Yvm03PvnL5wR4NT7982dYv+YbbFn3DVQJrinh3MML/c//&#10;+Eus+uQzbKeN1mC2UtrHFv7oIWjRuh2mVfvdr3+J3//617C20IedpRYSYwKRmRKBUG87AuwggSyW&#10;KQpoYwhwMG11JOFNopUW0AZ62yI1LghejiZIDPWgPY6n4sYRWiouLbOAuJxqLOCtzkyQABb2uTYv&#10;DXUFK6WxOGvFOku5V9jm4hXbzNzbxseEdb4iJlEQjCstdbh5sQ09tM23aGPvMqMK1RXQCYh/CqUA&#10;uI/gfcy+Py0/tdmSfRYAE1op/36w0B8hlsaOu9lICIC7hBJfxC0qsTQNk99BzKUWvdGX+N3EjC0B&#10;cHtjFVpOlkirpsTSx6LMOKRGBRA2D4R42FOJbWDDLLxj62ZsEzuAqhyDubkpM+7X+PNvf4ed27ZL&#10;Gy+IcWDtE6o4sGsXr9Vv8dtf/YZ/8y0O7t0Ja1MdqrA1AlxM0dVFJZycxiwzsKhXMwR2/O33eM96&#10;tiR+3ZJuT9Q5sWn73Du6voVpyJ71QX7jPOYvt2L+5kXIn/dCNvVG2odc8WYMi1TfpZQ0LKSmYTEj&#10;BQt0G0Ktpfor6vYHQVK8mcFoSwdeRefjlWM4Xpj64KmWCx4xB/fu0EXvNm30HtDHYGElZp68wtzg&#10;FGQD/Pwhgjy7iHkx1CXx8DfMjk9g6mE/Jm7cxsT1W5i8dR/TV29h7sptTBY24E10LsazqzGexZJR&#10;+f8wwPznxE+gzAwOQNZzC/JbN6DooS14fI8nii3e+7eQQfxQGZX4nQLy0WdQPOqCvKcVc+/7oJho&#10;x8zlWgy31eBiXTZOlmZKO0EcUjok/XrB+nWb8AnB/ePvP2X5C7Zs3IjtmzZAn1lWS1UFv/3Nb5mb&#10;fo0dzL3q/JujvOjH2HIfVTqAg3t2YMPXq/AHwmtuYgBLcy0JwqKceH4GK5mXjWSZI0PckZgQhIS4&#10;AEQGuyKc1jo82EnqcXa11+fzroghuL7OZihKCqOyJhDUOFQy81amRqM0IVS6Xf1BfcWxNjsFtblU&#10;3oJ0qTQx+7awop+hYq0ALHqey9FKC9rGHCzAvSwmcFCFO2mju8XwEcG5xSz60TavQLwC5Ueb/FPl&#10;/Wn5Kcji9feureRdCeCP78fbIgtLKkxoBcC9N6/i/s0rVOEOqvBKHl6ZR72ysknKwaI3uqkKbQ0V&#10;OEMVbq6mCpdShfn/5jBCiJVXUb5i/bM93K2NoXr0MFZ9uRo7CKy2jibUVFXZGH/C8heoMBvr62ix&#10;sVXDgd278XtxPf/5n/HtRvHTMhugwSjk42oJbydjXLx4Dn0PH2GaAIvOptHHD6VJP3MjQ6xn362A&#10;JiKbAPjNIGSLsywEaUL8UEAnlq7Q8V1qwXzPZQrJIyrgNBZO1WOxIgMLbGQX0xKwXJ0H+cObEsCS&#10;Wn6o42J4SvbyDUbOXMFrQvXKLQov7ELxVN8Dj9Xt0K9pj0cnbPHgqAmeOvvhdW4ZxtquYvzaPYyd&#10;u4axlnaMNJ3BUF4FBqMzMBKXQ0ArpJlY06fOS9vfLgyMYfr6XYyklmA0pwZjebUYL2r436DAAmJh&#10;lcdGoLjNE0Xbt0w1WWprxHzHach7rxNmnmQwg7wT43GPoLjfgrmnRZC9KMPItVI8bCvFycp0FFHd&#10;nN3ssGXLVukX/DZt3IZPP1lFUP8k/fzm1o2bsH/ndmgcU8LXVOVf/tMvsGnNGhzZu4vKu0vahfLo&#10;kQOsLJuwd/u32MFKIMaQvdwdYWmmiyBPW2QkhSLE2xohosc5wpMWOgAJUWK21QcrHejK294I9bGD&#10;CxU73N8Rfu4WSKRCNxLGmiyhwLGooQpXJIezMPcyA1enE2oCXZORgJNU4JPMwHVUYQlg2szTlfk4&#10;K6zzh46r02U5LLlS7/OlhipcbWnA9dYm5uBTVOCzUkfWbTFZ44MCiyKy8EdVFXCuQHyd5cb/0kKv&#10;KC8BltR3pQPrLhsBaQLIh/KjjRYKzCIAlpSYr7119fyHDi2xcGJlyqVYjiimWLYT4lZGgJaaIikL&#10;VzMLl2QlIDcpEvFBjCIeDvCxM4W5nibWfbMBn336ObZv3wo9fTqn3bvw+9/+Bqu/+AJKhw9CT0cb&#10;u3hdP//sC/zyF7/GhvXrsHnTeir0Ybg7GsHb0RAl2Ym4f/8+3jzrl4YhX7NBHKgqwAwbGvkMrahQ&#10;32Uq8cVLWDp7BguMIPN3KCj9PRSN21jovoTlq21YvnQai9faMf/gFuavnaWoNEHxrBrz2TFYLk7C&#10;QnsmJh/WY25p6t/Y3vm332GGVn34LD+7oAYvw9Pw0icGL1xD8cIpEM8dAvHUyhdPzTzwzNgTL6z9&#10;8colFAN8fsA9QlrEPxSRgTcEdLKsCVON55iBu7Fw+yEWng7Rqi9SvQcwUlCNNwW1PNbiTfmp/z0Z&#10;WGqlxAmceIP5u91Y5IVfvtyGt20NWG6twWJ7PRQEeW5hgid5lifsMhQP8jHZV4LXXaXoaM5FZUkq&#10;EiK9YWZmhG8Jr/itoLVrN+OTT1dLvyn0lfhZks2boXrsKBX2MFvwT7GBduzEYdplZi09WjEtHXUc&#10;PLQHO7duxLEjh7Dz242wsjCGh4cL//YbxDKjZaeGI9DTAmF+tkgWSwPjApEUHcDs64RgQhviZ4c4&#10;0XnlYELQbRFNlQ72tpGGiOqYZ0/mJkmAVjILV9BGV6ZGEd5YVEq3Y6jCBJhKfJLHWkJcn5+OU1Rg&#10;SW2FhWYGFuC2lGRL8F6orcTlxpO40lyPa6cbceNMMzppV0URHVhiGOmj8n6E9l/Lh/v/RonF8Zpk&#10;rUWP9EeAJXg/KLHocf7YE72iwB8sNItQX6HI4rnbhOPHYSWqsASw6NBiQyPGhdsaKyUbLXKw2AKo&#10;nLlfQJydEIYYX2dmYUs4mOpj7+49EsDr1q7FoQMHYG5hjm9WfSmNHGxYvxbHlJWhQost+jp+8+t/&#10;weeffoqN67/BkaMH4GyrAxcrDfg5GUjffYyf//bcWQzRwbyuL8P0pVYCvDKjT1pldLUb78orWErx&#10;tqgA74oL8a6sGG8rSvCumo811+DdaZa6Eiw3FdFWV2Dydhymq0OwVJ2E2cspeHnKBS+rffC6PIV1&#10;9A6V/QdpCuU8/fr0g2cYPncVA9WNeJlZgpcJuRgIz8Cr0FS88o/HK+9oDHjFYMAzBoM+cRgKTMZQ&#10;VAaG43MIbzFVtQ5TVF3ZjTuY73uGecIrbULArCx7Mojpc52YuXofM7efYO7V6P8mgEUhxFIv88SK&#10;Ei/QSi+yMixfOIXldoLcUo3FNoL8/B7kY31YfFKJwc58PL1BG1aVhaqSFMRHekBXQx3ffLUemzd8&#10;iy+++Bp//w//LE2z++Mf/owtYmre3n348pPPmWt/i21i0vyBvTi0ewdUhIWmAn+7YS3Wf7UKR/m4&#10;8sG9zL5GkkXbzAoh2edwd1pobwnc1PhAJMf6SyCH+NhTfV2k3unIYBe4WukgUtjpAHtEE24xVCTs&#10;c21OEsFMZOaNlVRXgpcQV6ZEoUbk4LQ4HuMkgEWpz09Dc0kOzhBgob4C3GZmRqHCF+uqaJ3rcIVW&#10;ThQBcOfZFlw/3YTu8624LSZxEGJJfQnxRyUWebi3819tssjCK8r88fa/qrAEqFDgDx1Xdwix1Lv9&#10;Yfz330DMIiCWAOZjUhYWKswsfOOjCrNhWemNFtvzVOMMrXQz/xexEUFFTgqK+T8X0aFkiuE4Pxe4&#10;WxpCn+d/+5ZvpR7mr1etgoa6JlRppf/0BzFr7hNs2rAJerr60oaD/+Pv/4fUkbWFCrxv7w7YmKjC&#10;wVwNTpbH0V4Yj2c12Zi5eBIvTqbhFevNFL+r6HEW9U9ALJ+ew1LjKbyvqyO0ZVTVIrwtzMfbvEy8&#10;y07FOza+7wuS8L4sHe8rM6iCCRjt8GfDEIjZlhiMtAbh2WlPvCr2wEvDE3iprIInRiZ4Xp+LmYVR&#10;zH//N8y8GMHIjR4MXbiGodMXMVRzFoP5dXhNQAcSmZMT8/AqIQ8vY7MxkFCAofRyjBLcybozmL3E&#10;iNn7RNpkQMx3lotf/2eeFz8irnj2hnl7DgrZOyj4mHC3//sAFkWcQLaCczP8cg/FXkBdLDek/PHu&#10;VDW+YwVeri7AwtUmzD5oxquuIjy6Uo7akjQUZkcjOMgJSvv343Pa5o3rv8Vf/vIF/tv/+ff4p1/8&#10;Cl+t/poQMhsR2r/84Q/SeOH+PXukaZXfrv2GFnq3BPKffvUrqDFbaamp4Mj+XbC3NsU2Kvf2bd+i&#10;rCgZAVTf+AgvpLCCJdAqpyYGIzGKuS3IhSosdtOwQ6C7OdxtdAi0I0J8rREX6CzZ5rqcZKpvAuGN&#10;/gAvC/NvlZSBY3kk5IT4JC31jwDnpqCJwLaWFxBkwssiOrAu1lejo4HKK4FL60zlvXHm1MqR929f&#10;bMP/n7m3DIwq2bt+HzvPuCswAzPA4M7g7u4OQYJDIAQCISQhxN3d3d3diRAhuGuAkIRId0fwmXVX&#10;VWDOee+He7+deT/82bu9Se9frbVq166qKciRvdBi2GQ3vARQgCfv+z/HQIvHhFL/NXzyL+UV8HLL&#10;+4TqCnCrmG2FsotLD6tL+F7v1FjCLCBmif1qAlxVShUuFlk4Q6pwd4dW9xVLokNLTAYgZg1JjgqW&#10;EIse6UB3G3jZGTEPn4T+4Z3YvnYFVixeJKf1/YkNr7hOe9lSsVbzdPTr3Ycg98WkCZPk4uqff/YF&#10;fv5JXCM8XHaAqW9aSnjXYJ/aYvhbn0RNqCWazlrjUboZHsZ7oO3uTR57VN53x6AUkVu3qLTJeB2f&#10;gJcR4QTYB88J7ws6oxfutnjhYY2XvjaE2AGKAls8yddFQ6ER6jOMcD3iIG4ka+N2GK3wjAW4uXAp&#10;bp7exYZDC/dy9FF/JQyNV86i+fxVqvNNNF28hkZWU/VlZt5q1DPzPknLx+PUfL5fEZoKKtFcdgmt&#10;l+7IlR9UYs1hsYriG3Gaq9u5issVlY+aoXzW3j0UVFxlxcfFYmz/FoBFD6DoWFCKWSU72qBQNkDR&#10;XAfVjYtoP0c1Lhfz7ubRTrNVZG5R+TvjSYw7HhYHoSDOC5GBznCx1oPWkT1sqadi2FCqKO1zrx59&#10;8OUXX6N371/wW/8BGDpoMIZwO+DXvlTj3zFzquioGslcPA3zWIN+/YXq/Bs2r1uNiaNGYP7Mqdi6&#10;fjVz8ggc2rsD3m5mVNcjcKbiWhppSeV1tjOUFypYMPvqae2AofYeHN29jhZ6C2E+AGPaZ3EwRlN5&#10;o5l/I10FsFRbZuBucKm23I/mViovM3AMwY1hSx/HgzlBWGh/D8T5OEslzooKQU50GPJiqL4EuDAx&#10;Rirv2TQBMBUuOV5CXJlL9c3P6h7MIYHrhliOf2a9V+N/Bbf7VBH3haIK9RW3WTW8T6jt+6uSRHXf&#10;7h6BJaypVOf3tvqdAguAq8/y+axKgl5W0N0jLS6qECqcmxIts3B6XBitdAiSGA9iBMQ+DvBlVHE0&#10;1YXZyYM4sH091jD6zJ45Bz981wP9fu2HkYw/ixYtYg4eih+/74Ghg4fROg/Bpx9/ht4/9ZEX+U+e&#10;8DvU1i7CcY3N2LN5Max1NFAebg5VrQWaS2zwOD0CTZdr5VmQf+10khDfuYOu9DS8ionCq6hwWupA&#10;vPTzwEsfJ7z0tiPAhNjPFG1ZpniYeQSPs07gfoo2qrw34nKMBmrN1XBxyzLaaUPcLWGGLTDlZ9EK&#10;55ji2sZVuKdxDHVevnjg4of71h54Gp2M5lrRqdYgh1e2U1E7FB3oaFWivYO3qdzvgZXQirWxW1VQ&#10;PODzbz2CSszj1dYJZecreYWVsNT/NgVW/vGy+7zbpQqoaJk7E8LQlZuC9qvVUD64zD9mDRT3zkFR&#10;X4T22wnMGYF4HO2BO/G0XrTOwV7WcDbVwb5dW2mxRjErjcOoEWOZh/rIXmaRi/r17c8fewgG9uuP&#10;Qf1/w7RJk6nI4zB+9BjMp2pPpv0aSju2evlSzJg0HnMmT6TFHi0BXjlnljzNYU1ohdo6EVh7qrCb&#10;owlttCGtshZ0DqvBVE8D2ns3YefqOdA9xNsC4OO7EMy8G+/nSkW1Zfa1eKfAzLsEV5SAN+Y9vAQ3&#10;llYylnlQQBsvZpqkOif4uTH7+srKlQCHSwtd8Ff+pQqnJuFsCu0zM965vCzUFBLYQsJaLJT3PbDd&#10;9R7k9/U+J0vbLJRXqm53CdssrTNfJxX4X0AWY6slxP+qwoRXAk2ApWoT9nPF4vJDocK0+NnJ8oKH&#10;PDkND1U4IQJpsUKFAxEf7ssG2R0hhNjHyRT2Jidw/OB2rF48V/5O4pSgUOG+jERTJk/D7Fnz5L6w&#10;0sOHjcTnn37B3/tnCfiMqZOwef0S5uCtWL9yHjS2LkeK5ymC4oSWq6l4WliAJ+fK0fL8RXdH0/tj&#10;kge+hKTpGTqKCvCSDeXrOAFyGFXXD68CXJmNHQixKdojDXEv7iBuxe7GJc/tyDmwCBW2W1Fiug41&#10;UZq4nnYSD/LNefwyv55zwbVdW3BrwXrc27EHtxZvwaXfFuHijzNxfehi3Fq4AXfU9uMuoX547iLq&#10;7z3Gs4YWNNEqNz1qxLP7T9F0vwF1lTdwLywbD4PT8TStDM+K2QjV3qZCP5MXR6jEFVVy1s2WfxPA&#10;b16wFaTyvuAH1z+EqqYUnWylu2itFJfz0fr6JlpxDW1vSqBsSUD9NX+qbzCqY/0Q5mONIHcLttYn&#10;sHblMgI6BGNHjiXEv+PHHj/h66+/xfff/SBb7dEjR2HQwAGydZ46cSLGjKCtpqUW++NGjMZ4qrHo&#10;kV63Yqm8cGHN4vnYRDutc2g3AbaAEy2zt1jPyFxXnvJwFxfqmx6HvvZOGBzbRWAPYd+Gxdi3aQlO&#10;aWyD0bGdsD+jiRhvR5l9o92tESUHaXTb6Gg2CkJtY2nNYglvrIDXw4G22ZnK6yYttwA5OVBk4ACW&#10;PzLDAwhvGApiaaFpo2UHFnOwUN6ieKoxt2Wp3WpckSMyMNWygGqZzy1hFtZX2GqhyO+t9HnRKUXA&#10;JeQCWqG6BPZ8yTuIuZVDJfnafwL8fr/7tlRk8T4EVgJc1q3IokQOPleUJa+MKssTE+Yly0sdxcCO&#10;vNT3EAsrHSwHd8SGeiMiwA2BnjbwsD0NM5190FDfIGcNnTKJDmvIcKruj+jz8y+YPXs+s/FA3v6B&#10;FnoQvvzya3zH33sQ75tOC71u9WKob1uLDSsXYPemRfCz1sSj2nw5g+SzCxfwuKIUrc+pcP8vgGWc&#10;Y4mLZzrKi/EqMggvw3zRURCJjppwOkJ3dKZZQhl+Crf9duKCxwbEzJ0Pl69mImLIYqQtWIhy1524&#10;l2/Mz/HEgxgDXNFQw93jJ1BnY4M6S2s8NDbH/ZNGuLtNC7fnb8XdWRtxd6MGrll54bJfIq6EZeF6&#10;QhFuZ1RQwWvxqPwqntTcQsOl+2gou44nBfz+OTV4ki1s9hW0Xa2DUkxaf1cM7niG+87Z/x6AhdS3&#10;dSolxPKPBtqD57QH9Q+gvFCBtsoctNbloe1VNVpeVODp/Tj+CFHIi/dEhJ8tPBz4I5/Wog2eKfPv&#10;aMIoWuoPPvwEX3zxDXr88BNzUR/80vtXDB8kAB+FUUOHYdjAQZg9YxomjxuH34eOwKhBg7CB8C6Y&#10;NRWjhvyG7bQ6h9liOtvow8/VFD4upjygDOBO1fVzs4SzGOt8aj8MCLARrbLeYXXsWbUAWtvXcn8H&#10;Th7cDC9m5YQAd8T5OhNeAutJSAl0rNh6ig4tlrDLBDfewxHxVN84bxep1uLx1GAfpLHVT2cGziDE&#10;WRFBUoFF/hX2WZTIwUKRixPjUJ6RykqT2wpuzwk1Jsh/VS5v53PLEhc5CIvdrcLvACasNaLD6j28&#10;Qo2F+vKxbrUlsAJ+qrGEWsL8fyqxqG4Ffg/xu+GVIgfnpaKUNvosG2hxxVKBnLUjWp4bFueFU6OD&#10;kEBQxJzWEVRiPzc2nGycTdg4rliyEKNHjcXw4aMxZQrzb9/fZO+0WL2x14+98FOvn/H1V9/iu29/&#10;gJiMYcLY0Vi9bB62rF2CrSz1DUvgZqyJC2m+qK9IRuP5KjRU16ClqaEbYAEuj0fl6zdQ8D5V1Vl0&#10;RfrjORvt59anoLwahRaUQ1XnD0W5KVoKTqMp4zhu+m9F4faF8Os1DxHDtsD/x0UI+2k2yq3U0XTF&#10;HbdjT+Lcghm4smYj7p85Q4DtUGdtg4dW1nhgbYcHNva4Z2yBewJm5wDciMzGjdh83EotxZ3cKjwo&#10;vojHlTdRf+Eenl55gOY7T9FW14y2J2KyAQrfEwUUT8VkBO1Qibmub9fjRWUTchca/fs6seT54C4V&#10;2hSNULykl/+ze+yzrJe0A6qnUKhuoOUebc/1NDy8mIiYQBtE+rOVdjSA7rEDBHGyPGU0etQ49O7T&#10;D59+9jW++PwbfPtND/To8TN/4N6EdjDhHIoxtFi/jxqFBXPnYOAvfTFywEDMnzEVW9atxLjhg7Fs&#10;3gzs27YG1iZH4OVggAA3c24NmWcNaO2M4SvmeGYeNqdtPqW5lQeYBg6xpd+9ciG0d27gfTugvX8T&#10;Qgl6gr8rVdheqrAAN44Ax0m1FaeLbBFDGy0B9nKW0IosHE8VTgoUPc5eSA3yQUaoPwH2R1Z4ILIj&#10;g2UGzoujhSbI+VTi/NgonE1mFk6hjaaVLmMmLqMKl2emdVvq3Czm4mwJcUWeAJi3C7pLQFxd2J1l&#10;pV0WMIut7LgStwXA3SWtNB/vBrgb4vcgy7m1mLf/FeT3AIvnCBUupwKX0UaLc8MlYobM9HgqsZgE&#10;TyzlQohppYUKx4sRWszD4vyth4MJrBhT1DaswOSJk5iDe8oGehQb6kED2SDTbQkbLS4n/J7w9uR2&#10;EBtnkYHXLJ0LNdpokYU3Lp0HM7qiolBDPKu2x7NabzSWZ6Hl8iWonove3O6L7dtUFI+qUrwM98Jr&#10;bwe8cjLBc5NjVFtjKG8EQtUcRXsdBsUNNz7PCtdDNFC4bQUKRm1D8qDNiOy3EoljV6DCbgfqq63Q&#10;fNkF9czcdxx0cVv7BB6amuGBhQUecHvfxJxbS8JMkEVZO+CuTwTupBRLeO8T3ocV1/Dk/B00XK5D&#10;4/XHaKbKtoiJ6Amx8qmC36eTtpnfv4XV0Ia3j16geIMd9v/H4H8fwKIExMrnHWh79ohVB0V7MxRv&#10;Orur8SGU53LxLCsMt5K8UB3HnORtjjBvS7jb6MgrWEYMG4PBA0dgGLe9ev0q4f1SAPxtD/z440/o&#10;Sxs96LdBsgdadFbNmjaNrfRYjBw0GDP4Y29YsQhzp0zAlNHDobZqIU5r76FV1kOgqwnCvGzg72iE&#10;YCpCmLcYcGAMG2ZiMz3R67wbZ07uw9alc3Bwy2oc270ROgfUYKl7iMorOqKckUhLmCQuyPd2Yq4V&#10;oHYrsLzNbZxQYmGvWaLjKoXgvq8Mqm8m1TdTwCtm4BAAi1NIVF8Bb250OEqSRAYW0HYrsNymp0kr&#10;LaqMivx+W57dfalhRW5m9zavW5UFgFJdBaBClQXEVOKqIqG+vE8UIa4SaszH/9+w/gXxv4D8zxIz&#10;eIh5uNJRlt8N8dmsJBRniiuV4pBPK52dFIGM+DCpwomEOFpkYTZs/q7Wst9h744NVOEF0jJ/980P&#10;/H2/pLvqKTsoR48ag2++/k52comMLOY0Gz9mNBbOng61dUuxefkCrF40G3pHCJmXDp5d9ERTqSMe&#10;xnngKf9OykcP0dZOGN5dwKC6fgkvI73xKtQdrzyt8dLZGC/5279gZOuKsYGqyBltV3yguOiDlttR&#10;uBikj/z5G5EyYjUifpiF+H6TcN5xPzqaQqF64Edl9KNyeuNegBnqCOwjqu9DC7G1wWMq8mM7Rzyy&#10;c8JjW1H2uB8QjtsE+F7pZWZeAnzhLp4KgG88lms7tTLvSoDFaaPGd9MBPevAa9UfuGaSBK1/jMH0&#10;j/v8mwFmiWswxRpHbU2PGfyvQnmzGh2lmehKDEd7fDAasyNQdzYaZSm+zEgW8Hc2hJOxFg7uVOOP&#10;OB79+w/B0GGj0bNnH+ah72R99dX3zEU9pI0WEA8kvEMHDMBYqrC4/nc8s7CYNmflwtmYT4CXzJ0K&#10;jc1rEOhoglB3M8QGOCHcwwoRrCgf5ldvG7hZ6NA+H+ABsR2GzGja+7dg7azJ2L9pBTS3r4PBIXX4&#10;WtE+C4D9XCS8iX5uEtQ4KnF30S6/U2WRhQXMosdZQJse4vsOXKG6ot7b51BpofMJcLfyRqCYFro4&#10;KZ7qS4DTUiW8ZYS4lNtSuWWldYMseqtlZfB2Jp+XLebLEvNAE+KCboi7Tw8JdX0PsMjO3QC/h/d9&#10;CWV933klIBa3Bbxisrzu4j7f81xBN7yiygXAefz8HDE7psjD4rywmI5WrM/UrcLJkQG00YxIdCXB&#10;roxJ1kYw0NqHTeuWyzmwvvvme3z6yee0zCIi9eRvOgg9e/Si2/pedmINpcuaOnE8pk8aj42EV23V&#10;IqxdtgAH96yFi+l+nAswwu1wVzzh364hJxuKRxSM5xQKCojiwjl0JkXhRUoknqdH4XlaBF5kxeBl&#10;ZjRexfnhJR1f59HtaN6xBI9WTMRDnbW46XYI1yP0kbF5LrJ2zkOt/R5cNNuNpnwHtNR6ouWSB55U&#10;2eJRph3qHZxQ7+iMx/b2eGLrIKF94sDbjm6o8/DHg+Ao3EnIxp2CGtwvu4yHldfxuPYO6i8/JMBP&#10;pIVuedDEWEmBo2VWEdxO5SvQ+eNWWAm0P/gdsz7qjX4ffP3vBVicTlKIU0psARVsCZWXq/A8KRov&#10;0+L5x0uCKi8Bj8/GouF6OvLjHRHqbQ0v5lEz7YPYvW0jhgwbiX79B2Hw4JH47vte+ILwShVmLvrh&#10;h15U4V5yvqveP/fBYG6HMfMKgGdMHIfZk8Zh5fxZWDJjEtYvng1H/WOI9LRCXJAzEgJdEeVNq+tL&#10;1fRzQIizEdxMtWF4TF3aZ/2jO7F3w3JsnDsdBzauxJFt63Fm/3ZEuVkTUDtCLMB0Q4KPC22yIxJ9&#10;XSS40VQWYZ/FfUn+7kgO6IY3g5lXgJsdQcV9X1TeHHH+NzYcRQnMviyhvGJfdGAVi57oJFro5MR3&#10;lYyS5CRZxVTn9/tnxZagl4jTTkKVs8Tk7Rmy3kP8TxV+V++UV9T7bCxOLZ0/WyhPN8mcLHLz+8z7&#10;Vz4W8NKuU3nP/QXvO4CpwKXZSd0QU4mLhBKniTwchcxEqnBUoFxpItLPFSFudvCxNYWtvjb27tyC&#10;oUOH4Vuq7Tf8Xb/+8hsq77dSfcXvKra/MhIN6N8fM8QkAPNnQI2xZsuqBVi7ZDY09qyDpeE+5HgY&#10;435qLJ5dOI+mixehUDBHvn2N1id3mHUrobpzCe03WVXF6CjLxvOCZLxIJcgJAbIH+rmbGdoZpZQB&#10;dmh2N8L53dNRrr8YlS5qhMwLrbciUTlzNqomz0btkmWomr4QpeOno3bpGtxSP4S7h47jjsZR3D7I&#10;2n8E9/XO4GFQDO7EZ+FmVilu5VfjXnEtHpRfRV3VTTymAjdcq0PTrXo03yO8DwnvoxZ0ql4S4HYy&#10;8RCPii7Due8arPxHP/z20bfo+79f/XsBfl/Cwiju30JXTgpeENwX/IG7itLRWp6G+xWxeMAMHOVl&#10;hCh/B6rvKVgcPyKXQOnz6wAMGDAUgwYNJ7A/4fPPCO+X3+Ir0RP9Qw/8QvXt3+832Zk1cugI5uCR&#10;tNBjMGnsSKxcNAfrli7A4ukTcWK3GkJol5PDPZAR7YcYHxsWQQxiluVnBjoawtVMG0bHd+PkwS3Q&#10;1dyObcxX25bOx7Zl86CxaRXsdDSQFuKJGA8bxHrZI5EAC8UVNjleqK6HnbTQibTLsnigJlOlxUir&#10;tGAfCXBOZBBy3oMbEyrhzY+PksqbQyXOj43sPhf8DujCuGgCLUAmwEmEg7CWMROXpqagmLm4mIAX&#10;JsSjkGpdLLKyUGKqcGkWFVrYambjCmbjc3ISAAIoB2sIIEVHljg3XCTrvBjkwe0FMWqrogQXz5V0&#10;X5EkLmrgVgzBrJW90OL14jy0eE9C/M5CC4DLmYFlFhYgE+ISwiztdLq43DCKVjoUSZH+zMGeci5s&#10;MXOH3Wld6Bzciym/j5egfvHZl/K00eeffolPP/4cP3zfA18RaAFw/1/7Y+bUSVixYAY2MQ5tWDYX&#10;G7nV2LWOzmkXMuiq2m7fRkvDEzx71iAHEIn8Kyx02zPGtUaC/OgGrXQtVBfPoeNcPtorctBeXYT2&#10;a1W0q/fpDqvw7LQ+nmzYhLpAM9yLP4OWq37oQjkaLoTgpuZePDQ+jQeGenhoYIAbW/ahavR8VI+b&#10;j4sL1uHKSjVcW6+OG2q7cGuPBu7ZueF2WgFu5Z7D3ffwVt/EI8JbT3gbb77Lvw+6rXOH4gXqMqqQ&#10;u/QkfH9cjphRu+D6yyqs/mII+n7wFQZ++O3fALDoRKh/hM6cVLxgPnvOg6qLVk5xrgCNVZl4WJ2C&#10;q5VxhMgAUQEOsDWgEmpqYtK4Sfil7wD89tsQWqwhtMy98Pk79f3q62+oyD/i1779ZT4a9NtgjBw2&#10;AqOHDWcNI8CjsHn1UiyfNwPqa5bD/Og+qq0tsuOZxYJcEO1ljZRQghXhQwstsrAA+CicTHVgoKkO&#10;7b2bsVnMGc3X71ixELq7N8PD+DgB9iKkBN/PGcmBHlJ1YwiuUGCRixOYhcVW2GuhvqlB3gTXT9rl&#10;nCja5ffQxrESIlHAzCvO+wqohXXuBjcaxYmx0kILeItZ3QpMcAWk3JcqzG1R4j8BLhL3U4lLM7vh&#10;LcsRKiwyMRWzgHmVJSDu7rgSAzoEoMV/1aVzZwkuq/IsLleX4nJVKe8TQHdf4C9LjvASp5aEGgs7&#10;zQbi/7DRhPgdyGcJsQBYlOjUykmORHpciMzCUWzggl3t4GCkhzNaGpg+fiI+I7SffPQpPvuE248/&#10;wwf/+5GE9+OPP2V8+kmOypo7cwoWzZokTyGtXzob67ndtWk5jE6o0+V4QfWUStbSgpanjVC9eAmF&#10;iva5sQkKNkQduXR8lYVQNtyHou0pFB3MnJ3P0KqgArbUoe1CMZR0Ys3bt6HZ3BSKinza5SC0q3LQ&#10;9roUz6riceeELq6t244GTyc0eLmhOTQEDS4euL5lNy4vXEeg9+L2gSO4e+QE7uka4L6hGR6ExeN+&#10;6SXZcfX4/C08EastXH+Extv1eHavUSqvsr4N7crnuGAcgcQvNyLi67Vw+3QB4qYcRsZCXRzsPQ29&#10;/vsTDPjg3wywVF4xaR3tWBeVQIy+aq8pY4t3EW0XK9F0pQKN18pQmRmKQP7xovwdYW1wEgfVd2Dg&#10;oCH49deBcvzzzz/3xTff9sDnX9BiffUDVfgbKnJPaaG/ZxYWCiznEu7XD8MHDsaCWdPlxO5LZk+D&#10;OkF2PHMMCSFuUn3jAwhYiDuyoplJo3xo58zgcOYAfBwM4CiWbTmyAxpqq7GFCr55wSyor1yEk+rr&#10;4G+pTzBpmX0cCbI3MsJ8Ca6zVNqUIC+pyPECYsIsAE4RwyWpvMIu50SLTqowWQXxEfIyQXG5YGFi&#10;NPcJbAoPdFnxhFD0PCcSVlHd0HYXlY3KW8Y6y/2zqVTatLS/9kuYlcX2rMjJhFgC/A5i2Usteqdp&#10;nd+rrVTcd2p7ibBeri7DZf42V2rKcfV8hdxe4X1Xqgh0JZ9zrugvmOVYaXGhf4nIxuK9xeoO7+B9&#10;V90DPLpVuCiDjcy/QBwf6iPXgfK2N4PJiSNYMHuOVN2PP/wUH3zwCT77/Ev87/9+iA8//BgfffSJ&#10;7OsYwYZ5/pyphHiCVN4tq1nrl2A/fxt9Rh8/CwM8OleL5ooraBZrAN/pXlZURUjaWarr9+VCZUph&#10;rV89pyrTslaWou3aBbS9YlbuaIGy/RlUb5WEtgEdl6nUl6tpa/n4nTJ0Pb6Om6fOoPCj33B9vRrq&#10;nezQGOCP5pgoPIsQM1CewX0tHTzQM8QDI3M8tLDBQ2sH1PsGor6kBvUEt/7KAzTeokPg9xGZt01c&#10;H0zlbW/tRO2ZCCR9vhGZ/fYjsu9WWH88BYGjtqLyoCecxm/FL//4EkM/6/lvBFh0XjH/tl29IOe5&#10;aq89B9Xty1A+voO2xkdoa2YLdO08np4vkfYnwMkIwe4WMNY7BvXNGzB4yHD0JLjDhv+O/lRhcRHD&#10;+w6sr7j95Zf++OabHwhwT/zw3Y8YOGAAhjL/jho6VF51tHbZEirwbKivWyEH0qeG+yApyI3weiCZ&#10;VZAQjHh/J3hanoS13i542enB9MRu2dt8gJZZbdFcCfDuNUuhv2uj7JhK4etF/s0M71bVJD+Xv5RW&#10;ACsgFvAKcNOZe8Vzcqmuwi7nx4VJ5RXwiov0i5JF1o2VlwyeTRP2l1lWjLxK7z5dJE8ZiRK9zKIj&#10;i+AKgCW0vF0qABbACnhlBiYw6XyMrxEWuhte5mABsLTR2dI+15a+s8p/qW03tBJc/kbXL1TJrSwJ&#10;MsGuFhALlf4XRZZZWdhq0SMt5pOmEhdSid/DLKz0O4hLssRslkKJxaTwkUiNCZJrHgd42MJS7yiW&#10;zZ/L3/Rbqu4nEuBPP/0c//uPDyTEonr16o0hgwZhNhV49vTx2Lh6EdQ3rcD2jcuxW30tdI+qw8Pw&#10;BOpKa6ASq/TX3obyLuG42QTVIxXa6ygidR2sdt5WQlUvbrdBdZ/q9+AZFJ3PabnFdepAy527UKTm&#10;o6OUtrruDhRNT6Fso4rfuYEbpy1wXccc146cxs2T+qizc8QTb180RUagISgEj108Ue/hh3pPX9S7&#10;e3PfB0+DwtCYXdKtuA8I7rvzvQqqrihVSwcaax+i6PeTyBt6BNlDDiGs10aYfjYFpz4ehxw1c0St&#10;1MH4z/vgs//44N8IsLDO7SqZfcVoLEXzU7Qp+eVVrWijfWm9XoVHbJlvMCNFe1khxMMS3o5noK+r&#10;yRZ2Ofr2G4QfevbB2PFTugEmuEJ9P//sa3xHNf6p1y/4+usf5PDK/rTaY0ePRb9fxSD437F4/mys&#10;Wb4EC2ZMxaE9W9nSn6FlFtfbeiKV25QgdwIUjgh3m26AmaHsDDVw5sg26Ozbgp2rlmD1tEnYRfXW&#10;4EFidXin7LRKCXQjrB4S4HSqSKK/q4RXnNft3orLArt7nN93WgnbLC0zlVfYZqG6RVTf4pQ4yIsV&#10;xLxXmeJ0kOiE4r68TWjF+d4sQpFNCLlfnk44CG8Zt6UZLO5LmAW0Qn0Jbsn7Tixhod+DS+ss5pHu&#10;Xk6lW4Hf59z3AAtQu6GtJMDVuHGR9Q7kK+Kx8+XSVl8hyKIuSUV+B/Q5wlwhRnaxgRCKTJhFNn5v&#10;qf8VYnGeWAz0EKeW4hktgr0dYW+my8Z2Ib7l7/vRh59JxRUAf/jBR/gHIf6A2/79B2Dk8OGYMmUC&#10;5kyfhHXL52PnllXYsWkZdu1YhdM6++GhfxRXM3LRce0xmmhX2+88Q/vdZrTXd6D9STvaH4ttZ/ft&#10;pwT5CSHm/arrBJQQKV+9QXNhNZr9k9EeV4yOs5d4zDJLv1Si7ekTtOVX04IzR194iPYLj9BaeBUP&#10;PaNw29BeVp1HIB64+uO2mRMeugegMSYNjXEZhLcMzRduouUxj32xaqKYH0tOOM9S8Ps8f41mKnHN&#10;LndUzDVGzghN+H+zEmc+mYRD/zUMBr/MQ/wGPRwcPBu9qML/VgVWvniB1vu0M/Uid9DS1NPC3KiC&#10;oiQVTWlRuJUei5qseAS5myDc1wZO1idxVHMXliych5/7/oaevfth1O8T5CCOb77pgW+/+RFf0Eb3&#10;6NFbgvvrLwOoxL9x21+uedTn558wb+Y0LFs0DzOnTZYX9Wvz/YI8LAgwlTHUQ1Z6mBeyo/0R6GAM&#10;J6PDsCHA9kaa0D+0EboHtmD78oXYMG867fcy7KNVszmsLjNvWrAn4fVlZg0krFRcPzcqMBsFqcBe&#10;75TXV5Y4VSQ6rXLF7JLvMq+AWAB8Vl7nS3hZ5WLhNqqlGJAhLlgQ+xLeTMKbKe6numUTxixuszIJ&#10;OOEVELMEzGUZGYSWxed0b7tVt5zwVvwFrzg9JHLve/UtIXT/osCE9Np7gC/WEODz3FazqnCN22sX&#10;KuXj12rF84QqC8strLdoBPiehFhY6vPvx0pTlcVYabFWU3cPNRuYv3qmxYLikUiMDESYt4u00Wob&#10;V7Nx/p6W+TPWJ/jis68I8Mf4r//6Bz755DN5XfDvY0dh4vgxmDNtIjauXNgN79aVUN+6HMcObYPb&#10;qcOo8AvGw7hc3I/KwpPkMjxNqURj7kU0l1xHS/kt1m20Vt9D6yVm3qtPoCC87RcfQXnlERpSzuJZ&#10;cDaU2bXoLLmG56VsBOoe4VnNZdRH5EGRdxGd156i48oTdPA1XefroDp3Dw1xJbhpEYS6IDGbzBU0&#10;ZVShJfcClBV3CPw9tJ9/gPZLj+gMnkB1o56uQCzp0gLVQzoEgivO/zbXPcPN4FyUb7REwUxdJI3c&#10;j/jhuxExeBucfl4G36GbEDnnELYPnvHvzcBShRtol2/UoO1SBVqLM6EqSkdzaQ4esxW/WpKJvCSC&#10;5GmCEG8LWJsdgdbRPZg5czp+ZK79ntln5Ojf8bNQW2GdWQJiob4//vgzevYQpxl+QI8fejEH98Gg&#10;gf0xd9Y0LJw7A7MI8OaVS3Baex9iAh2QEky1ZAl48xOCpB12NdGCnd5e2LDMTuyE8TE1aG5bTXCX&#10;YCdrxfSJOLplDZx1DvJ1PsiK9EdmhD+zbAgzsFBhX0LrLcFNDXy3fQex7HX+l1NFUn2TYuWVRgJc&#10;cZ2vqG6ACS6hq8zLRlU+D34xuopAnssRI62oaLnZvC1A/meVC5gJrCw+v4zPKyX8svc5l895B7Ac&#10;sEF4xWkiAfDFc6VUUFEi4woYK5h9ywlplQRX1DUJMetSDa6zrgmQCfE/rbWw3IRY2mu+F2G+WMWG&#10;gTZbXHpYI8Zey2uHxQJqwsp3q3BRhlhriQAndi+OFuHngSAXa2zbtBafffI17fInBPczfP7JV1KN&#10;/+M//oux6WsMGTIYv48bhVlU34WzpmDdkjnYtHIe9u5Yg13bVkGLrslOaw/KaF1bii+iKb8GTbnn&#10;8SyrFi2s1owaNKdWozGhHE/jSgldGRpiCXhkCZ6EFuKhVxruuyWiPjQHDWE5aIrIx7PwfNT7pOGB&#10;cyKehOSiNecilARSVXUf7dXd1Vn9AJ1U4/aah1Bxv72m+3bnJQH5Y3QQXNFACIA7Lj3m9kl38TEV&#10;GwBlxT08TqzAdYc41BxxR+l6E5QuPYPS+QYom3kKZdN0cHbycWSOOYjUkXuRvVjn3wuwGIklqrWe&#10;Ld4DZt+mRqg6O9Dw8C4eXqnFubx4xIXaI8jLFME+FrAx04TWIXVMmjgJPZh/RQYeOHAYM24vOQLr&#10;S6qvUF2hwMI+C6g/o6X+4fue6EOAp0yaIFe+GztyKNauXIR9W9fBxeIkov1skRjoROA8mINdqL5+&#10;CHEygc3JPXAx1oKFzi6YHNsO85O7sGvVQqnA62ZPxYqZk2CldRCuJ49QSYMlvLmxobIEmDm0x3Jw&#10;BrOuAFoOj+S+GFklZtoQj+fHd/c2i06r/3OWjXc2+Z36ilFUAmBRYpikvO8dyEJ5JbgEukIqMgFm&#10;lfExAa6sf92XAIuRUuLUEXNqccG7ziuCVlFG60tLXEV4q7tVV6issM7XagWo1bgqbfQ/lVjALerq&#10;xUpceW+rxVbATLDF9hKhvkioLxDoC7TW4hLEGqryXxCLKWmpwuKyQ3HdcDL/RlEBXgjxtMV2Qvjl&#10;F98x934sc/Cnn36Fjz/6HP/5n/+Nb7/9jvZ5GMaNG42JhHjh7GlYt3Qe1JiD9zH/7tq6Apq7N8Kc&#10;MSfPxhnPqIKNVMvmsltQXSYst5rQcVtUIzplPUPn9SZ0Xn0KFcFTVt6ncl5Da/5l2uTLaEok2GGE&#10;NzgPdX4ZqAvMxuOwQjwJL8KTsALus8IL391XgCfRxXiaUIGGpHNoTKnCs4xaNOdfRevZm2ijCisJ&#10;vKqWEPPzOvi5HTf5+Tca0XGZty88xtPMC7gdmIMrxmGo2u+M8s1WKF1lgpLFBiiZe4qli6I5Oiic&#10;dRzFs7T/zQr8vqjEokQngertWzype4D7d24hJyUEMaGO8Hc3kgDbmR2F1v7tGDFyDH4mqH37DZan&#10;kX784ScJq1RbwisGc4jOKwH0J598wcd7YejgIQR/AsaISd379cX6FfOYf9Xgwfwb7WuFlBB3CXAq&#10;rXRmlA/cTY5KgN1Mj8POQAN6Bzbi1AE1rJwxGQe3rMO6OdMJ8lLYaWvCRfcorW8kssWsGbTBYhCG&#10;6FGWANMqiwvys3ifgDaLB6a4vjcnOpyPR/D5UXKIpFDfgoQY2csshj/K8cwEtFLAmtdd3QpMiKnC&#10;lQVUYrHNy5HgCjX+J8TZ3QAT1nI+Xk6F/qt4+1xB3l9VWfhuzPNZWt0y5td38HYDLBRYKCrVlXXl&#10;/DlcFlsJ8nuAqcCE/Crv6waWWwHzJYIu6jIfv3weV7h/6QJBpsW+SGW+QIclZvOoKSvovnqpkA4h&#10;N01e/J+bGisVOMrfE6Ge1oxN2/FTz97MvB9LG/3pp18yC3+O/6aFFqOxRgwVv+04NtDjsJzxaMOK&#10;BbIXWn3zCmzdsBiaezbBRvsg8m298DjpEu5HVOKuFwH0LsIjnxI8DiijupZRSbkfWoL6+Co8TT6P&#10;5tyraDl7G21ld9GWd5U2mRDnXkI7lVYArqi4RRCvEXLaYaG855l/qbxKWnFlKQEl+C3ComdfQFM6&#10;FT65Eg0C5vhy1EefxeMIfn4ogY8oxqOoYjyM4ufzcVFPqLxPCP193n87JB+3vNJx1SIatboBqDzk&#10;hopd9ijbZIHS1cY4u8IQJcsMULTg5N8E8LsS6x0pXr/Bk5ZmXKMCZyQGINjXAr5uZxDkZw1zg0M4&#10;tm+nnEK2x8+/ok/fAVTgIehBuyyyrxh9JfY/Z0YSVvozttSixEB4MZ52zOgxfLwnBg34DXu2rMa+&#10;7ethZXIM0d5WVF5nAuaDjAhvQkz7zOxrp38AbhYnYHhYDUe3rYTWjvVYOXMKVXgZNs6bRTu9BY7a&#10;hxBoZUQLHN7dIfUvAIs5nDN4IGZGhyKLj2VGEehIAXMYoY5AFkHOjRenighvopgmR5wmEh1XaQSQ&#10;AAvFlZB2b6upllUCuCIe9BI+5kmpoIXc8r583ifAzGdeIqzdAHP7fwDcDbEAV7yXeF01Xy8Ari19&#10;p8C0z38BLGEupw0WRfh4+5IEmpC+2wqYr7Lewy0U+iqhlcXf8X1d4W0B8UWqcW31WdQQ4Gra6Urm&#10;YgGxmMWjJCdFrv6fxr9XtL8HQj2soX9sL37q8ZMEWFjnj9koC5D/8Y8P8Vvf/hhJgGfPnIrZM6Zi&#10;wezpWCf6KAixuCJp46p52L99LQE+gjwzT1riarSm3EVjMIHyrcRTN4JrX4THZ9JRpx2L+xqhuLXf&#10;H7ePR6LOMhsPzTPx0CIL901S8cAiDQ/ts/DIvwR1BP6hbyHuuqTjnkcGHgUUoDGRVjyfebrwBtrO&#10;3urOuVUP0EGFFba563pDd1FhRXVeb0Q7M3M77bOS8LeV30Vz0XU8y7mMBirv07QaNjiVuBOSh1v+&#10;mbjpnorrtvG4YBCEGh1fVB92xzmCXLHDFuXbrFG6wez/DoCfKttQw9yUHOcHd0d9+LgZwc/THKY6&#10;GtDcuQ1jfh9PBf4NvxLgfv0GSQUWavv9973wDcH96qvvpHX+5OMv8PnnX2PggMEYPnQ4xv0+jnb6&#10;R6wTq8CvWYKt65bA3f40onyspYXOYP5NoxIn+jvC/NhOOJw+DGcTbehTfS1P7sfuVYuhvmKZBHcB&#10;LZvuXnVY79kurzIS078Kxc1LiOgekBFHkFkZVN9MgpoVG4kMgptJ5c0U8MZEsSKRExfF18RSieOo&#10;wokoludt02ihMwgxcy5hrH4HW2UBLS+3AtiakqLuOlvM20WEuhvi6sJCKms+FS2PwFJ9hRq/U973&#10;2wq+53v1la/ha2tKimmjqYqlYsAGs+s7FZbwEmhRF9/VBd4v6iIf694SStrt9yUAv0yIZdFiXxYK&#10;fFlAfIG3a3CBSl5LK11TUYxqZuIqAXCJ6NjKlqs7iPWVMvi3E5cYhnrYwuj4AfTp1Rv/8z+00B98&#10;io/5uwqQxewrv/UT130Pw9xZMzBz+mTMZYlRdmtpo7dvWoFVi6dTiZfD5vAhZBu54YFtBtqCqYp+&#10;1WjyqEBLNJU16yEUIVfQalEChXMVFBG30R5fh46Ye2iPZIXeQYvPJdQ70T67Enr/WlrpO6j3qyHg&#10;eXhglY/75jm4Z5WLe25FuO9ZgnuOhM4iCbetU3DXNg33bFJx1y4dDwJLqLaVeBJbg4aU82jKuozm&#10;4ltoq6Jdr2UOvlyPjiv1Eu6uW8JONxHyp2g7fx+NBVfwiOp91y8b1+zjcck0EhdOBaLmsAeq9jmj&#10;Qt3u7wVYlOLNWzxoeoqczCgkxvjByUIH/h7m8HI2hPHx/TiwZT0GDh6K73r8jF9//Q2/9PlNdlgJ&#10;gKX6Et6PP2dGEjbr48+lfRbDKMU1wT1/7CGvHRYr3M2dPhG7N62kRbNAjJ+dhDYp0Fn2QgfZGkFL&#10;bQUcDDWlfTYlzBba+7Ft8XzsXbsaO1cvxdKpE+FsZAB7zT1ID/NFqsi/ohdZrEQQ162+mQQ5LSIE&#10;KaGBSA0LZoUgNVxAHMWK5uOs2GhkE978xEQCnMQcnEyIk6nEBDmdIIt8K2yvgI5VRfC6VVMATHgF&#10;eGdLeB/VrLAbxqr3ELMq8oQai+leqXDcdltn0Riw+HxR8rXv3uc8bXRtRamEuLaMeVUUVbm2vFTe&#10;Pl9ehhrui6rm7eqyMkIoYOwusV/N59cQ7PO036IuXaI6v4NYbC8S4vM1FaiqLEWVgJiZuKqsUE4O&#10;X8Y8LABOJ8AJYf6I8HaEydED+KVXH/zXf30g4f3kIyowQRaN8eAhgzFm1HC5CNrkCWOxmM5oBQFe&#10;Mnca1NVWEeTZ2LpxCRyPHUOhMRXYvRiqOAITxizsVAoF1bjjggod6Y/RmViHzuAb6IjjNuYhOiP5&#10;WCQzqtdlNFrk47FhOisDT60K0BxE8FhPbEtZZ9HgWY0nDmfxQDcR9Y4laI2+hSb/C2jwrkGjVw2e&#10;ulTikXUhHjoX44FXGWHPwa1TCbh2OBRX9gfj0m5/nN/hhuqtTjiv7ozLGl64qh1A6FNp9fPwOIgW&#10;O7AQ93xzcD+QDUZgLu54Z+GWWyqu2cXhilEoLhz/N6zM8P9VcgFmbu8+fYTcpFCkJobC2VoHnk6G&#10;cHM6DYPje7Fr42p57ee3/PHEYA1RPxJmcfXRd9/2lJn3UwGw2H7yFX7+6VeMHjYKA6nW40f/jjnT&#10;ZmDx3HkYOXgQ9m9dh0ja59gARyQGOLEckR7uCQd9TeZd2mMzbdgaaOLMoR3Q278DakvmY/uKpVg9&#10;YxI2cz/AwQZ+1kYS3KQQb8KbgAJm2RzCm86sm0K7nBASiPhAf8SxEoL8+bxgPhaJ9KgopBHi9JhY&#10;WZlxCXyfJEKcQohTpBLL0VPp6TibmYlS0TFFAAXMAspzwi5LYAXIJQSaEEgVJgi8/y+A+bxyAfG/&#10;lLivskA8R1jxbpC7IeZ7UYVrCHI137OK711VxPfle1fKbQmtbgnVvYivLUK5qMJiVBQUc1uEMlY5&#10;n1dRWopzFeWoIOxVVOzzVOQLVOMLtSxa7Vra7BqCXU1LXlXJBuDcWRY/j3m4jFm4MDMZGQmRiJcA&#10;O8FGVwu/9fkV//Ef/83f9XPa50/psr5lw92TEUrMXDlIzkg5afxoAjyDqjsHC2dMxJ7ta7Bh+Vzs&#10;3LIS1oc0UGoZgqaYa2iLZG4No/IGX4Iy+Co6Y5lpw25z+wDtnhehsq9Ch/cVtPte5vYyFO7n0eZ1&#10;AW1+F/HMoQLKyFtQxdyBIvwGWoOuooGq/NiyCPU2xWh0LsVTizy0eNagI/4BVNF3qe601d4X0cT7&#10;6iyy8ci+AA207/Ue5/DQphAPLPNxxyAFVzVCcHG3Ly7s8ObWB9eORuIulf2uaSZuG9I+n4jFZa1w&#10;XDkRiWvGhN8xDVdtknDhaCBqD3qhdu+/aW2k/8+ijb5edwc5yRGIJkz2FtrwdDGCi90pGJzYi23r&#10;V2IM1fQnZuDe/FF7/vwLvv2xF36g+n79teh1/hyffvaltFrffvsjhg0dKQGeMn4SxowYgyH9B2H6&#10;xCkYNnAgju7bLsc6x9M+p747B5wc7ErFFb3OtMenDzH/quPo1jU4sm0dDqmtx/r5szGHlm3vxlUI&#10;dLaBv6051TcIKTzY8glvOu1yWoxYmT4QMYQ20s8Hkb7eiPTxQpSfNxuLACSFhSMpIkpWanQcUqJi&#10;uOVrYxOpxkm01MlsCFJQQIgLU9JQlJaOYkJcnJmFs1nZKGGV5Qgr3K2mFfn/hFBsxf3yMZZQ3fcl&#10;4BXbUmGrud8NOUGWr+l+n4r8Aqo1QcrLp50twFluz+aKKmA+zZdVnJ2Poqw8FLIKMnJQmJGL/Pcl&#10;7uPzi+gCRJXQKZRTlSvOVfyzqNBVtN/VzNUC4mruV53rVuNyqnBhdgoyk6KRGBmEcB8nOBqewCBm&#10;3f/4j//A/37wIT786FM22D9CzH02eMBvjEcDaaGnYuakcQR4GlYunIHl86bKwRzrl83Bkd2bYat5&#10;CJVO8WjNrkNLaQPas5g7Ay5JyDoTmFGj7qEr7JYEtt2hmvb5PjpSmVv9r6Mjk1k1qwmqpDooCWSb&#10;10Uoo25DmVoHVVY92qJuodmrFs/cqqBKoGInPECz0zkCfwnPqLwNNmfR7HuRqn8dT+wIukMRmsMu&#10;4YlrKR45FuOpD58TWIMHjoW4b5ODR95laIq/gUY2Nk/DL+Jp2EU8CTmPOs8y3LWifT4RgysHQ3DD&#10;JAW3HXNxQysKV3n7grrn3w+wmBD7/MVK5CZHIjE+AK52uvBxN4OjlZiLahe2EuBxY8agJzORGELX&#10;W8zM8NMvf2Vf2UP58Wf4kC11/34DMGHcRIiL+seOGose3/cguMMwdcJEDBn0G/SO7UWsnz3iAxyQ&#10;/q7zSlzIYHl8N6xP7YfNmcPQ2bURJ3er4ej2DTi2fQs2zZ+LqYMH48S+rQhyt4WLqR7iQ4OQFE6I&#10;o0IQEeCLcH9fhBLYEE9PhHqJrYfcBvF2kJc3wnwDEB0UhrhQoTJRSCDICRHRSIlJQGoM819sArIT&#10;kljJyGHlJqYgP5nZMCUDhWmZBDoDxekZKMsW+TaXQIpTQ+8AJdjlLLEtk48xV7K6IRa3RXXvlxNO&#10;CWxeXvf92bk4yyrJykExqyAjG/np2chLz0FuWjZyU7Nk5bCykzORlZyFrCRuEzOQmZDOyui+LzUb&#10;mXxtemY2svh+ObmFyM0h0CWlKGYVFpWgrFzA/A5kAbC001T3siIU5vK9GEUkwL7OsD+tjVGDhhDg&#10;/8R//Od/4Wv+zuICfzG+ffjQoZhE6zx72iTMY/5dRCVeRQu9aOZkeVWS6OfQ3LWJCnwA55wJcNYD&#10;CbCSGbbV9RzaaZs7spg1UxrQGXoL7S416PS6xH2hyMJSE+oowhz9sHtLlVZG3IEq9RFUhcynlQoo&#10;wm6ihVC3eFCp/ancBF/lfxWt4jazswBaQdVWUrUbParQmvkQLen3JcBPPMrxyKUEdc7Mxh601ja5&#10;uG/HXO2QT6ALUOd6Fo88y3Gf+7dNM2Td5XPE8+4Yp+PmiThc2xuM6xrhuKYZ8X8JwJfKkJ8Zjxgq&#10;sDuV18vZCJZnDkH3iDp2bFxLBR5Jxe0pz/n27z8UX337A77iD/rpJ1/KK5JEj3R/Ku1QZuVfev8i&#10;51ESszj0I+yipog5sUYPh535KcSJa3eDxWTqLkgJcYWnuGzw0GY4mRyDg5EWTu7bDCOt/TijsRc7&#10;li3CognjsWrWbBgdOygBtjiuiWAPZ3jbWsHb3oZba3hYmsHNwpQHnj7sDPX5XsZwt7aGl6MjnCz5&#10;uIMT/D19EOYfTOBDEEmYo0IiEBsZh3hWUnQ8Ulip0QlU5SQCzUzIyuR+dnwy8gh0HhU6X6gzQS7K&#10;yJSqXCzUmdCIOksAxX1nCXlJFpWb0ApIz2a/vz9Hwiqfl0lgCVxhWhbyUzORx4YiNykdOYnphDMd&#10;GfFpSI9PR2psCpJZqbydGpuKFHE7JhkpcdzGpSI+JglR4XGIjIhDaEQMgsIi4R8YAl+/IATy/xgd&#10;E494Nkyp/N5ZGVnIYyNSRstexbxcSRstVFgAXFzARiAtAfHhAQhlBrYlwGOGDJcAf/DBx7LTUlzc&#10;379/X4wYNkh2XolRdWJy/kWzaKEXzcXi2VOxfdMqbFq5AAfVN8B41w5UOMVCVdGClrR7UPiep0qW&#10;Q+F5nip7Dc8FsISvgyB2BVxHZ1I9OgoV6EhgNmYO7mJ1RN9He/xDqIpboCx8BuU5BVRXuqBKe4L2&#10;sDtoFxY8jqDzeR1BN9EefJ0WnRXV3QkmrLcyibb65ku05D/BE6ezeBZ0EQ+tCCur3vscHnuVMycX&#10;4YE973MooCLn4iFhrnMj5HzsPlX6cWA1GqKvyjx9zzqXoBfhkV8lbpz8N6yN9P9XYr7eytoC/oip&#10;CPa1g5fTGXg4noa5/gG5fMnGlcvkkhviaqN+/Qai368D8cWX38orkcR5YDFo48fveuHX3v3xMxV6&#10;KH/4X/v0lZN/i+tHe/X4SU72PocttJWJNmK8bBHnIzqxHJAc4gZb3X0w1dpO+A7C8YwmdHdvwnGq&#10;7/Htm7Bm5hTMGTcKGxfOp70+DvszutDfu4sqfBr2Bqdgq3cSFseOwPDQPugxcx3ZqQ7tfXtheOwo&#10;zhw7BuMTYj3co9yegJ2JCdzsHOBm7wJfV1/4ewQgOCAUocHhiKAqx0bEIo6VEB5DJYqjQsfScscy&#10;VyfQoidQ7eOZoeORRcudkyAUOh0FhK/wXRWlZ/0fVUxgBNjFrH+9X0ArXpdPaPOSusHNTiCwhDON&#10;kCbHpLBRSZQVG5HAWBOH6DBCGhwtK9Q/FCG+wQj2J6ge/vBw9Yajgwssre1gY+sAozPGMDIyhrGR&#10;EWysbeDhThcSEIiI0FDExkQjLTWJVpsOgPm7nPCWFtOa52VKBU6IDJZLsDgan8S4ESPlyCtxqlD0&#10;b/zP/3yIgYP6Y+zY4Zg5YxLmTJlIgGdh1dKFWL98CZbMmY6dauuwfO4U7Nm2Cno7NqPGMwmqgqdo&#10;pfq1ptyHghZYmUpAU+oJ7TV0Cph9L6Er/DZUecJmN1Fx+Xj8E1mqs1TbGhWUFdxWi3m0VFBdfs73&#10;JNClbVReQp/+FKrSFt7H1ybXoT2SVjv0BhR+V6UFb7/2AsqLHVDlPEVL6FXU2xVLmBsirzAP5+MR&#10;oRTQ1jnRavtVEd4CPLDNIcBnu5/jWoKHTsV4QMV+KIr7T0Iv4GnKTTx0L/17Ae4QRYBLy7JQXpGH&#10;IF9bqb5eTkawNjkM/aO7sW71MgwfMRw9CGJfwtvn535y1JUYDy0stfhxv/z8W/zC+3/u9Yuc/OyH&#10;737gc/vLTCwmQevft5/s7BCTtcf5OiDW2w5xtNKJAc4wPrQVNrTPDlR8AbHpkV3Q2rIG2gR477qV&#10;mEDrrbWdCm2qi9NH9kN3jzozmj4cDA34uuPMzoehuXs3dm/dxgNoK3arqUFz3z7s270Hu7ars3Zg&#10;0/qN2KG2DcePHIHBST1YGVvB1sIe9jaOcHF0h6ebD4IIRFhAGML8eBAT7JigcBZVOiiKlj2GGZsZ&#10;MTya1j0a6VG03PEpyBUgJ6Wx0ruBFpZbAP0OUgn4+30+lp8soBVKm8qGIOUdtClIiiKwEfGII6jR&#10;ITH8HhGENByB3sESUldnL1hbOcDSgpBa8XtbO3HrCBtLB1iZ28LE2ILAWsDMzBqnT5vAwMAYFnQe&#10;FuYWsOLWysoKnu4eCPD14//TD8mJcVRkuoocfq88KnNOOtKFhY4KRVSAJ9xMTmH8qBH4r//+h+ys&#10;FJ1Zn332BYYMGYjRo4diwYLZmM8GecHsyVi2eA5WL1uIFQtmSQXesHI+Du5YB+M9O1DjmgBVOqEt&#10;bUbrwy4o7jyHMu4OM3AdugKpuq416PJhBk56BEUdHytpRXsBVTj5KfMwc3B6E5TlCrTd6ELbVb6+&#10;ph3K+jdoO9uMtisdUJQQ3KJmKGvbobjaSUgJcdJj5mxmZaq0ksqrevAKqht874x6PPNnDrYpQFP0&#10;NTx2Z749k4p75lm4z3pMe90SfxMNfjVoTrmHxtibeOxZgad8bkPibbn/yL0c9aEX8TjmqqwHtNt/&#10;L8BiaOUff6I4LwXFxVnwcTGCj6MxFcoMFmcO4OhhNSxcMAcTxo+XF3GLCxZ+6vVrN5jf9aStEj3P&#10;XxLSHvit3yC5lXMo9eiFvn0HyrHS3/G5/fr1w54ta+FifhKxVN94f0fEeIsFuI1xcOU8WOnsp6pq&#10;w/TYDpw5vIPZdwOObN2AtXNnYdbI4TimvgXOZvrQVleDzu6dsNLVYWY+AVuDk9A7fAAH1Hdi17bt&#10;2LJhA7asX48dm7dg62Y1qG3eim3bCPAmNaxdvQ7btm7HoX0HoaWhCZ3jJ2GgdxrWFrZwtHGGq5MH&#10;vFy94O/miwB3HwR7BiDMh1ATIlFRfoSa6hfHSgxhfo6MRzrzs7DZOQmpyBNFMPPeAS1AzSPUAmyx&#10;n8vHhHJnx6fyNcmENgFxQl35XiF8/2CvIISwAt0D4OngCSdbFzjwe1ma28Gc3/G0vgm/82kcP6EP&#10;3VPc1zXBcR1DHDh8HIeOnMAJHX3WaT52BkeP0qnon+HrLGFoyPtOnoCpmQkbK3u4OzkSYn+kJMYj&#10;OT4G6ckJhDmZ23gkxoRTgd3hZHAck0aPxCeffiUvZvjv//kA37JRHj5iCN3YUCxbMh/zZk3GnOli&#10;IfcFmM8cvGjWVGgd3IV1K+ZBY9cGmOzejmqHWHTkEKRbz9F8U4m2a+3MqBfRTnvbEXEXXTZV6Egh&#10;vBfbmXGpwLlU1crnBLeRIAqImZ0LW6i8AuLnaGt8La9pb3v2Eq1PXvL2Kz7OLO1xA52+tMvnWqGs&#10;bENHItU75j5UWWJ4JlVbQJ7TiGchV/DUoQSNLuUEuRAPLXJop/PQ4FuNxy5nUWdLuAMvoCn0MhqC&#10;qLIBtVBcZqNx7xXV+CqeeFaiIeM+6llyG3/97we45dUr5GcloPJyDbxdDeFmrQtPKrD5aQHwVixa&#10;OA9TJ08luL3Rs0dv9P6pr7TOoj7++HOZgcWSGwN+GyzHywpLLex2n95Cqb+X+ViMytJQ3wRHI01m&#10;X1ckseJp1z2YiXctmgFr3QOw0dfAqT2bcXjDChxavxL7Vi/HzKGDsHn+HBhq7iPABtBUWw/d/Xtg&#10;fPQITI9rUZEP4vDO7dhLdd2+aTM2rhYTjK9hJluKZYuWYOmixXK7avlKLFuwCCt4/zo+vnWDGvao&#10;74HWYS2qsjaM9fn/NTSDjak1XKwd4WnvCh8Hd/g5e8vyd/ZBoKsfQglXOCGL9g1BbGA4EkKpyMyf&#10;qYQxMy5Z5mVRAtS/ikqbzcwqHhfZOo3QJ9OWx1LVo4TSegbC28GDDacXfJy84WLrCkszG6mohqdN&#10;oUcgT2rr4ZimDg5rHIf6jv3YvVsDB/ZpYR9LfZcGdu7RwJ79h7H3oBa0tE9BU+s4TtJp6J06BWNj&#10;I6qxJe20JdwIrwDY08UZkbTUEUEBiI0MRVJ8JFISYpAUG4lwbxfYnT6G5cy1ooPyP//zf/APcQ0w&#10;I9H4Cb/LebAW87E5MyYS4AkS4BmTx2ERM/AuNrpb1i2F9v5tsDq4F1c8U9Be0QzFrS40lNShleC1&#10;3aUVvsmq5f1UOmUc8zHtrTK9AW3lrdwnbPGPocx6BgWtsqKWSksL3Hr3BVqp4KpXYhHul1B0/oHW&#10;B11oD7qL59630OV1Ax2ZDVDlEv6ER92ZmBZaVcz3I8jKSiWaoq6jwaEMinza6ZzHaM14KBX3sVMJ&#10;6j3K0Rh6Ca25dWgKv4KGwItoTLiFpvzHaCpkfg6sxVPe31z0FI0FT9CY+whP4m7+/QC3vX6FwqJ0&#10;XL5zA34eJrA3PQoPZ0Pm1cM8aLbKCxImTpgkF/Du/XNf1q9yHLRQ20+ovmI62cGDhkqQ5bXBVGah&#10;0L169paDPT7j/YP7D8QeNSqwmbbsuBLqm+BnB1PNnTi8cQkVdR/MtffihPoGnNi5GfvWLMG2xXMx&#10;b+RQbF+2AMbHNPhaA2hsWA29g/thonUEegf2QJut/KHtatixfh1WzJtPG7cYc6dMx/TfJ2Dq+ImY&#10;MGYMJo8Vi45PxIxJUzGd/4+pv0/E0tmLsXrxCqwnzBtWrMG+nXugc0gLRjoGsDayhJ2pDRzM7OBi&#10;yYPdzg3edu7wtveAPyELJMwh7n6I8A6kIochLjgS8SFRSAqLZUYWPdpJyIgRJdQ5WVYGS4CbQtAT&#10;qLpxIbES3lA2Bj6OtKw2LnDkZ9nREpvRDhvSAusJRT12Elqa2owDhFT9ALZu3YPNm3ZAbcsO7Ny5&#10;n1sq3trN2MAGaeu2Xdi57xB27D4ADb5G5wRVWM8AxibGsLOxgZenB4KDghEeEsqo5ANfNxcJcHxU&#10;GBJiIxAXGYLE6HC6DlfYEOCNjE7i8sH/+cdHjEmfYdhQZt/pU7F8yUKsWbUU82ihp40fhdUrFmLS&#10;78Owcuk87N6xhb/DDOho7ITlgd246pWK9oxHhLYTrS/fQNFBNetQEj5a3rev5Vj8ri5W559Qdb3F&#10;C95+TolVttEmN/FxbsVxqnrF45SK23r3Od+DAD/j/XyuUOPWzMfMvQ/R7n0TquRHUIkRXSF30O5O&#10;pU+nEov8TPVWxLKhyG9EW1EjWtIItpLvc02BOssCPPWoQGPwBd7PrF7WgGfR19FS8hTtCqD5Qise&#10;+daiibA35T3GUwk1MzQhfpJx9+8FWAziaGhXITc3GbXXLsLb2RiudgbwcDkDI4P9BHgbAf4do0aN&#10;xC+/CHj7ShUWM3CIEuOfBw8eLtVYWGkxnFLcLyAWzxNAi8nfJ4wajf2b1sDNShcJAfZI8LcnyC44&#10;tnUVdPZthI2BJkyOEsidG3Fo8xrs37ASO5YvxOKxo6CxcQ0B14KvgyU01q+C1UltZl9aaP0TsNCl&#10;7aYS6x3ThObeXTi6fz8biu3Yum4jlXYVFs2fj+lTp2EigZ4yfjJmT56OeVNnY8nMBVgxfwnWr1hH&#10;xdiM7XzNAUJ8nNba+KQBTKh6lmcsYGNiDWeC5WblBHdrZ1merABHD4S4+hLioG5bzbwsISacQo1T&#10;mWnFVgAtKpWVTMudQMhjmKkj/MIQRDX3dfKCKxXXnnnc1MAEZ06dht5xXejQFege1aEl1WSG34ON&#10;m7djM2FVU9uNHeoCXHXCvJPxYA/jwTb5+Nr1m3GQjZD2caquoQlsLPjdHZwQFMgIEBqG+LgEJCUm&#10;ISWFVj47B1np6chIozvIYB5PTUYyFTieFjrExwU2hsewdukC/Pd/f0j7/CE+/OATDBsylH/P2Vi1&#10;YjHWrlmKhXNEgzgaG9ctx9QJo7B+/XJsU1tHJZ4Czd2b4KJ9FLd98tB+RcwFTdBqa9AeT0udkoRO&#10;lqqsTK7wV/KqAWdZZAWXXrbh4huqMP6UfTOtr9+iSUlwX76V7yGgFfcrXvwh+2/INbrEKoE8mNvu&#10;dELxUtjr11BcYSNx9ilzMS17ZTNasuvQlvwArczfLcyzLeXP0MxM3lBUh7unUlHvXoFnVNNnsYQz&#10;/Bqai58S0kdQPnyJltpWNFfz+ZXP0JRFxebrm2vbZGOifPrm7wVY+fZP1EuAE1BWVUrVOUYl0IGd&#10;9Qnon6Qiau1kBp5FBZ6AgQMHyQws5oMWVx+J6vvrAHkt8Ecffi6nYBFLrPzwvZgXq+dfVyeJS9HG&#10;Dh+GIzvWw8/pDDOwNZICHQmxIxV1ESxPH2aLrwndg1uorjuxb+1yaGxejYObaYdnTWMm3g0/e3Mq&#10;gxsOE24/JxsEezgh1JMHp7MdfO1pey3oHEwMYHdGnwpqCIvTp2F0Ugd6R4/h+OEjPKD2YxdzsPp6&#10;NWxauQHrlq0hvGuxZtkqrFu+GmrrN2HXjh3Yr64O/SPHYXLCAKYnxfuYwpa2WqixPWF24L4rYfO2&#10;EZ/tjTAPMXKJEBPIuKBuJU4MoxUNF73XzJi018miR5vgxodFIzYoAuE+wYTXH160zU5Cdan2JqcM&#10;YXiClvfoCRxjI3Ls0BEc1zyGI/s0sVNtF9S37+X324f9tMqiNA8exYnjVOjjBjhjaA4jIyuY8318&#10;3LwQ5OWHmGACGxWLxNg4pCfSxovzy3n5/J3zkJ+fj8LCfBQVFaK0rBQlJcXIz85GZmoSEuMiCbAb&#10;7IyOYwcbXDGMUvREf/Thp5g2eRIW81hYz99H2OYVS+Zh/qwp2MLfZPaMSXQCS7BhPWPLgik4sGM1&#10;vOkA6gJKoWh5CeXzLqio7qqCPCjr69HJz+8qKsYTuj9nRTkiO67jwisVbFtL4Ks8j9Y//gBZxMXc&#10;Byi0O49ij0u4d6MNFGsoVK/RJY7b538g5vILlNS9kqdClVR01WNm5oZGKCnrAnih8HIqZT5f7Cva&#10;X6GtoRNdfPOu1pd4oeR71TGb32hEY/kjNKbdQUPaXTRdIqzV9aiPvYH6kKtoyHyAp+n3+Ng9PKV1&#10;br7dieZbHWi5pvqbFfgtWzlm4EKxMFZNObwcxVq8x2BrzQx1fCcVeDtWLJ6HaRMnY8SwEXLss4BY&#10;wCuUdviw0TL3ih9a5CUxjPJ7ZuDvfxAzVn4tFfizz77B9InjoLVzvRxGKabrETY6zNUcx/lD25zR&#10;hL2xOP+7RQJ6cNMqaGwhYMxUW+bPgpXOEcLhiQhaO+2t6xHt7yUr0tededQZQa728LGxgLeVGdzN&#10;jeBkbkzYjOFkZgYnE1PYG56B+QkdmJ44AYMjWmwoDuHkgUM4xfx7ZN8B7N2uDvXNhFtNDYd2U4X3&#10;axBibRgxS5rqnoGFASE2toY1QbE5bc7vagUPWl0/O1eqsDfCPQL4XYIRK+x0YATig6MkyAkh0RJm&#10;0XstbscwM0f5hTDz+iOA6u3B1zta2rMBM8YZHT0YaOviJKHV5vc6Soh1aZ9PE2qDE/ow1TOGNR2B&#10;haERrIxMYWcmetFtWLT5tk7wcHCBj7MbAghwmI8foglwohgympCEzORUZKdnIi8vl5Uj4T1bWkJ4&#10;z6K4pJAgFyA/NwfZVOPEGNp6Xw84GOtAY+9WfPvdj/Jc8Ldff4/5M6dj6byZdCvr5QTui+fPpJ2e&#10;hy0EffqkMVTlRdi2dTUWzZuIfdtXwYcAP/DOR3Mzc+ujR+iMjKANrpcgtZ8txctzlbjyvA32LcWI&#10;6LqJkParsGstRhi3Qo3bqLrFjudx1voCiq3P41rBYwlq841OvCS8VbTY+2M6EFBLCJVKdAUk4YV1&#10;AF46haEzOBnKl8zbZ+ugDL8AZcYtKAvvU6VbpE2/+fwVUhqVSGtSIUfZhQsvXkllF9ALV/renite&#10;/Ekr/wKNFczWD5Xo7HiBrhe0780v0Fb3HPUljX8vwGIYZRNbx4LCTGRmJsCfcNlZnYCVmSb0dPfg&#10;4L5NWE0rO2XCRIwZPhq9CLAAVIDZu3c/DBk8Av/4n4/k7Y8++qwbXpGBaa2F+or7v/zye0wbNw6H&#10;d6xFjK81ojwt5KWEDqc1aJlXsrXXpIU+AF0x99WS+Ti4fgXMTx6RU8juWbEEHsy+ualRBMYSp/fu&#10;QGyAJ6L9CDQVOJTwBjrawM/GHL4sL0tjeJibwMXUBM6mpgSYW2MT2Orr44zWURhSkQ2OHIUeVVmf&#10;Zah1rLsI9ikNDd5/GHqHDvMxLT73OMx0DWFOeCz0aUkJkO0Z5mNu3cxt4W3tiCAnD4S6+7BhCkS0&#10;b5CEOF5ATKWVILNERhZgR9NqRxD0UK9AguYHd1v+Dcxt2ECcgSkV+DQBFhAb6RrQvrPRMLeGo5Ud&#10;nK3s4UhgHc0s4WjOMrNgA2XB11rD3caOmdwZoR4eCPP2RnRgIOJCQ5EQEY7U2BikxSdQWWmZMzOo&#10;vlkEOBuFBfkoLi6SyltUSHjzcwkwFTglGQkEOMTblQ0WG7uTGoxBPfGf//HfGEn7vHLxfKm+Ath1&#10;q5Zg3ozJVOKFWL5sPsaNGoS1axdj22bRWTgN+7evQTD/do8iqtCqegPVg/t4TjegqHvSDXBeAV6e&#10;r6XqKmBRnwt3RQWclaVwaiuVaiwAun+1GTmnynG74hmqgm6hOvyOhKypph4vO18i68Fr7IvtQMJ9&#10;4HX5eby0DED7hVt4EZyG5/4JVGTm6DLa4LCL6PCqRqdlCbqybuMmbfmJi4+w+9w9aFTdx15uXW42&#10;oPOPN1C2XEObiq8RawMr7jKrP5KfKaqWOT2j/i1yGt/i6vM/ZWOiav+bLbToxGp68RxFxZlISQhB&#10;kK8dHO30YWWhjdP6B7FLfTXWrFgoh0KOGTYSfUQG7iUy8Lfo33eQzMTiKhXRmSXGQovsKya4ExCL&#10;4Xfi2uBvv+uByePGyvWNYnysEOluIkdhGWuq4fQRNbhanoCN/gGY6RzEjkVzoHtAnepkhhWTx+G0&#10;xm5EetkiLyEM7sZ6sDqmgShmtCiqcZirHYIcrRBoZwF/axP4sXxZnpYmcmSWu7k53MzMCTS3hNmO&#10;ttryJAE5dhyntbSgT2ANDhyEwcGDMCLARkcJ+JEjMDl2FBY6J2Guqw9LwmV5mvAaERpjSziYWLFh&#10;IDhmNvCmegY6uCHExZPf0V8CLE4xxQfSSgs7LTq3BLzcjw0Ilx1eQqm7FdgH3g7ucGUj4GhhSytN&#10;UEW9A9bNxoHZ2IH32RJWM5YpHNkYOYgGif8nUZ7WNoTXkTaefwsfT9rmACRGhCElJgrp8THIYN7M&#10;TEpkvqUCM+PmpIvzvlkoyMujChfIKioo4O1cKnQqf/9YxEUxA3u5EGAdugINRiJxjffnmDZhLFYs&#10;mkuLvBKbNq7EemZg0QO9kY3t8iVzMX7UYGxm7NmutlZejXRg60okmbigIfkm2niQKRsb0MXv1cXP&#10;76itRRcbixfXrqPsdTPsmoth/6wQUV234U37HE4FFsCcj7mDwtPVuJ73FGUeV3DO9wYz859ynSL8&#10;+RaRl59LBc6pB94WVeKlTZBcYf+FbxKeh6XROjMbP38Lxe0WtKfeRpdNKV6VPEQYVfdAzSNkPevE&#10;1a5XOHW5Hj73WmnLmWkbyqFQ3oOig07hSQkUzZdo2/9E5tO3MLnwGmYX3sC09g2sr7xG3OM3aCE/&#10;fzvACrY21bVliAy0QwDV0d2ZNo1QGejvw+7dawjwYkwdOwEzJ09D7159aJN/kb3M/foOhFhaVFwD&#10;LEpMvSLuF73RPfk8sVqhGPDx3Xe9sHTubDibHEeUl4XsgRY5+PTBjfCwPgVvez2Y6+zDsZ0boTZ/&#10;BvMn1V9jD1ZNmwCbU0f4XAc5IZ2vuQHcTXUR6mKDcMIbzFwcYGMMf8sz8LU0gq+VESE2hq+tKfxs&#10;LVnW3LemOlvDS9hrC2M4GhpQjfVgfeokzI4fg4mWJjP2IZzR5JbwGnFrfESTEB+DpZ4+lZeN2ekz&#10;sDMW6yNbExwbNgpUX8Lmwwq0d+H38UKEBJjq5x8i1TdBwisUOJJWmirM+6L9QhHJ/BvqGcAM7As/&#10;Z3HayIuxxQPuds4sJ7hY27Joi63tCbXoCRcNhwldihFtLWMBGyIXM1OqvzWCJbwuCPN0RVSgDxLC&#10;g5EUFYbkmEikxUVLiEWlxRFmVnZSAnLTUlkEOTOd4OYwF+cgL1uMwkqSAMcT4CAPJ/5/degEDuPX&#10;X0SfRw+MHT0SSxcvJLjLsHXTaiycM012YG1h3Fm9ciEmjRuGHeobsGn9MqxeOgtau9Yh1sAazxJu&#10;QXGvgzBRhc+WoJPfoSs5EZ1sXJ7fuIv0F3Wwbi6AP8G9/KoLji08Druu4xmzabFFNc5a1KLE7gIK&#10;zWtQ6nYFrcpXaOQxe4cHr3N5F7SSulDZSgVm9n1lGYTXThF4YxPCxiJHWuC2thdQelehy6MSz53L&#10;0UlF9qhXwkhM4cPHxTph+gQ4sE6F52/E4mVVULZdoRLTdjdWokN5A3Uv/4DttTdwu/0Wpa1vUNTy&#10;Fp5338Lq2lvkPvu7FVgU/yPX791AmB9bdCqkna0ejJlJdU/QQh/chA1rV2Da7xOwcPZcDBs8jBn4&#10;Z5l1ReeVsMkiDwsV7r7k7HupxgJe0TMtFLlPn75Qo4q7Gh1HjKeVvPrIhzZdZ+dq+Dkawoyfo3dg&#10;K45sW4v1c6bQ4u7HzhWLcJS3/W30EOtpg+RAqpXRCbgYaCHYwQwhDhYItKHiEmo/K0ME2FKBWf72&#10;FrS1ttJWBzrZyE6u7n1b+FKpvWzN4EGYnY30Yad/Eja6OjCn4hppHpbgmlKZTQiy8ZHDMNU+Sldw&#10;Apa6urT4RrA/Q/UzsaSi2/IzmYEJWZA97aurBxXYj/EgEPEEOCGI+TM0ksUMTHiljSbAQoGj/IKZ&#10;5QMJsb+E2N/NG95O7nBnQyCgdbayJbS06VRdWyNafyPmeQLswK0TwXWhm/CwtOD/xRohbgSY8Eb6&#10;edE2B1J9xVIpQoEjaZ+jkMJKje3eT2OlE+qsxHjkEKDs5ATkpBLkjDSZfTNTEuWgjli+h7+bPePC&#10;MZidPoqJ48eh7y+9MXXqRDm3mWjMVzP/Lpg1BYvnTsOmDSsI8AJ5Gmnn7s1YsXQO1q2cg+N71iBc&#10;zwRNsTehKmiUHU+yE0ksbqZqg7K1GR0vXuDS6zakdtzGlVetqH/7Cn5tF5D55tE7+1yKq/lP0N75&#10;BucT7iLtxFk8eaCA36WX2B/XAc3EDhxN7sIVkvqy6jJemfjgtUUA3lgHoyupEMrXtMF8vuK+Eh0J&#10;N/DcoQxd5+vhSYCPX3mKK12vUffqLU5xP6ahEy9e8Xs9qya8Nfx+57k9j+cdd3CJkJgT1symt9Ti&#10;PyH+zWp+C8vrbxFDFf57MzBLtETX715HZIAd/L0tcEp3P4wMj0Hn2F7sZwZeOn8uZk6YxB9tFoYP&#10;Ho4fCaWAtxfr/cyUYkCHAPj94I7uSe6+R48ff8KI4cPkwmRe5icR4XgGmVHecGT+NdTYAn9HAxzf&#10;tRb2hFN71ybsWDEfh7euw+oZE2l3DyLC1Qxi7SOx7q/lkd1w4/cKtDNGEMuf4PpZGtI+n4G/rTHt&#10;LKF2tkWwiwNCXB0R6uYkt0EEOcTFnopF4JwIHoH2oGo7G+nBweAUIWbmP6ENCwIrylxb692WAFOl&#10;zU8cp2LrwdbAEI7Mpm7Moz60ugE2jghxdkeEB7Onjx/hDUZCACEKiUBSuDgvHM2KkhC/V+EYcSEF&#10;QQ/19JMA+/L1HvZOcKNddjS3ksDanDkDK+ESDNjIGFN5TQmv7JQzpQMQF22YwcfOEiHuBNjLTfbO&#10;x4cFIiWasBLSFFZqnIBWbLtLKHKaUGQqcSaVNlPYa8KckRiHNN4W6ptI8GPCgiXAlqe1mMNPYO7s&#10;6Wy0B2DunOlYtnguNm9YidXL52PB7CnYuG4p9u7biqULZ1KBh0N913rMmz1RAqy7fx0ijazQkngP&#10;HekNUOU1orWmFcoHr6Cofw1FE/Np8yswyoIul/mzu/NI9hoL0N/8gUbRY0yFFJ1OT5u6cKPiKRpa&#10;niPn/ksE176Ad1UXvMo78fg10FV5GR0RWWgvvYznhLg9vwJtj9qhNMtHh0MpupzK0GlbgpdXGpGo&#10;eI595x9B71oDzG814dileqQ8e4GXL55A1VwpAVY8f0IrfQ1dXXdxmQBbENbIJ2/5fcTprT8RRXDF&#10;fcnMw387wEKB7zy6g7gwJ/h6meO4pjoMTh2Gxr7NOHyIP9CCOZg05nfmoAn4fdRY/PwjbXTPX+RF&#10;/aKn+f054P/94BN5Cklc4C+stFj8bPhQscj3SOzZsAwB1vqIcbOgmrrCmo2EWP/I114fJ3avwymN&#10;rdi2bDZ2LJ+HnbRk82nJzvB7JAW4ItrdkrCchtXhXfAg6H7Wp2X5WhrA10KfW302DvpUa1MqsTkB&#10;tkM4D2xRYR5i6UxmVVYIgQ51c+FtRwQQYm+qsaPhKdjpnWTpwo622vokFZfAWrEExGbHtJjVDxHi&#10;E7DWI/CGRnA1pZKbi+9kzxzuxljgg1i/AMIbjMSgUCRTfVPCCVJEzF8lYI4PjkBsYChVOIg52Jc5&#10;mBbawRXuzLvd8JrCyoAWnwBbM69bG54mwGeYkQmuuYCXRZjdzI3hw/+r+H9G+Xkg2t8dMUHetM/8&#10;7JgICazMwIRS5OCMhLh/2un4dzCzhEIniyLsAt442u+IYD/4ONMBGPPvcEYbG9csx8K5s+TidEJ5&#10;t6mtoeouo9LOwkZu9+7bgrmzJmL82KHYtm015s2dyNfMw2keN2F6hmiIZ55Nq2c9hUqMjkp/xjza&#10;iPYkZsyUJ1AWEOrCFijL2qCoUEB5/TkhonI+oWLf7YTyXidabnZAxez7hsepKPKKl3/8iReESeRT&#10;0REr7PJ7+JUtfJ9XL6F88QYKWmXlhad8/zoosm+jvb4dTXxOwGMFDK8/hf7VeuhSgQvFKaXnD6B4&#10;Vo62dtr+ty+hoBvo6LyHR/xAxzsE9uZb+Na9RdCjt3C4/Qfsb78h3H8zwMJCi//8nUe3ERtsDz9v&#10;S5w8ugtG+prQPqKOIwRr4azphHcyM/AUTBg7Hv1/GYCfevTBd9+LsdBfyh5nMWOhmENY7H/88Wfo&#10;2/c39O7dH7/QPo8aPhxaOzbS8uojgXk2mjb66PYlPBBPECBNHKMCa6mLtY+mY/eaxTiwaSWWzhgH&#10;E82dtNuezMx2cDc6BisC7UEb7muhBx+LU3LrZXoSnszFnman4GKiQ1usjdNaB3Di4C5o7tqKXZvX&#10;Y9uG1di1aR12rVuJ3VQQMcOltvpWGB/ThK2eDoE9CpPDGjAlqKKEpbY8cYwAU30JsCjL4wSadlr0&#10;ZrvQ0noxmwbaOSDczZ0Ae1N9aWEDQ6i+zKDhzKDRcciISUB6dLysNHFONixSAhzN54Z6EWAXT/jY&#10;u8LFwobAmFF5jai67wA2NJQA2xpxe0oHNjrH4WSoRwfATK6vS8BPwVzvBMxP68LiDG/TTbhbWTIy&#10;OBFmf+ZhfhcCKVRZKK4AWUIs1JbAJkfTJUSHy7ycxH0xGismLAihvm7wsqd1Nz4OS8YVTf4dx44a&#10;jrHDB2P75rXYumU11DavwjqxGv+GJdi7dzOmTh6D6VPHYvuOtZg983ds27gEBge3IcbADLcDi9CV&#10;+kReMdROYDtzaJ0zGlniyiGCndKA9jRCzVIRbsUF5uXGP9B29xVaE6mCcU/QekmFjld/4B7tbkU7&#10;wRL9Nk2v0FLOzPqQkN6jql9rJ6xiiGYHFJRk5WMC3PAKys4/CTKLx7k4NaWk2ncQOnE+uZFVz3rI&#10;hqCF2/bXtPcvnkH55iVUohe6i5//shXP+djVl38i9Mkb2BBay5tv4H7/DUoUb6V7/b9CgR80PUJs&#10;qCPcHPWgr7MXpsZHcUJ7Fw4fVCPAMzB9/CQq8SKMGTES/fr0k6OsxKr84hyw6HUW54DF5WYi+4rH&#10;ejInf/nVN/jp5z6YPHkSNLeulaopVhMMdjLBMQLsZKRF1TuAkwe2Yd/axXLwxoGNK7BxwQxsYZYK&#10;cTFHnJ8TIqnAzmxQrAi0F2H1NdOjddZnDtWHO6E1O34I6utXY8H0KVgwbQpmT+V3XTwPa1Ytx5oN&#10;G7FFXR3qe3bh4CENnDh6GKe0DuPo7p206yuwf/06nNy7G6cP7MWpXTugzzLWOAgzLU1Y0D5bHKe1&#10;5taa8AqArZiHXWhzvWhlA+3saJ/ZwPj6Et5gJIeEU3lpYyOjCW8cMmNpUWO6S0zhkxwh8rDIwQEI&#10;82b+ZXZ2t7WHk6k4v0yHQdtsQSdgqU9bT3gtCO7pI4cIw17o8/vt27QRG5Ytw+zpMzF12nQsXLQY&#10;SxYvxlLet2TJEixfsgxrlq7ClvUbsXv7dgKuy0bCEfHMxwnhQUiN4fejQqdEhyEpJgwJVOyEiGDE&#10;87GoYDEpggeCPOzhbm3IDM7/72lNurBtdFLfYNrE33FgzzYJ7+aNtNEr50rF3cfcO2bkIMybORHb&#10;t6/GHAK8ec18nDm0E+nmrrjknYGuzHqoEh9BKWbhyCbAmYQ3k9AmPCbIz2S1pxDeq1RaHosCCgEN&#10;BRSdhE1Y6Puv38K/XoWghg5ktj2Xz1E8JMzXCe/VF2iL5vtHP4YyhtBFcRtNOywqjp/NRkJJB6DM&#10;pAvIpp1P5X3M5R3n29BR24LOy1T/x51/jfKS54D52WKMhJhDXaF4iS7lS3n/A96+w/sbuN9FFyB6&#10;uf+vyMC3H95kK+wmh1BqH9kGE5OjMNQ/iD3MNfNnz8CkkaOwZN58Zp1xcsL2nj0J8Hc95GmiH5iJ&#10;xaAOocZikIfokZbDLL/7AQMHDWbrPAkHN69gVjVCepg3PEyP48jW5Qh0NKJ1PQidvduwc9l8aG3b&#10;gL1rxPxXE3Bg/TJEetpRfW0R6mQEW+29sNfeB2/jk/Cm6goFNtc+gK20dRNGDMXvI0Ywl83GqpUr&#10;sHjpUsydvxDTZy3ArAXLMWfhSkzm/vQ5i7Bo8UqsW7WeyqKBUwTz1KFD2L9pPRuONdDbuws627cQ&#10;YnVCfEAqrxWVz0zrCPM4FYlZ2YIW2+G0AXwshQLbEmAPNjJ+SAoOIbwRVNtYZMWJSw0TkZOQhNxE&#10;MbuHuLghiRCLUVnRVGFxdZMP/FzcmX3tmHFNYEV7bkngzE6dgBk/y5yfpbN/F53JVuzfpoZ5s2Zi&#10;5oxZmDdvIWbw/zJ23CRu52LJslVYRHAXrlyNZZu2YAH/b9PmL8Xk2fMI9GKsWjgfmnt28HMsEO5H&#10;qx3sg0RC2w1uIGNTAKICvRHu685c7gh/Zyt42jGHG2vDlr/T3p0b8eWXn2PR/Jk8FrZgzcoFWLlk&#10;NjasX4xduzcyE6/AxLHDMZcAb94kxkePw7oVs2B8ZDdSTRxxwTkBysirUIRd6752N7e1W4HTaaNT&#10;G9CR1UKYW9GewfsVb3CHgEaHXkdB/mOUVjTgWp1Srit8n+p7//UfaBUAiWGVPG6Fir4Qx/BzqmUb&#10;lVj5Jy0w8/WDLsL9gnBTUcv43uLSxFjCnMyiC1AlPybYBD6mDsrg22jLrmcefyHXYlLcboKq67V8&#10;/9amt2gtboIi9DaUcQ+hqmlD590OdLHarymhyGtA29lnf7OFFi3Mm7e4cecyEqNd4WynC0OD/RJe&#10;I71DOKyxAwvnz8WE0aMwd8ZMTJkwCT/1ospSYb9+d8roa8IqOrMEuGJ1QqHKQpGFnR49imDNnSYV&#10;NsTORGZaU80d0N2zGUFUWAvtPTi1Zyu2zJ4KjfUroXeQarl8Lo5uWYkwKm+0jy387A1gul8NLnqa&#10;8GQu82Cd4ME0beRwTBw6GGprVmLDilWYzQN8+NDRGDRwBAYOGIm+/Ybj176D5QoSYpmQLz7nd/z0&#10;a9a3tPcD8PvYSVSsldA/ehSaO7bgAC32sW1boL11E87s3/MXwJZUYUuxJVS2BqdoZfXhzVwaZGdD&#10;d0CAA/yZe0Npk6OounES2PzkVBSmpr2rVN5OQXYiIY6NRQKfG+njB38XNyowATYxhQ2tuZmuDkx0&#10;xTDOYzhBeDW2bYTa6uWYMXUGpk2bjREjxsqG84vPv5KuR5QYoyxmA/3+u5/Q++ff0Lf/UIwcPxVj&#10;Js3ArHmLMX/hEvn7rVgwD6eOHESIu72cvD0myJflI6/9jfBxk/CKx/wcRU89ATbShrONAXZuXYce&#10;P/wgLx/ct28rVi6djUVzpxDW5dh/QI22ejXGjxiCJQtnYN06fta8SdjEDGx0eCcSDSxRax2FRo9i&#10;NNkXQOFdDVXINXSIebBSCLNQYDELR3w3UB1tr1Df8hxhXlfgoFcOT6tqpCXcxB1KsWGdAqaP2uFY&#10;3wnvxi48INC1nX8gh55YZNoOJe303YdQqlRSKZWdYnG0F92nki6q0HZJic7nb/CS8Ld3vEFHyyu8&#10;YO5VNTynTf5DKm1z0R20JV9ES/YNKDpfSRVWXOX7FjCv51LBkx5DEU2QIx+hPU7MqMloQGX/2wEW&#10;A8bvPH1ES+Uq10IyNjqE07r7YHD8ADQJ8LIl8+SMGtMnTcL8efOYa39BT0IsLLToxBLngsXBJMCV&#10;eVhMBE6Ye//0CxV7DCaPH4W96xYj0s2GdtMeRzYupoodh/0pTejTgunu3IwtsybLMc+6e9SwkweJ&#10;vZ4G4gMdEeZmBqfTR2DC53kZMTOf0IDG6hX4vX9/zJswHjs3rsPimbMwtP8Q/NTzF/wicvfP/fHN&#10;Vz/I8bv/+O8P8dvgEejTbwh+nzILgwjBT30HotcvzOg/D+Bzf8OoQcOwd/NG6NA+H968Dsd3qOE0&#10;980OH4IVFdeK4IoMKrYuJobwMDeCr404lUUYPNyRGByMtMhIKm8clTYRBWKGSzGzZVYmSjIzWJny&#10;dn5KMjLj45AUFkaAxeWJ7nC3sZVDPu1oma1onU2pvnqH9uEg4d23dQMbzRkYO5qu5+d+cqHtH3v1&#10;wYSZizB++iLMXrQOMxaswQ+9fsWQMVMwfOQ0jBwzA30HjMBPvfthABuyiQJkKvXMWXPkHGVaVGM/&#10;e1OEeTh2D0X1dkW4lwtC3Oy7AXYwJzhn4MKI4syIcpCN64B+fbBx3TIcOrCd6krVXzAFu9TXYz/z&#10;7/IFszC4z09YtWwOVq6cjwXzJ2M71dn08C4qsAOueKWiya8Cz5xLoHCrQKt9CdrdqtDpdQGdLjVo&#10;972E9oibvK8GivxHsoMqN/cBrI6X4PylZirsn3jC4zOxtQvhLV3Qe6iE9j0Frr18g6Rnf8C27g3u&#10;8TVd1VfxwsgL7UXVVOJOdDqGErJMAvwnWu/THne9wbXXfyKLufUJLfATHvdlz/9EHbdCyQULbY2d&#10;hP5PtD2jghN2wcb7jrEu7r+gl+9gg6G40U7LL65VFo7ib1ZgZnw0v3yNO/V1iAlzgqXJEZwxPAj9&#10;k/tw6uhuOZRSDFKfMHo0JowZRZiXYMigoVThPt2Tu1PdBMTilJFYR1ZsxQz+YkGs0SNHYNzoEbID&#10;5NjONdISh7qY4tC6ufCjGpseElZ1J28vx8E1zMS0xupL52PLnCkIcaZaB/PgcrOAnfZ+mO9Vg5uO&#10;Jg6toSJReRexMdlKuzxm2Aj0+rE3enz/E3oxfw8eOFzWN3QE3379Az756DMq0gwMmzAH42cuxr4T&#10;Z6BlaIWdR3SwTVMHh/StMX7MJIwZOAS7RR7euZ3w7oSRAPjgflgL1dUXnWO6VEkdOJw5BR872mdH&#10;a6qvC+J8vZESGoIsKmteUhLhTUaxWGZULLOS+89ZKc/ydmEqVTghHikRYpaPAIhJ93ydnOBsbgZb&#10;2nJ7Q0N52kpntzqO8fM3rxKzgY7BuN8nyks3v+P/Z9qc5Zi9chsGj5mGUZPmYM5yNcxZqYbFm3Zj&#10;zc4j0HcJhoahLVZvP4Txk+bKSRbEouz96ESGj/gdE2i9DTT3w9/eDKHuDt3l4SABDnazha+DGbz5&#10;27gSYBcCfIy/z9gRA3Bg12bCrMZ8uxBrmX937Vgn7fWU30dhxIA+2Lx2qTxOlsybim3rFvG3ZQa2&#10;dkOtXwoaPAivXy06I2+j3Ydb/0t4HnidGfgBFPVdUDa9QXvIdTkBnYApNuwGrE6cxdW7yu7LC3mM&#10;nut8TYBfwuiRCqbMq/dop5Ob/4DHkz9QJ55z+Q5eGfuiM/8clLcf4ZWZHzoKKiV8zQV38YL2OL75&#10;LUzuvcXVF28R1fAGZvfeoKLjD3lFk1L1CsqwS+gIvgBl1h15DllcTFHQ8QQBLeeRorqF7I77uPZG&#10;JXOyqojZOY1ZvqrzbwaYX6Ze1YGbTx4iKtwJjpbHYHSa9vn0YRie3A+tA1vkSJspE8Zh+OCBmDZ1&#10;Gg+oCXLMszh9JKyzGMzxzTfiXPCncsFvcTrpo48/w6zpVIWBv2Ha2NFyzudwVyupphZaOxDiYoXT&#10;uzfhNMFUmz0FBzcsh6u5LrbMnU5F3oJEX0d5uinchQf3kV2w2r8dprvVsGnWdCyfNhWbmXMHDxiE&#10;L778Xi5zKmYJmcPst23fQezYdwjff9MTH/7vx+hBuAeMmIyh4+di0Ng5GDCc+8PHoTfVesLUufCN&#10;y4G+jTsWL17LnD8OO1etluDaHDkMq6NHYEtbK+besj+tC8czelTg0/CyMkagkzUiPJ2REOiLjIgw&#10;5MXHo1gs7i3nlBbLiYqlVLongxdTz4rVGUqy0lCQmoSsBLEOUbic/tZPXGBvZQknc1PYnTkDE9p1&#10;o6NaVOGDWDBzDmbPXoitOzTk9ET9fhmAQYN/x0+/DseIcTPx64DR+OnnwXREQ9lY8W9A52EfnIzA&#10;tFJ4RKXj2Gl75uRFcjrgXvz/ipUjxdh1teWr4Mis7WtjhABa5mBXW0LsiCAC7O9kCR97E34nA2bz&#10;E9Datx2zJ4zC0YM7cXD3FmxcPQ9rls3GHirwDrVVmDX5d0weMwyb1i3FmhXzsGw+Ad6wkA2zOtKt&#10;3FHpGoMm33Kogq6gK/Z+9zSynhfR5XlVTnEjFU70+GZx/yyB4O0Iv6twPF2JGw/bZWcWBRMl7a9g&#10;97QTBrzPhFb6Jq1w6NO38Hn6h+xJ7rz3hNAGoiuzFO3FtXhlGQjVg3q0trzAs+Sr8jgPb3wL58cE&#10;v+0tnOrewuHhW9S8A1hR20DVLkdXwAV0+FRB0dwlG5MbLzvg0VwJu8ZCeD87h+KOx/I7tcXdZiSo&#10;ZT6+8vd3YonLra4+uIngIGu42Wjj6L61OH2KOVj3AI4e2IrVK+ZLgPv/Sqs2eAimT5vJLPYTlfeL&#10;7gsWmMm++eY7fP7FV7TTX+Mf//hITgA+fuwYjBkyGEtmz4D27g3wsdbHmX0bYX18rzxve3TDYujv&#10;2oT10yZBS20drE8ewK5FM2GmuRM54b7ICvFGsL0h1XczLAmwMXOvxqoVWDZ1Kob07Sdt+9df/4h+&#10;fX7Dxo07cMLAHE6+gdh/7CQVqyc+/+Rz2uS+GDN1IUZNXogBY2bj1yGTaS8HSWWaMGE6gmmzghOz&#10;cJx2b+liWtJRE5iDt8Pd+DQ8zIzgcsYAzoZ6cKLyivK0NKYFtUCIq528mCI+wAuZBDg/TixTmopS&#10;wlsmFjzLz5MrONSWnZVLsVSfLUJFYQ6KMpKRmxyP1JgIxAT7U/Vc4O9gR1W3led5bWml7Y0McWD7&#10;LsyYMgdHdY1haOmC/v0G0u7/ir5U0sFskAaMmIp+g8fjt0G/M88Pwi+/DMSwkePhHBwP39gseEal&#10;ITA+k/n+OJYwamxdtgxzJ03DjHFTsG/tRlhoaMDt9AnphIQKR/oJO00rzf+Xn5MFPG3PwN5cBwep&#10;sgumT4Tm/h3QIMAbVs3D+pXzaJ/ZsNM2/053NXnscGxcuxgrFs/AkrmTsH3DfJw5qI5c+0DUuiSg&#10;KaQaHXIidzFdLNWthhY0o0meD2672snqoH1+BsXtLsa5N/C0roaDYSXuPOqQcGW3diKsoR1htLan&#10;7qtg+bgLN15RfR+9hSst9FM+p/NhI15aBuNlQCpe+ibhhU8ClG/eoPl6K1qrGtDM53g+FtD+KcuR&#10;3tmp7g9coby/oMKrIi7x+12C4nIrOtzLoXjArXhfPhbSchHuzaW03q9lQ9D2RIVGs2w0m+Wg2ST7&#10;7wdYXCt5o+42wkOd4eNkwFZ3LQyZQQ10qMD7t7B1XYJpkydg4IAB+LU3c+2ESXKF9s8IcL/fBsrZ&#10;GsSasV8Q4M8/Fxf1f4U+ffph9IhRGDlwAJbOm4WD29fSih7GsU2LYUNQ3ZhnT2xajjN7t0kFdjbS&#10;huE+NWzhwRJK1T2bHImCqCD4W+rBfN9mlhqMqNiaa1dg7shRWPD7eKydOw8aG9Zix+yZMDigAUtx&#10;eZ5XALT1TeRVUD+wUfn5hx5Un974tf8IzN24H8OmLJUHfu8+AzBn9mIk54wMrdoAAP/0SURBVFUg&#10;Ji0fzn4R2LPzEFbSZi/mQW6rrYVQJ1sEOVjLvOtjbcqD3Ry+tmYIcLCUB7q4qCIh0As5UaEoToxH&#10;KS2yWKWwey2lYlwsL5UlVh+8UFmOypI8FGemID81AZmJMUiICESkvxftqzOCnR3gZ2vB92YjSjVe&#10;PmMhFs1dBj1ze/hGJWPMqN/RjwD/xmzb+/teGD1uBqbOXUs3MRkjRkzh33sIps5Zg8DkQlYRfKLT&#10;5ZS69od3w0M0PEb6sNQ6jFPq6jA/fBD2J7XYSJ1CsIsNYvh/iA70ZC53QRhhDnS0hLetMRzMdLCD&#10;v5GYKkfn6F4J84blc7Bp7SIcP3FAAjz8t76YQRXeuHoh1hHudctnYysjkonGLhQ5BqPGOQ53PXPl&#10;hO6dAVcJMJWrVAFVfitU3CpuvobyxmsoyhRQPnqBZlrd6NCriAi6hvq2l9LGuj5qg8a1Rmhdb8Kh&#10;K40wvduKqo43MLnzRkL8jM/peNKEl+YBeGMVgjcWgejIOivVvbWUykrgRdZ1pOLaEV5v2u5I2m+7&#10;B29xi8d/V2MHOu1L0Rl9ld/pMTo9aMP5WUKBn5ENn5YaeDVXoBF/QHVHwTxfilbncrS6n0Or27m/&#10;F2BxQX8bLczVO5cR6mcLL3vmnoObYGSgCf0T+6B1cCu2bliG2TMmy0zb/9d+GDP6dwwbPhI9qMI/&#10;9e6Djz76hDB/STv7tQS4e06snzCMuXLYb/2xdO4sbFmxANanNKG9dQWcDI/Bzfg4reo2WB3bjz3z&#10;Z8qLFE5uXUsFnoO8aH/CEI2CmCB4GWnB/tguOJ2grdXcgdPqG6C3eT2sDu1FgLUhkv1cEWlvDtdj&#10;h2ArTvHY0AYGhGLa9Ln47IMPCfCP+OJjscL8lxgwdBwGj5yKwUPG4ueev0L94AlEpebDPyoJ7u6+&#10;0N6+B2qLVmLN5Bk4ynwd4WSDKC9nhHs5yZwoDu5gF1uE025GeDsjJsANKSE+yI0KQUlSvFy9X6yj&#10;dJ6KK5cNJbTdKw6ek/vVZwu6l/PMogqninmoQ5AUEYy4ID9EebshmpY82ssF9jpUzcmzsHz+Ctrn&#10;fbBy9cfmjdvRi25n5G9D0IOx5fuvvpWxYfDgcRg6bBJ++mUkjp6yRXxOFXzDE+Dn5gY/89P8/i5I&#10;iQ9HLAH1F9bf1lyOVgvk3yyc/59Yf3ckhvshIcyXIItLI8WQUxs2VqawN9HBnm1rsHX9Uugd3w91&#10;xpw1VFlxalFf7zDmzZqEQb/2wZyp47CB9lmsh7Rl3XzsVVsEB/4epS5huOSWgjp/ZuCAWjwPvYlO&#10;sYhZmQoqZkdVMQG++Byqay+hymlB2zkxgqr7Mj3Zk0xnKHqRG/78Ew9oma89f0PL+wqXnr/GvTd/&#10;IuHZG+S3vZGgqlqV6HCOxAurYDy3CYbqbp2cnaMl8xFeKF7hAmXW9M5bWNz7A1Wdb+VrzZiH75CB&#10;rlxmb/syWufzaHeroJUuhbL4vvweT9++gb/iIqI6rqGVtxXltPqe59GRWod2MQ3u5Rd/L8AKhvUn&#10;nV2oqi1DVIAjPOxO4dDutTh1Yi+M9DVw9NA2/jDLMGvGZPxOSzyIuVPAKxY7+23AQHzy6WfMu5/i&#10;00/F5HbCSn9PeHt1X274S1/aq9FYv3Au1Fcvxinarv3MUIGOJnBmxnYyPAw73UPQ2bIGAcxdhge2&#10;yV7pysxYVGYloCA2EMFWpxDjboUIqnKonSGCbfUJlhEinE0Q7mSKOC9HJPgSJh6MIdbm8KdSBtnb&#10;wEz/DH6l8n78P/+Lbz79Aj988R2+/piW/5Mv8A0dwoyJ0xAQGIpAWm4vB0e46GnDdN8e6KqLDqxd&#10;OLJkvjznHENbGcODX1SULxsLAh3Jz4zjwS7gzYkM4vcMZ4OTJNcWFsuR1hJgobwC3GvnxTq+53Cl&#10;phy1YlGxsjyUFWQiPy0R2UnRyEwQK+OH8v18EUc7HkWIHXSO4vDGTdDZtRM6+/bCWOeUvF542ujx&#10;GPrLb+j59Q/4nPn+yw8+Qc/v++D7737FgkVrEREciTC/AGZZWmLa+6ykBGTTFaTHR8mlQ+MCPAms&#10;B22/J5L53cXicBlsJNOjg/gd/BEX7CXXRQphJhbjyq30tHB490bs2rICJ4/ugfrG5Vi/lG5qz0ZG&#10;rMNYMGca+v7UEysXzMCqhTOwZc0iqK2ag31bFskF2Asd/HFXrP/rW4LWoPPoCrmJDkLcXtTGnErg&#10;slqgKmyD8sJzKOIfd89YWdYCZXYDlJdoq8+2obXwGTqePpd2NuFZJ23sH3hN0WknlK8Iu8ijypd/&#10;SCFS0TIreSwrFWwgQGF6zPetaAN5laCmMfsWKJm3+ZqMFoJZ/wYPO1+jPeIilLHM5J18/TM2KJ7V&#10;aEu+JtVfTDig/yAZvi3n0Mbb7RfoHOgklP6XoMoWM152/M0Av/kDDxRtKCjKQFyEJ9wI8N4dq6Bz&#10;bDfMjY/h+JGdEuBF86fj9zFj5MoLo0eNkROcjSDI33/f4y+A5eJXPXpJa/35Z18ws/XBpLGjsHrh&#10;bGxcNBuam1fgDBuECHdLODJf+1rr4dTODdDevAqJfi7Q3b2eVvoYLham4XxeCgqjA5EZ5IZ8gpwh&#10;1lEKdkOijwPiPKwl1DGu1tznbU8HRFM5IpysEUp7G2xvSeAd2EgYYNuK1Vg+cy7mj5uENXMWYsXs&#10;BTi0ZSv87ewR7eGOEFrXUCc7BDLbBlqeQThfLyqUdlmct45w4Wf5uVHBPBAb4EHbzMbCn98jyBtZ&#10;Yf7IjQ6m+sZSfdNwLjcTF0qLcLVKgFslF+O+eek8blxmXarBtQuVuHiOEJfk4mxOKgozkpCbEos0&#10;sawn4Y1mYxHsaMHvY4VY2tnEQG9EiXxKux7mbM9o4QJ3CwuYnDgOg0OHob1nL7RYp49rI1hcD+zn&#10;3d2pFhOFjNhoCbAYDy3eP50NTUqYH1KotumRAciKDUZ2XCiyRMWGIp1xJT7AHdG+tNFudvz7mMFM&#10;VwMnD+/CTv7+JzR3M9suwWY2wNqH1bF57RKsW71EdmCt4LEh1kPavHoB1FbOgca25bDT2oOzDiHy&#10;gv56n1K0BdSgPacRHeHMwXFUr9w2dGQSVlpp5eM3UNzvQtuDF1AQivbYx2hPYUZOfwZVBrPx5e4R&#10;Wvde0y5TldtqmqEU082G3YGimpA/esXXv4TiXhcUBExxl/CLAR3XqPJ5z9BW0SDPMb988RbPX72F&#10;SgwE4fvJorqLHmcl3/v9fW1NfJ+2F7JxePD6BWKaryC55aoEWJktRpTdl+eW5Rjue8//PoCFRXjW&#10;9Ry3nz5CTk4cgv2Yvxz0cHjvehzV2EoF1pI/nLDQyxbOwdTJEzF29Fha6bEYN5aZ+LdB6E0LLQYW&#10;CAv99dfdAAugv/ryGwzq/xsm/T4GU8eNwhr+yFpqK5l/DyLI0RhuZ47Bw0gHexfNgpX2QR6kNrTX&#10;qxBkcwa1eUm4yAYlL8Ib+VF+KGUeLooLYQXzPl+kBboiyccJCYQ2lhDHUDHiPGg/qTzhhDjIzkJW&#10;hLMdkgL9qDThiPPzRXJQMFJDQpEaGkZAfBBOmxnuygPWyR5BFiYIMjdCKPNulMi3/D4htJFhDua0&#10;oY5SfeOowkJ5xTaNMOQSinwe/KUp8ajMzkAt1fcqLfNNgnvr8gXcuX4Zd2501+1rF3Dzynmqslgy&#10;NB8VBRkoyU5BUWYyctgAJDMPi5lGxCQFYbTpsrgf7GBFoMWAEUdabBfEeXsiJTQYSaGBSIsmmFGR&#10;SIuNQGpMGOKZpxOD/ZAmLikM5/81kkV7nxwqRopRcfmdMyMDkc1GJ0csx5oQjjz+bXMTI5ARFUiF&#10;diPEHvy72MHL0hA2p8VkgfuwdslMaB/aKdf83bBiNo4d2oFFc6Zg2viRhFqo8mysXzILamsWYMe6&#10;RWxYNsCBx00FrewDvxK0hZxHq1+VXJmwI/AqOsNpo9MaoSpRQXGuHcoWqmLLWyhzxRSyvF3BjJza&#10;CMXVLip0K9orO9AmliNVvSZ8BLiM8GdRmQPvyPmjFU/5WqqpslyJ9uBbaPemQp4nvNf4/Cg+x7Yc&#10;Kl/mW7+rULhW085TPZPv8b3raeH5Ha7zM8XVUdwqbrBBaehkHu9A68MOdFDlGcvliC/lqz/QepUN&#10;Ru5jvo7vzyiguNn19wHcwdbnsUqBW4/uITsrinbSBg5WJ6CtsRlH9m+EiaEWdI7swo7NK7F0wWxM&#10;nTgRE8ZPwIhhIzFp4hT89FNvOdb58y++pOKK0UA/ojdv/+ODD/AdrfSwQYMwfswoAjwG22mvDm1Z&#10;BvOjO+GkrwlP5isr7X04unEpoTWFv4UhLDTUEetkjqtns6nAPLBDPFDGA+xcWixKkyJRHB+KQlq+&#10;nDBvpPq7EGA7RDqaIczeFBG0fJHOtix7RBLIMEdxuZ8FM58ls7IlbbWYAMCBn2Ur9wOsLOBvbgZ/&#10;4zPwNzrN7Wn4nTGAr6EeAkxPI8jKCCH2Zoh0s5eKGx/kJXNkQrC3XNY0iyDk05YWMV+WpyehOj8L&#10;l8uKcb3mHG4T3vvXr+Dezat4cPs664bcv321FtfPl9Ne56OqJFtCLDJxYXqiVGIBW7S3K0KdrWVW&#10;9TbWh9cZPfiZGfH78P8iykI4AwE2FdneEeHOLrTLblRqVwLuihhfd8QHeiEhyIdqLIr7/N7CMmeE&#10;ByAnJgS58WEoTI5GYUo0ivm3zU+MJNgBSKaFFioczgbRzewUrPj7792+BptWLSC06tixYSl2bV2O&#10;Y5rqcjrZEQP6Ysvapbx/WTfAq+djByHW2bUO7tqHUWkeiLtOGWgjvG2+1Wj1qURn6HV0hVKF054S&#10;EsJYR/juv4VCKHFGE2004SlsRntqE9Wzhfb2AWFroDLzseaXaK4jOAzIysp2qLKa+Ry+jjZWDKUU&#10;DYHyYjvaY+4T7MdQ8TntEbfQGXsfHZ4XeN8jqNIeotPjEjpda+Uiau3iM+LrCDytdzEbEBvmX9sy&#10;KHOeoE0s5UL1VzS8QUtpo6y2p3QJd17QATyWS7soS9r+PoDFigxP2pW4fOsKcnKTERzoCEcbXZw5&#10;tU8CbGGiDV1a6e20vmIRKzEOesqUyRg8cJAcECAWL+v9y6/SPn/2yef4kXa6L3OvWI7y++9+wM89&#10;e2HIwAEYP2IYdqxeiH0bFsL65D7YntgPLx4gBsxXB5fPhsspLZgfVIPZvi0oiQvCdebEipQo5IX7&#10;oDKD6pbO4oF2NjEcRbR++RF+yBAdSN6OiHGmQhFgfzMDHuiGbAh4sBPcEDsqKEEVB3ugjRUCra0I&#10;rRX8rSzhbXQGHnq68DUyYp2Bt8EpeOqfhJuONjxOnYCfoT6CLUXGtkGMjysSefCnUyGTQ32pfr7I&#10;jAiQ1rkgNozfKRoVtMK1xbm4Vl2G27TM965dwsPb1/DwzjU8uncTj+7fJsTXcFeo8IVzVOliXKoo&#10;QG15HiqLs1CWn4biLDHII4qf4U/15Xemg/AluD7GBvBhAyPK31T8P5nzTdn4mFnBj1s/M0v+H4Xz&#10;YDZ3dSbILowGtPnM0jFeLlTl7qyeTvUV8OZTbQW4JeLvyb+r2OYmhCGLCpzK/1s840IIbbyz8QmY&#10;0kKryYXK1mPP9tXYzsb2wO510Dy0FRNHD8fvI4Ziy+pFMhuvnDsV6rTYe9Yvwpm9m+GmeRDlZ3zx&#10;0CkXbZFUv/AraPE5B1XgRYJzDe3JdVBU0u5WK6C8+Zo2tw1tNztoqQmRuKywiFkzqQGqc8yzda+h&#10;bP8TLU9f4lktLXE97bJQzHsEKZsAU20VYl5pYXGplspMvrdlIdqTCHICgY19iA73C4RbCdV5JZT2&#10;/B5uNejyvYKOyLtS4VWiN7y0Fa0WRYS4RA4yUWWwkYl5yEZFxc/sQstNbhteoC3wslw0TUHrLz77&#10;bwNYnECva21CWVUJ8grSEOBrD2d7A5w6thMHd62BGfPoSQKsrrYai+fMxPTJkzCRKiwAHk8LPXrk&#10;GHk6SVjmjz78RALcr29/fPjRJ/il96/oSTs9hCo8c8I47FvH1pv5yM7gEOxpox1OHYbOlhU4xYND&#10;XGGkv3MN3PQ0cInZ91J+OsqTo1iROM+GpSojATWZSaikSpWKA5AqXEAFzAz2RJKXk1TfACq415lT&#10;cNU/zjoBZ51jcNfXhZehAd/3JNz1TnHfEN5nzsDr9GkCrAcPfT3erwtn7aNwPSHg1SHQBlQ70WFm&#10;SQi6c2gas66wnlmEWChvtlRfWvqECJSnxqGKefZyeRHVtwJ3aJMluHdv4MmD23jyUNRd1N29jnvX&#10;L+LWxUrcoApf499cQHy+NBdVhLiiIAtFbAhyEmMQ5+PFLC+cAhseGzoIOgU/UxP4GRsRWHOCLdwD&#10;ARZFgP0trNk42bDhsmNjZk/7LwBmbvf1YGwQA02ovGxw8mmZiwlvWVo8yjMScY5/0yL+nQXU4vHU&#10;EF/E8u8ZzAbRw0IP5icPY/PK+TjEhnXfjvXYzQh0+MAm7N+1ltl3OMaMGIIVBHffttXy9JLaugXY&#10;T5W2OLgDDgf3oNY+Bk+9StEcTUtLiJvdSmmla2hrb0DpQUttXwaFYznaMh53r7pwQdG9EsN5gnKR&#10;MN98DqWC9voV8PCiAi3n29Dc+BJtylfdvdQKQny5E223qYpUybYrhDuNYLnxvamkquwn6Ai6gS4n&#10;qq3bRXSI4Y+RD6CwLoHSiW4ggYpM262491LmcLkEi3MlOrzF6ok30JFIlb32HK3M5+/zcSstt0qs&#10;XcxSlrIx+FsBfvMH7jU9QS6BycpKQJC/IxwsT0KL6isAPq17AHrH92Ln1tVYNm8WZk+fhgmEcdSI&#10;kZhMCz1p4mQM6D8Qn3/6BT7834/wJbNwzx974auvvkH/vr/hG2biXr1+wiTa6OM7NmHb4hkwP7EH&#10;7iYnYKKxA3o7N+D0/i0woyU7vWc9QTuMK4UZuJCXSsWNowpH42JBOs5nJ+N8TgqqxUGXEoOzPBAL&#10;qRh54VRiWttELyoP1TLY2ozqqg8X3WME+KiE2JWq6qJDqE8S6uPH4XLiBNx0T0p4hQqL8iTcvmdO&#10;I5gWNcTWmhBYI8rNGWkhAcyLIciJCqbi0npym8dtAXNvUVw4bX0MztH+1hZm4dq5YkJZinu0yfUE&#10;t4HQPmXVy7onlfjBzct8/DxuX6iklS7D1coSXKCdvlhRSJDFusGZKMlIZR4NkwBGONEiOzqyMbHn&#10;d7MltKKhooswt+wGlxVgaUN3YYtgPkeocJQrbTStdIKfF1KC2PBEBCGX37eAjU0xY0hpaizOZSXh&#10;HPO32AqYS2in89ggpRHgCNrnIAdTiLnFdPZslQAfoFM6oL4B6puWQVtrJ/bvXIvhA/phzPBBWD5v&#10;Mg7w9hba5y1r5kFjy3I6qa1wOLALl50TpQK3eldCGXAezV6VtMpU1YsvpDqq3Hk78mb3MiuUzjYq&#10;ctsV5tBLIhe/JrhUxdZXqH/2BnfLmlEfehXPGrvQ1vEGiue03l18nHQr6p9T5a+j1TgfCvMiqOzK&#10;oPK5ABUtcKcA2OUSutxZvtfQGXkPHdF30el7GZ0EVFXFhqKJLChZ59mA2JyFyuWcfEzOJEIH0FZP&#10;h9DGz1H8CUVRE9rD70CVS1tfy9f+rQD/CVy6dQm5uanIyk1BaLArHC1OQmPnKpxkVtU9tgu6/MEO&#10;swUWGXjmtMmYOX26XOhs5PARmDVrNhV2CL79+jtpob/+8ht889W36EGIBcA9fugpzw1PJsBaW1Zj&#10;06zJMDmqDttT+6FHK3Z08zKc2LEGFvyMU9tXId7dHleLs6UCn6P6XuR3usyceCk/A7VUOaHCVVS8&#10;cma2s8xxxTzockIFxMylzI6xrvaIIHyB5sYIoP30Oq0PT2GPqbaep7g9pQcvfeZKljfV2M/EhBCY&#10;IcjCEmG2zNMiT7q4IIY2NDXQH3lxkShMjEJhQiQP8FDCG4xCglvM22eTopnNE1CdlYyLRVm4VV2K&#10;+5drUHfrMp4S4MZH99FYdx9Njx+gkVVPJX5485IE+O7latw8XyGV+EplMS6fK0JtaQGqinKlEhen&#10;JSItgnnYg7lWzPjh0l2hDs7SLovsG0y1DWGFiRzsSHDdqLieHkjw9UZyAC1zaAAyw4OorGxw4iMI&#10;aRStfgIq+X0r+beURYjF9iydTT7jQCr/jhEujB6O5giwM8fu9Suwmfl3/56NcnaW7VuWyhlaDu5e&#10;j9FDB7IGYPXi7qGTaxdNJ8QEmL+p5YHtcNi9A5cd41HnnAdFUC06wq+iTaw7lPcUiotdaC9sRIdv&#10;LRReVVCJTqXQm1BG3UdbWROUzLqKl2/xrK4FLQ9UuN/wGhcJ9YPYm2i43IBmQv2w+S1aGwn5Y8Le&#10;yVx8jmCJgSKe4lwuGwY32uS0x2h3plV2v4JOAtzpfB6d4XfREfcASocKqBwroAzk90p5yCzbTPvO&#10;nG1eCJUY1CGulEp4AqVYVC3tAdryn8rLDsUaxeK7Kqqb+dmv+PjfeBpJnACvqDlL+5yOmJhABPjY&#10;wd78BI7s20B4d0L78DYcP7wdxw7txILZ0zFt8njMnjGd4M6gRe6NeXPnSQUWAAsV/uqLr+WACbEe&#10;sAC5D230J598hmWzp2Hn8rnYMn8aTh/YLAG2PLkHGiIvHdwGu+MHYbZnE0qiQnCZKnSRDUoFc9m1&#10;ohxcKcjEVSrcxbx01DIn1lDxKpNjUJEUJSEujKQqCosb5IMUX3cke7sj0dMd8bSR0VSwCCpYuOjw&#10;sbOluvLgJKiiwuyZGx2cEOnogqh3FePuiThPT6RRufIJbxEVtpifVcIqIshFAgRuSwlvRWo8avh9&#10;hDO4UpyD+xfPoe76BTwmwA3MvM8eP0Tz00d49qSO9QANdXck3ALge7TZQoVv1FbgWo1Q4rO4XFGM&#10;2rOFqC7OQ3lOBkpSk2h9Q2Svc4ybezfIru5sZFwlzNHcj3Zx52MeiPfyRqKvL5L9/ZAWTHBDCW4k&#10;GxwqeUEslZcKW8aGrzIzGdW5aah6VzX8mwobXUKAhbNI8uP7U4HDnCzhbmGADUvmYMPKeTjIBnzv&#10;rg3YunERtA6pYcvahYxQwzF62AB5Wmn75iVYt3QGtq4V13SvhNGu9XA9eAhXnVNR50ZVFABH0zaL&#10;yiUElwjc2WZ0Blymxb2MriiqYkojVBd4P5W1hRZZIa7x7aTyXmvFzVsq3Kt/hSvlzWi8QpV+/gYP&#10;FG/x4HY72p7QQr/q7F75obiB9vcSlM6El5CpEpmFaZWVduegdOTWnsDalUv7rIq4g/awm2izKcIz&#10;4xy0OFB56Qbaw1mRVFhmc0UZGxC3aiisytFR3orn/M6KomdQ0L+LZUxFT7ny6t84kKPtj7coqyxA&#10;eno0IsJ84OdlCxvTozi0Zw10j++W8GodUMNRzZ1yPqTZVODZM6ZiyeKFtMo9sGTJcrkq4be0yl+K&#10;IZRU4e8Ic/9f++N///dD2SP94YcfY83C2dixdDa2zJsGXdox4yM7YEzV3bd2CbQ3r4DjiYNwObYP&#10;5xKicLUoGzWi44r2+VphNq4X5nCbg8t5BDsnDbU8CGtSqXwpcThHwM7GMRMLiEP9kRPij4xAgswM&#10;mezjSWvN8vZCgo834r29EcfbcVSpWHd3CarYxgjl4jaWt+P53MwQkW+FYvG9ReZmlRHWUn6eUN0y&#10;3j7H29VUSeEKRF2n/X1IVX184xKe3L4qAW4muC0EuKmeANc/oiLfxWNm44c3LkqI71Ctb12okr3S&#10;16sFxKW4xBxdW1yAmoJcOSikOCWREIdSUf26v7coD35PMYWPtw+3Pkj08SO4AWx0ApEZFoxsPj83&#10;Mlz+H4rj2cjxb1RBpyDh5d+vhm5GgFvLhlHsl/Oxs8lxBD6Y7+OJaHFVEjOwWJ1w54ZltMcbsEd9&#10;HbarrZDgah7Ygo2r5mHkkP4YM+w3bOZ9u+ieBMDb182Htvoa6O9cjYCjp3DHPQd3XbKgirmBzuT7&#10;UNI2K6jAYrFtJYHoDBDXBt9GZypVTYzKaqK1xh9oaSeg9xS4d6sZ9y4/xb2LD/G0rg3Xq57g7o0m&#10;3Dz3EPdvteHqhRY0NDG/0n4rXiigbFCgPfEBlfga2s9R5WteynWG211r0e7ORkTkYKca5uD7aK9+&#10;jvaLVPqgK2hzLEN78FV5wYXynBgd1oHWJx1yMfBWoxI8z3qEuidvUFLP71b3Akpho7OYg0VPeuXf&#10;1AstRrY8VjTjbFkukqh20VEB8Pexh6WxFrQ1tuC45g4cObAVxw6rQ/vIbmxcswTzCe+cGdOweOFC&#10;/NLzJ8yZPQ/Dhgzrzr1U3w+Yg2VHFgH+5OPP8CMt9DdffoUdKxdg25JZWDl5LI7vYr7evBx7+X7b&#10;F8/CyR3r4G1+CvaHd+Iis+5VWsiK+HBcoDIIeG8W5eF6AQGmMl/KTcdFqt4FHoznxamblHiUJURT&#10;iSNREsNcHMGsSuuYFeRHRRbW2g/p4jwwKyVAKJQPksXsGT488CUAnkigwon70gNFp1gACmOj/h/i&#10;/jJKriN99oUHbM+YmVG2mJmZmRktBsuWLWZmaLVaTWpmZmZmZmZmFlp2vPFkS/Ofc9a5d70fzsz9&#10;8KxdVV3dXZC/jIjcmbkR4+HGhu1KWGnXCWss1TCWnYbcl2OCjxuS+TpS6BRSg7yQFx2CsvQEVDHj&#10;Vhdko+4FwI0Et7GqjACXob6iGNUEuJw2uiQ7hTY6CYXpychLiUc27Xd2QjStdATSqMIpoUFIDA5A&#10;jJ8XOxF3hDg50g5b8j0Yw92QZWQCD2NTVV5m5vCxtIQ/fx5kb03FFadgT5fQ/doloyf6M34oaP2Q&#10;GuLPoqNh5yhqHM33E+ZkR/hNqOK6VPibtOpXcPPUIezetAq7f1yDHZtXYu3Kedi6aRl2b1utJm2M&#10;HNQbY4f3xypm3+WLpmH1kmnYs34hDm5ehlM7VkL/p19QYhSGUt1gqisV1qsczS7FaKZ1bsuk0sa0&#10;oMuSdtalGh2+zWjL7WLmpZL++RgtTx6jrr0dDQ0laGgm9M9b0f4n8+7Dp2hsZQaWY8sTFGc3IJdQ&#10;V6a3oKGwnD9vYCZtUYNM7elP0BHTqS4S3qXHvKtPC62X9mIwi9k2nq8h5ynanYppp2PQei8WLRrM&#10;zlThziC+Jj/+vSDa6Kx2lNb+gXCWU8lT1FTRHRik0aInoY3q3Hzz/6Mr9MskjuTMBPj7OcPB1giu&#10;hMbkwR1cOfszDu/fQoipvrS3P+3ZgP37trCnXYTpY0djxqQJWDB3Nvr17IW5s+egX+9++O7r79TE&#10;DVHdb3n7s48/x0cffqzW5/bp0QO71i7E8qmjsXTyCPy8aQV2rVqILYtnYf2ciTi/ZyPuHt4Ds0sn&#10;kMEGlSwWmUqcQVhzCXBuaCCyg/2RGeSjKt1fIKbyEWBR4gSqRwwhjmIjjKBdDLOzRDCzX5AVbaSl&#10;KVXZFH4sbxnQsTBToLrTbnoYGcPT2BheJgSeAATbUXVdHNjoXZlt3dnwuyvWy433WfxfsewwEuT/&#10;Mkem8LWmMauLYyggeBVU4CoqcDUVuI4ZuLGitBviClpp2mmx0QK3AFyanYrCNALMKiLEMpglo9iZ&#10;cVThaFrpsGAkE+L4QF/E+nkj2tuDFt4ZgXyNvhYW8DG3gJ+VJa1y9zHQ1kaBG+pkr95DlJszOyHC&#10;y04o0Z+qG0B42QH+C15Gk2R+lnF8L9Huzgi2t4K3uRE7tPuMFldgdusirh47gO1rlmD7hhXYtnEF&#10;NtEp7d65BvsYddaxQx43rB+mjRuqwJ45ZSRVeSb2bFyAg1TjEztXQX//ARQZsmMzCkWTI5XWs4xg&#10;VdGWNkMu9Sm7UHY6EhCxzjIhor6TuZfq9wchhgxgNaGhmGD9KVctZM79g4pJdRbheVkddJC1dDjF&#10;calorGWufdyEtmr+fuoj2nFa6qgONV3zoXGeOvf7UE8GsnLUDDA1Fzv3d7R7VKBdKwld9oV4nNKJ&#10;hoJO5Gc1IKOIik9IUpp/h0H2U7iXP0P573+g+fmf6ExpQatuqrLn7bop/32AZaeB9j//QFiYN4IC&#10;3WBtwdzoagMzw7u4Tgu9j1/UL4R33+713Qu3Zb/mDSsJ8CjMnTEVs6ZNxvDBAwnwbPQhwGKZJQO/&#10;IaePvv1e5V9RYFlMP2rQAOym4s4YOQCzWFuWzsaGBdOxadFM/LJqPjQP7cH9Qz/BXfsm7TFBIbwJ&#10;tH2ZgQKsL+H1+18AzmBjTPOl8vlQAQlYMuESiGNdHajGYqntEG5HNbZl/rO2QLCVBVXZnCCb8WjJ&#10;owX8WX4WfIz3A234XEd2AGzIsS/gjX8Bbzz/R7wvi52KACy2OYn3U6hokskzmc3zaJ+LqaAVzLUv&#10;Aa4vLUJDGdWjvJRVgiYBmRBX52epjPy/AJyRoix0RmwEsuKimfMikB4VhlRaaQFZlDiOmTjWh2rs&#10;5srX6ohQBweE2Nuz7FSJa4hwpsV3ZWfm5oI4d+lsxCkwo/NzTJH4QXjT6GTS2Smm8jNNlI6Bz410&#10;ckAgPycfc2M43O+eyWZ04zxO7t2GtQtn4Me1hJid7tYNS7BzixyXYhWd0/SxwzBv+lisWTEXi9kR&#10;b6Ct3rlmHo5sX4kTu1bB6ug5lJlGoEg3EI32meh0K1anddqovK1y2odH2Vq2PYJA1zxF2xNCLbtB&#10;/kGlJcCNVRloLklGS1MB73coBZaftf/xx//SlttBS/t7BVpbc5lNma/b+HfKnqM9hRY6sl3B2uVY&#10;hS4rWc7I4u2OAKp0XCcB5v8NqMVD3xq05LQhzi8arqFZ8Misg1FwIRJa/4AfVdc84xEuBbcguf13&#10;ZDc9QlnVQ3Ql81UZZaPd4P+D9cCivvWPHyIwyA2h4b5wdDSDl7cL9LQu0UL/ht20ubt3rsUugrx3&#10;90YF8K5tGzB/6kQsmjkN82ZOxcxpk1hT0K9PP3z/3Q94mwC/SYBFgd9lHhag33zjHUweMwJr50/F&#10;hIE9MX/SCGxYNB0rZk3AVn7hZ5ivzK6ehvH5Y/A30iaMroh1tEYyYUn371ZbATaLSpTBRiyVycdf&#10;AqyK6pRMi5tIABNYcWzE0WyUkY62LDZsB1pKKleIrNmlzQy1syXctkpxQ+Vnznwu7aaAm+DtqeBN&#10;8PHsLv6fBAWwjH4LwLTOhDeVWVIAzokIQEFsCEqSo1FJKKuorjVFOWggwI2EV+olwA0VJbTQOUqF&#10;y7LTlPIWZSSjgJWflkiIY5EVG6UATosKRVpEKNIjw5DMPJwQSOCC/JhZAxDvT1X28kCUq8DHjO7C&#10;fM7bMe787AhkAu1/It9LIj+bJH5+yTI/mx1gKn8/hbflfhI/xzhPd0YPJ342tghkJ+dtaghbrdsw&#10;v3VZrdU+tGMDVs+bgg1U21200LKgYdeWlWo65dJZEzFl1BAsmD0JyxZOx0J+n1tWz8NPzMlHtq3E&#10;kc1LYHf8MiosYlCsH4Jmu0x0uBSgXTaBi30BcFIbWmXkt1XmIHfv7azaJ9tma1c9s2Ya2p49RGtT&#10;JZprswlp915X/3rei5LN51r/7ETL02r+XiXaHjFf0+62J78A2KeJnUc9M3h3ye2OwObu00cFz9BV&#10;+Duq0moR5uAFTwsnBFY+RWwbENUAeJc8R2I7ENcM2OQ8RkTtMyTzBYTXPUNCdCE64xrYIVT+9wGW&#10;dY45pfm0z04ICnaHs7MVIbYgwJepwEexn9n3Z9roPbvWKfss+x/t2LIGS+ZMUxd9XjBzChbPn4UJ&#10;Y8bQSvdVo87vv/O+GoH+6ouvFbxyOcr33v4Ac6aMIbjDMWVYXyyZOY69+lSsnDsJW6nEp9lIzK+f&#10;heX18wi1MkK8LAqgDU4nOBlUCFW+XkgnpBkEqrt4n8c0PibwqmKDTmaDTBKQFcy04aJErBgXJ9pr&#10;WkvCGkGllWOkI6Fl4xWrGSsNn4oVz7+R4OP9L3BFoeL5t+OpygliRQlvIuFO4c9EgeXUVl5UEIri&#10;w7oBzkpGtQBMSOtKuhW4G2AW7XR9ebGy1tVFuSjLyUAxlbeA4L7MwblJcQQ4Eukx4QpcUWCBWPKw&#10;QJwm91XRXhPIRD8fvj6+Tr7mRH4miXzdibyfxGOSL8Hl60+W+dkEVoFLmJP4mHRSce5u/EwcVQcQ&#10;Ym1NV2LOXK2vpqIaXz0H3YsncGDLamxYMgs/rlrAHExw1y3C3u3s0FkLp4/HrMmjMWvSSFVzpo8h&#10;6LPwMwG+tPtHXN6+FfbHLqHCMoYWOgwNtsyMjrlUW1rXDCpmCS1y8SM00+7+O7xii9ueP0FtQSKa&#10;agvR3NlEMJl5myvRWMzHmkqoxE+67fO/gSzK3PJ7I59bh9Zncg75D2ZhAhzRDXCXK+EViF2ZhwXg&#10;kFa0UaH551FV3Ii4oAhk5+YjPjEVji7BsLDxhktICqx8k+GbXI7A6j+RQWhS2IM4FzyCW+nv8E6u&#10;5neTho70jv8uwGoj9z/+RHRCGBLY8ELCfGFt9QBubjbQ1byAS6cPqIGr3w5sx549cmWGH7Fj6xps&#10;Wb8Mq5fOw/IFs7Bw5mSsW75IXXJS5kX3+qE3Pv7oE3Ue+NOPP1Ugy7zoLz/7knZrOqaOGKBq/dKZ&#10;WD5nApbIzoW00VcO7ID+uUOwuX2ZjckaETamiKNypgukL6BN9+ZtLx49WR4e3bfZCNN4TCN0ckx9&#10;USms5BeVRKATWaJI8YQ0jvYzVopqFe9Oe+xJYPm8eHke/06Sjw8S2fClgSfyfyey40gQVaYVTSTE&#10;UkmiwKL6fh7IDvNDQUwwihLCUZoSjYqsJFTlZxLgbAVqA4HtttAvAC7rBriKgJerCR3dNjovWQax&#10;ommfo5BF9ZUsnE5wFayiwqzMqHBVWVER/7qdHhpMVQ2kPQ4goP5ICaDCUp2T/V6WD5IVyHxffK9J&#10;XoScFe/uQYfijHB7B4TShvubmsDXzAQu+jpqIozxlXPQOX8cP1N1V82dgo20yDs2L8eP6xfhZxkP&#10;2b0Wc6eNUYsZFs+djFlTRmPOjLH4cfVcHNi4GFoHf8OdvT/B49RNVFnFoZIqXGUeh2YCLJMgWkNq&#10;0RxeRXipwIS17fdn3e1S4CWsDQXpaOHn1dbWjI6uVjS2MQP/8RQtD9vQUMSIkskOoZ5q/ucL+F+0&#10;a7HWrb938W/KKSUCnPUYHWFt6PRufAEw4SXAnVRhebyj4Hc0Nz5hm/BCVV0N8ssrYa9jDNNTV2Fw&#10;/DyMzlyF7Y17sL2iAWdLF4TEZyEktRA2aa2IaIWqgMBUFAQn/HcBli1CGh4/QVxaMlW4RAHs4mTB&#10;soSuxgVcPi/zn3fhZ6rw/n2bcODX7di2ZZW67uuaZfOwcvE8Hhdiw4olGDFwAEaOGKUA/uarb9VI&#10;9EfMv6LAskJJ9tBaSps1ut8PmDFmCNYwU82bOAJzJgzHZiqw1pmD0D57GIbnjqpzueG2ZkiknU31&#10;cGe5Ik2OhE0qjfCmsfGlusl9Hl8WH09lA1UQE/YUApjKDiCVypTCSuZjSTwm+fooSKVxq9usFH8/&#10;NnK5LWrF2yy5nSQAiw2VDoDwJwrEfD1yFIhT/dyRE+qLorhu9a1Ij6eFTlEA1xblE9RCVrcK19NC&#10;C8CSgeV2lYxE52agJKvbRucmybRKZmCqbnpkCDKYf9VtgpvKDCy3s2MiXwDMio5ETnQUcqIikRUW&#10;iozQELqBIKQGMtsGEGR5HwKvN98T32+St9wmxB7skPh5xTi7IcKe1tnWAUGW1vAzkRFtA9ho3CLA&#10;sljiEu4c/Rk/MesunzYeW9cuxA4Zfd66Cr/s3cjjSsyZ2g3wUmbhKfxelxDkravn4yBBv71vBy5u&#10;WA7/8/dQYRaLcrMY5Gq4oVYvHI16UWjQCEWzG/NtI9Xy+UMlJgJv65MWWtkI1KanMO4EwMPRH/GB&#10;YbTSYos70Eq42x5TtatKaMGT8KiKtlwsM/2k5GPVvtm25YoKaolg3e9oEwvtQZvrUtutvlKyTJHK&#10;TJfO9hGOODtnVNbUICcnHxHegbC8do/t8TrMLt2BzdV7CLNxQALbTHwk83xhAaKjk+AflQWvnA4E&#10;e0VQVLz/ywDzwyprakJsWiqK6+vVHGh3Vys42ZlAhwBfv0L7tG8jfly7QA1k/fILAWZW3bh2ETas&#10;WojlC2dh0/pVWEeIx44chrFjx6n5z99/+z0+oW2W0WiBV2ra2FFYMHUcxg5g/p08BrPHj8DUUYMx&#10;bfRgrJ4zGdrnD+PWkX3QI8iBtNDRDtZIZIZNcXNDkqszkmh/k11ckOLqph5LdnFFsjPvu9DKulJx&#10;3QirlDvLQwD2VuCmseGm+foizc8Paf7Mf2zY6WzgaS+LqqUaPBu7KJf8XDV+VjJVLEmsqCi0suLM&#10;1ZKRxd67OfBxV6TLuV92fEXx4d0Aywh0TpoapKotzlfngetKqcAE92U1VpejnsdaqnDlixxcSAud&#10;nxKHnLhIpIWFICUkiOC+sMqEV1Q2nY9nEuIsNiABOEcAjopCLiHOjghHRkgwMglxZijVOoggBwSo&#10;TilFOit+Home7MA8fegkGAlcmZ0dnBFKeENsqb7m5sy+JnDW04HFrWuwvHkdhpfP4fxP27CPEK5k&#10;57t13UJaaDmdtAr7d65Xg1pzp47FvOnjXgA8GGsWzcTOVfNxirb7xvaNuLxxOdyPXUGOlh+qbBKQ&#10;f9cd1RoBaLxLII0T0ZJeg+aOKtpdAfgZb9eghHGugp1XW2cXklPzoeudiHtWvihOz0dnSxMVuRXt&#10;bLcV+dUI84uE831zpJo5oj4/CW1/Mlf/0Y723590W2uWLPBvy3ykFLfLqYbwEmIB2bMBnamPUF/a&#10;iZAH5oiysEMWWWinyidHxcL2+j3Y39SG2z1juN8z5PcQjuaHrXytMnhVgXArW4Q9MEKUsxdCDM2Q&#10;8t8EWEafW549R1ZFMZKy0pFZnIsAqomrgwUcaKPv3z4DjZvncfjX7rWf+3bQQv/0oxrI2rJxmVrE&#10;vXrxHOzaugkrmIXHjR6pAP7+u17o1aM3PiS8b7z+ltpW5913PsD8aRMxfeQQjOn/vZr0LuDOGDsE&#10;k4b0xQre175yElf2b4fhpePwJ8BRTjZIcHEkuITXubsS5UiIX1YC7V+Ssysh9mAJwFRbBTCPVJpU&#10;H4LrS3AJbzrhTQ8MREZgECsQWSEhrGB1zKBq/Q/QgS8UjHaUACtLTYgTaLkFYHWuma8txsVODbRl&#10;BnohJ9wPhQS4NIkAp1GB1Qh0toJXql4B3K26quR8sFLhUtSU5LMhZnYPYiXHITeeChwRhiSBj69D&#10;2eJgvi4BmhBnhocq1c2OZlaLJMRUX4FYjrkCcyRvR1ClQ6neIVTuAFprfgbJPnQUrEQB2N0Lsez4&#10;IuyYewlvkI0dfOVyMIaGcJALvl2/ohRY/+JZnNy+CVuWzMaaBdOwg0osA1iSfWVewKJZkzFz0mgs&#10;mDkBs6eMYQYegbVLZmLvmoW4sm0DbmzdiLs/boTX4cvI1Q9Aq38RKgzCUGsSiw77LDQ7ZaO1qh2N&#10;nYT4WTNaWotREeaKEjMj1KRmqIGqzufPUd3WhZqHz9HxnEra0U6A29DFY3pBHa4a+MHIOgSRtt5o&#10;4OdXncqO4WE1VZoWnRlYAYznkGsjdYiFFnDd6/BQBrG8GvAw/3cUJOXD+642/LQNkZ2TiYqaSkSy&#10;PZVkiEOiM7VgB6dPwO2dUUo31fS4A02drWwrIQjSNaSYuBN+K0Tzc/zvAcwPp/7xYyTTxsVnpSAl&#10;Lx3ePq5wZ/60MLoHbY3zuH3jDI78uoO2aTm2rV+C/cw9v+zdgk1rFxPamVi3YiHVeCUWzJmBiWPH&#10;YOrkqejTqz/69hmALz77Qu0N/TbVVza/mz9pLCYM7oMRfb7DsrnTFMCThvXH2D49sGH+LJw8sBvH&#10;t6+Hnc51hDpaIkaW5rk4IM7ZHgnOjkh0ciLAUt0gJ1J9BWA5JhJi+RC7AabqspGmegu8/t3lH4CM&#10;AALAyuKHnhMchtyQcOSGEgBVVDWqllRGcLBSZYE5RSw27bjY51gZ4ZXzw9bmiLC1RDw7l1QCnBFI&#10;BQ73Z/6N6AY4I+kFwDndACsL/T8KLMrbIADzWCcA8+dipUtFhZmBRYHFLif60TayE0pi59Odb+kK&#10;WAJxVjit9At4c6NjkBcTy4pBQWwc8nhfgRwVzZ9FIzucih4YQpCDaKcDmOn9qL6eiHZ0RZg9AbZz&#10;gL+FNTyNmX0f6MH23l2YXLsE8zs3cPfUMRzctBbr5k1WYxa7t6yk6i7Ednbgh/b/iGXzptBZDcXy&#10;+dMxbfxwTBk3VJ1C2rNmAa5SfW9s2QidH3fC//Q95N33Q4ttBsq1g1BjFI12h2zU60WjOasCLY9q&#10;0fK4Fk0Viajws0G5pRnqAxPQ2vxIrfqRgVYp2SlDdpdse/qURatMe1zT+RR1rbTUVOTOuipkO5oh&#10;z98RLU+aKFDNhLiTAPN3Wvl8H1po23J0WBagVS8NbWaZeJz3kB2aP7zu6iCaHX8EBcDf1AYlqVno&#10;evJMXeq0sb6FAhCKGDsnpIeH8/sJQXZiPOpqaxnzPBFlyvZANxNpbf3fAViG26V3q3tEgAuyWNnI&#10;YF6LiI2AG9XF/IEm7lw9juuXjuHU0Z+wf9cGpcI/U31/JcDbNq7klzcdWzfwuGiemhs9Y/JEzJo+&#10;A7179kO/foPVjKxX/v4aPqSV7vd9D8weOwKThw7A2IF9MJe99vjBvTF2UC+M6/c9Vk2fiGN7t+HU&#10;/q1wN72HSFdbKrCUHaJZcc4OhJTwKoj/B2AB92UliZV2IcCuBNiD8HqzsfsG8IMPRGZAMLKDQlUJ&#10;uHlhkcgLZeMPjVC3c1k5YVQ0wiwQi/1MEwstmZkAJ7i7IdbJEREytdLEgNbJDPHsWFKUhfZCdpg/&#10;ShS8CahkZ6gALsylhSbAxYUEuahbeV/mYAIsKqxstKxQKs5DWU46ClMSkZcYizRCGk+7G824kMiO&#10;KJERQOx9Ml+TOASpLCpxdkSEglTgzSfEcluBy8qJZBHenIgovie+L75vATmJn0mChw/i6Fok/4ZS&#10;hf3lKopGxnA1MIDl7Zswofoa3byCiwf2YStd1vpF07CVqrp7ywpsWjUHe5iB9+9ch0Uzx2HGhOFY&#10;THs9bdwIjB3aFztXLyD0y3F9+2bc27kTpj8fRtAFPZQY0hI75aFcJxD1BlFoM09Bg0EsWtOq0Nxe&#10;hRaqZlM5AQ60Q4WDDersqKSp5Wh/2r3FTdvvz9WKpHYe23/nYyxpywK2DMZ2NLWgJSsDWdaGKA10&#10;Rl1xHK1zFwFuQ+ufXWgrbye0qWjTSUabRSbarDLRnlTHDjsGHje1EGbtgOy0ZHhQhVN8AtHVQEfQ&#10;2MrM/RSdz/5A5+9/oq6qHlnM4kG6DxBkaIS85ARUl5Ui1MAYyYwk4nb+awDL9V/KW9uQxsaTX11B&#10;G52GkIhgeHu6wFRfA7cuH8XF07/ixKG9+Jl5Z9ePK/DLno2szbRRK7GQtnfPzs1YMncWs89IWqnx&#10;WLxgATNwH/Ts2VddM+m1V/+p9sYa0Ot7zBozHOMG9MYkQjxr3DBMGzUIE4b0wbhBPbFy2njsXbcC&#10;x2nLfK31Ee5sjUhHG0QTEqlYAhzn5IB4R0dVCY4CMgF2kmJGdnanAvMDdH2hwF60zAKv3//A+1J1&#10;8whtflgU8gmwAvklzGzsWSFhhJeASA4WaFhJhDjG0QFRcu7Y2Aj+D3QVwEkezlR3D2TK5BJZwJAc&#10;g4r0BFRkJaOCGbgyN1OpcDfI3QNZAnJdWbECVxY3yMokuV/DrFyWK6eTklGSmUx7HIk4AhxmbUPl&#10;l5FzOUXEHKsGpXzZUPzZ8KgC4QT4hdKqI+1zLsHNi4pRAIv6quJ7zOZ7zAyJ4O9S3b18EcPPLExZ&#10;aAdmX5n7TAWWS7xck9lXN6B35RxO7duGzUvmMP9OpAJTWZl9N62ci9/2bsbBfVuwdNYEpb6Sg2VX&#10;jtFD+2HX+gU4RIAvbloD7R17oLV5GzPwNQVwh2cxKh+Eosk8Hs26MWjQCkdbQh2aGisJcAUaqzNQ&#10;FWGP6iBXtMSWojmxGO2thK+ZJRcbo/q2dHSi9dET1X7bnlBZHxHq9sdozyhDlbkXcvW00ZAdQfXO&#10;RpNM/PjzKZWYIFZ0ot08B+3GGeiKakR9XiPSI2MQaGSBMFM75lt25pmZ8LxvgKrETNQn5aAtpwjN&#10;VbXq/8n/6nj2J7qeAtXZBSrzemvqoKqynN8J3RGrpKjwvziI9Rwoa2lGDrNYfm0N0grz4B/koyZx&#10;GD+4g5uXDuPymd9wmKq4f/s69r6rsGfbWvz28zbs3LQKC6aPw6+/7Mba5QswZfQwzGbGXbl8Kfr3&#10;G4CevfqoHTpk8YLsET166EBMHzUE4wf2xcQh/TFlOO/zCx9DSz1aFHjmJKxfMBNHqPRhbtYIZQ4P&#10;d7BWs6minbohjiHAsQQpjkoYT+vcbZ/dkOzsSXg9kfISXk9mXi+qr8+/Axyi4M1hvbTQSnnD2eBf&#10;AJyjGjkBZj5OZWaUgZ8kD0/aTVdE29sh0FAf3jr34aunwyxkqWaGZYUGEHp/tVKqODEapSlxaiFD&#10;hUzkyM9SANcUykBWN7xil2tKCLOCuEQtMxSLLQpczhwss7JKc9NQlJZEtQ1EsLkFQi0ZJwixDDzJ&#10;aLkMSom9l3yrAFbQdltmgfYlwHLM4fsTgOWYxY4rgx2UKHAcM3CkDGBRgf2tbOBFgD1Z9traMGH+&#10;ld1LNM8ew/F9P2IVbfLqeVPVGl85Byyb2f28ayPbxTYs58/mT5mgJnJMGMEOefQQ7NqwCLtXzcPV&#10;bZsJ8F5orNmMoJNayL3lRuschaI7nmjQi0KrbjyaNCPQ7luB1oY2NDbmoZkZuDrGGTVRbqgN9EW1&#10;py+VlZm3qgkNqVTpukdolmsVtT5GSz0VVcBu6kRHfRvq3ZJQpumCIiMD1KQxb//RSIBzqdrNtNB/&#10;qMu2tLvTPlvnoyGqFDnxMWjqakV6RAy87xsig59ZWlwc/A3NEW7pCmddS4RbOKMlpxDttQ1ooyK3&#10;t3Xw2IqOsmpCngaPW9pIYvuqqatBQX4eSouL/4sKzKpob1cQV3V0IZ0A+9EOWlsawlD3Fm5dOopr&#10;Zw/izJF9OPwTId6xAT/xi5Pav3MjNq9dhP37tmLD6kWYw3w7f+ZUrF6+BCOGDkPv3rTRffvjn//o&#10;Bnjc8EHMuwMwYVB/TB3G7EsVHj+oH0b1o4Xu3wvLp43DkomjcPHwXgQ5y5RGYwTb8oOkCkfYixrb&#10;voDYUSlxHK10vKNkYBcFbzKtc4qbN1LEOhPgdG+BNwgZ/syLAQKsKO8LpaUKyf1/WWmqsXqct8Vq&#10;ZhDwFBnscfegdWfutbVBuDl7W20tuN/VgOc9DWZqTxTGhiM/mpY8Mpi5M1QpcFlqAsozU1BON1OZ&#10;KwDnUoHzUCU7cvBYTUstACuIy4tRy5LbFYRdFFggLsvLRGVhDgpopwPNzBFkYooIO3vEucqpLG8C&#10;zPdIuAXgrLDwbkBpk3NZORHdAOeogSyWuAq+p0yWDLik+AepDBzHji6cAIexAmzs4EML7WFiBiu+&#10;P9n1w1zjJjTPHMM+ubi6XCJ0/hSsnD9Z7cIhFyv7eecGpcAbVszFNDqreVRg2ZFywqjB2LFqLrYz&#10;L2vu3Uf13QGt9bKY3x0VNnGoc0hGGbNwrWbIC4Aj0SzLCqsfo76hAE3N/GwSvVAVYMvn0wpbPEBD&#10;VhY6Hj5BS149WmKq0RxXg8bgAtQlF1MZH6OTylgVEYsyxyC0ROagzNYE1YnuaOmqVrm6ub2UOZr2&#10;m1a4LawOneGNKAxJUEtTK4sKEG7nBptLtxFkbo8wWydkhDEKVTfBkZ+viZU5yqOT0Z5XjA652mFe&#10;IaoiE5Dm6IMs1wBEmdnDQ9MAxbl5SE+IQ2bCf+s8MO1HI994MeGt7OxASUMjYpPjEMrGaG1pABcX&#10;G+hpXsXtSydw9dwR/Erb/MuuTdi9dQ3z8Ga1KmUPv8Q9fGzLuuWYOWEcZk2diA1rVmLUsBFU3z6Q&#10;i5698c831XngIX17YTyVd+Lg/lThfgpeOY7p15sK3BuTB/fFfPbgdy8ehbedMRuUHoLszKgQlmpB&#10;gkAc5UCIqcBiZyWPigrHi4VW9pkAM/umuPkglRC/BDiT8GYFin0WYGmRXkCsgJWjwEt1ksom0JnB&#10;zL/Mick+/gTYk9ZdALZm3jHgF3UXDpcvIsjUACUpMShOikJhPO14TBgrlPejUcTPsDSdAGekEeJ0&#10;dY5X4FSVl43K/BxUUpUrxFr/G8wCbCkzsABcToBry4vUgocodlS+evoItaIbYWyId3NXI8kpdBZp&#10;Aeyg+HpFWbNflOT4bnD5fvj+soIj+J74vvjeM/j+UgNpnwlwtLMHIp1cEc4KsneEr6U17bMRLG7f&#10;gsnt6zC5cwN3Th/B2vnTsHjGWKxZNB1rl8zAjg1LaKHn4GdGqQN7N1KV52No7+8xf+o4jGcHPW3c&#10;cDW/fefiWTA7chraW3ZB78e9SDbwRpVLKmrtk1B1PxBVdwPQosP8ezcKdR7Zai/nplZZbpmGqlhX&#10;VIc5odLJAhVWxiixNqONraHgEMJyuTRKOVoqGtXAlJx2qk1PR+aJayjS0EMtO/lSR2MqsDea6rLR&#10;+ryD9jyTatxJK/0Mbd5U4MwOFNAqp3m7I8TEAs78PUcqqaeOCbx0DBl/ilWurqeoNcm+0vVU8LJK&#10;dFTWKoATg6OgoaEFFxtnBBvZwvnSXQTIKSgHV0RRTP5rClz/+BmyZVT06RNm4CokMbNF0gZaWhjA&#10;ihDr3b+GOzfO4vTRveq0wa9U2x2bV+DXn7bjxw1LsWPbGmzduArrVi3B1AljMINWavOGNRgycCDk&#10;4lsD+g9Sq5Bef+119PzqS4zu34eZtz/GEtbRA/tg7KC+GEn17f/dVxjS81ssmzwalw/+BFczWlUz&#10;PQTL7hEEWBYihBNgWSIYRSWOIsACcqxDN8Rio5OcXkD8AuBuC0377E+AA2g1g8L+BbECOeQFyJKF&#10;WTKYJcorI7Up/gEK4CRaVgE4wsqKX5A+PLXuwYn2MoM9d1karXJqnDrvKwDnRVHlo4KRGxeBwqQ4&#10;FKckEeRUlKSloFQqM43ZNo2QyuIFKQG1G+Rywq3sswBMeMvyCH1BNi12kTrX662jhxAzCzYQR+ZW&#10;vl8PLyQz46fQCqfRvqUz32cyEmTwmMX3lq2qG96sIHlfjAV872k8igInePszmnggSjKwozM7Sgel&#10;wE56D2CpoQEzwmt29zYO796EueOHYdOyOVi3ZCbBnadGoDcun6vOAf+yZx2mjR+Fgd9/g5k8juN3&#10;O5VWetPimfh1zTIY7v8N2lt3weq3M4jQtEeVXTwq9UJQeS8AdTrhSoHb/UpRFVaEliZaYubU+qIo&#10;KpwD6lN9UBPhgipXa5To6qKcbqutvp5K+gdk8FXgbW6qR2NxPvKZWbN+u4K8C3dQYWaEcmdzNOSF&#10;oak2k897RoCz0PKkhgr8CG1eFXic0oXMsFiEs1O0vagBu0sa8NYzhZ+xFXwNLNBc0oSOjmcqYnY8&#10;ZsZuoW1uYQfQ3IFOVl1rB3Kqq1FOW12XVcosbAPHCxo82iJA1/w/B/BL2/zydvPvz5FTmItGAlzZ&#10;3oG49CTEZ6fAyc0OD/Ru4eaVo7hx6YjaiXL7pqXYtWMtNq1nvtmxHj/SSv24fjlWLJ6NDVTg8WOH&#10;Y+6saeqUklxypce33xPgAfj808/x9htvYXDvnhjZrycmDOuPUQN7Y0R/3h/QG0N69UCPzz5GfzaC&#10;hZPH4viuLeo6Qx6EWK5yEGRngSBbgizXG7KzopW0QSTzaLQjGzMVKYYNMN7ZlVZaBrI8kCwqTIBT&#10;X+TgDKqwWGhRYSkBWepfECsLLdlXlCqU2TIYKYQ4iSoloEQ7OCDYxIT2+T7cNO7A874mihIjFbwy&#10;40oAziW8GaGyuof/U3ajjGUnwXxVkJRImBOpykkoTk1hru2uYikqdHFGqrqfn5yI3KQE5BP6wowU&#10;Wul0VQJxaU4aQglXMO1tuI0tIwRjA/Nrkpev6mRS/JnXX0CcztefIaCy00rzC2ZGF3jD+bMwvi+q&#10;LzuyJHZq8R5+VAoPRLDjC3ZgBqaFFvvsQKW30tSEpbLR17Fu3nQCPBJbqLIr505W539Xy0J9Wuhf&#10;925WZyZG9Od32PM7zJowGmPYMU8bNRQbqdq/rV0B8yMnobNrL4z3HkLQeT1U2cejxiSaChyE2rtB&#10;aNSMUmtsa5PL0NTeqixvTYoHqmOd0ZQXjPoMZuAAKqouHQ8hbQoPY3YNRUNCLOrT09CQk43m8hJk&#10;az9Axs/nUXBVG5VmpqhgBGsqjGRGzlWnoMRCt3QUoK21E51JHWgubEekhS2BM4fLzfvsoJ0Qx87f&#10;94EZAoxt0FLWTLvchPYGZm/m3bYq5t925m7C29bMvP3sz+6R7/YneFTRgkQnXwJ8BwE65vC7Z/Sf&#10;A7hNri3Dowy5y1Xfqjo6UVBXR3vxJ0qam5BAFciqLoenjzPua5yH5q3TBPgwTv62E1uYd7fJOcCN&#10;y6i6S7Fv+zpsXr0Yy5fMxZbNazFz5iQsmDcT69eswKjhw9Crx/eE+Ft889XXePP1NzCAoI4a0Atj&#10;qLrD+n5PeHthOG11n2+/xneffUKL/QPGDRuIrey5ta6fgRsB9rcxVRvHCciBNmYIsxclZia2owoT&#10;4hjCJbYyVqwlrWCiEwHmF6EgdvdBikDsQ5spjZkQv7TTSo1Fpaha2WzwOS/sp1Ix2meBIpEKJzOV&#10;Imzt4Cfqy4btfOMa86iBss0lKdEoJshindMJrizqj/NkR+LridSwIDV7KiuGNjY2Fjnx8chNkEpA&#10;Do85coyL58/iqLAxSI+U877sPGR2VXwsCtiRyuwsBXBuGjsse/jrGSrFkA4rjq8r0UNmVgVQhcUx&#10;iJ3m7wcQVFaqH98DHxdgpZL5/qWSfAmvpz9i6VIiRH3Z6QXJKSRrW7gYGsHm/n1Y3dNUEBsyKqyY&#10;PAHzxo3GuoUzmX+nqEkcK+ZMxDZ24nIOWGZh9f1G3NN3dFX9lJuaN3EM1s2ZioNsByZHTuDOj9uh&#10;v2Mf/I7fQMGDAFQYhqOKKlxzNxiNNqloLaCKNtexStFQEouaJFeWO5qKI9CYG4xqLyuU3n+Awmta&#10;aObn2ZYUi2Z2eK0yE+vPP5UaNzEGFhhaoOjaHVSam6HC0RyNBVT4tjIFcOuTNqpvDdo6n6EsNg8x&#10;hNf3pgY7QzeUlbPzaGtBdlQ8fLWN4atrogbHOvIJbUEd2pmF20r4u6WscjqAOgLd2IH22g50FTWj&#10;Kj4X/veM4XpFE0H6FBoT2/8OwPWPaZvr6lHYwJ6GeTi/rhoptCNppYUIDPODtsZZ3L97DrevncDR&#10;X7ay912m4N1AC7WL1vnwL7sI9VKsXDoPyxbPxULCu3zxfNY8TOSXLpce/fJz2Va2B95+6030/u5r&#10;jKbiivL2++4LwtwHA374TgH8zScfYQTz8Jc8Sk8ult2dFl72W/a1NukGWbbJeaHEYcyk4ba2qmFH&#10;2hNiWstYUSba6MSXVtrdlwD7I9WbjZsQp1KJ0wlwhigxAc4irFKSD+X8qMArJedJZbKDKFwsFSrE&#10;wgLeujrw0tahAt9lFrdCdkQAcyaVPSyQqkd4vd2oaE4IZUYPd7JXa4dlvmxyMNU8lH8zMqq7mE2T&#10;+b8S2XkkhUYhKSRKze+NohWO8vVDjJ8fkglyZmIs8tITkZ+WhPyMZETSbQQ+MEKouSUibfn33bzU&#10;iHSCmzdBlvnaMmMsGKmslxCn+Ie+KDnvG4REUV5+HnHs1KL4+YTzcwplZgskwL5WtnDQ1YPV3W54&#10;rbU0cf/cScwdPQqzRo/AOlritYtn4MfVC7Fs9gTs2rIUh37+EeuWzkXvLz7H8D4/MA71Yyzqi+Uz&#10;J2MDlfvompXQ2LoDtzdvhyvzqfevF5F23Q4lD0JQZRKJOrc02uUa1DRW0d4SBFremjQvNBWEMt8S&#10;0soY1Ea7osrUGOV3dAmnFi11GDrKCtHa2sI8SyvNdivtWqYDtz17ippgX5QbPkCprTHq+Pfan9IK&#10;8zmtzx+xjT9FVU0tygvzkMkIEWlkhpzUZNQ0NSCF30momT1cL9+F9bGLqCypxKM6KnVmOeriC9CU&#10;X42mnHKCXE+QG9BeVIeOvHp0FjbB5ZYuzI5fhM9tXXVOXlzRfwxgUVoF8fM/Uf/kKQoa6lHU2Iia&#10;hw9Ryl4so7QYacUFcPNyhJ72VWjdPgVtzYs4tG8ztqxZiPWr5tNCL8aeXetx9NBPWLV4DhV4Hlav&#10;lAwsq1CmYNGcGZg2aQJ6/vADvv7yS/Tq2QMfffQefvj2SwXtmAF9MVS2IO3bm1B/he8+/wTf0EIP&#10;I8CvvPIKRvXrjVO/7oS1wT14WBrD29oYfrKPMRXYX7ZEtTZDsLU5Qq2pxnZ2anRWsmG0gzOV2BVx&#10;7FUTaKWTqMLJ7gTCk42bEKeKIlGZ0tio09nAJRdKCcDpkn1pnaXEPqtRWhd3dg6OCDIzgxcB9tbT&#10;hfs9LTUaLut/U/yo9LIcz8cT4S6OCLCzho8Vn2tqRCBMEeJgjwhXd8Twb8Xyf8ewogVUvpYwvqZQ&#10;9wCEsAJcfBDg7MWjF4IJZainJxJCqaDRVOUYVlQkQqi8QUbGCKOVDqdaxtL+xrp6Ip4Ax9NpJHrJ&#10;fGeZZcXXz/eXyveXzGMSK9EnGPH8n3F8TiwBjnHzJbweCHV0R5CDCwF2gpeZldogz0I29tPUguX9&#10;uzjzy05MGtAf8yeMxUbJwItmUHll7e84bN+4GKeO7cXGlQswkB3wyH69MJid8fTRw7F65hSsnjEJ&#10;R1evgO6ePTDc/Qv8z9xD8Il7SNVwQpl9AuqD5dx4BVr/fIbatlo0dVKFG/OZVdOZOYvQWBSBal87&#10;VGrroeKOHspv6aDkri7tcxLaK6rQ2tWpLlz2sl3LAghR2rZnT1BsTSW2MODfiEbb00al0K3PH6vn&#10;FOXkobqimA4qARHmNkgKDlHnfT2ua8Hj6j143daH6c8n2Wk74mHnE7RXNbNTSEd9Mt1BXh1qwrJR&#10;H5+P9sIaPK3ppHNLgu4vR2Fx7ga8r99HPp1VYUryfwZgUd5/B7jl9z9Q3taGYlrnstZW1HY9RFZZ&#10;CRU4Hx4+rjB8cJsZ+CCuXz6Iowd2MPcswprlsxXAu7avxf69W5l/52IxlXfVsoWYOWUCZk2fhEVz&#10;Z6rN7vr06olvvv4KA3r3wheffIjvv/yc4PbE4J7fs3pgKL/0nt98iU8/fA+ff8IM3KsPXn31n1Th&#10;j7GXNtr4LnMwrbMXAfalAvtam8KPFaC2xzFHsKUFQm1tqMaEmKoUSSWJeQFwPNUlgVAkufogSSBm&#10;4+2GWFQqRAGcTuWT3JhGRU6VaYZinWWCA21mgqevAjjCjvnXzBz+MnmD5a6lhSALU8TIbh0eLoh0&#10;dSYEsn+UJbzNTeFmoA8nPZ3uvZipaJ6mfK228hx3BLCC+Jr8nbzgYeMKdytnuJk7wsXUHp7WrnzM&#10;BfZmlnClGoa4uSPa2wfxQYGI9fElwMzA7EjCLK3ZuKzU+ds4AdidAFOBRVkTfAL42pndfam4L+Hl&#10;e43j+45lhxEj8LIiCXAoP59gqm8APzM/Gwe4M//aat1X29Pa6urC4OYlrJg1RZ0dWD2f9nneVCyf&#10;NVGtAV42e7wC+eTRPdi8djGG/PAtBn//HQZ9/y1mTxiF5WwDK6dPxKFVtNAHf4Xutp2IuMnO55IB&#10;Uh64oyAgnhBVobpT9tVglHvShaYnHWhsLUVTRRxqYz1QYWGCKipa1U0dVPJYqWeCEubV+sBUtNPG&#10;tj7uYnv+n5042p8/p02WKZd/oqYoH0XOZmhhBm59WN09hfL5U3VhsuzoJETRPkeY28Hlwl34aBoh&#10;NzEZnjfuw/2KFnzvGsLpggbsTl2nkgajS3JvJQUuJJXwZlCFK9Fe04SnLXzNZXWwPHcNer8dh93F&#10;OwjUNEA0v88Udsr/EYAF3H8HuPnZM1S0d6C4qQlVnZ1oevo7sspLkZCTAv9wX+jpXMG1y7/i0sWf&#10;cfjAVn55S7Fu5Vxs4pe4Z+d67N4pV+qfixVL52PpgjmYOm4UlvC4ZP5sTJswDsOHDEGPb77GsAED&#10;0OOLL/Htp59hcJ/e6PXtV+jP3npQn1749vPP8OG77+Dzjz/GoL791fWU/vLXv2Eu1Vzv4hm4WBux&#10;cdNG25qq6/iInQ6kjQ6ysSTEtNOy/Y2NLcKoxOG2DlRMJ2ZiF9ppd8Q7s4G7UCEJcaKHP5LYiJO8&#10;qVIKYsmL3fZSSuVE2k8BQEZo/zXJQQaPCI6ofTCzlb+xCXwMHsBfbdVqCk8eZSO8B2cu4sq+X3Fq&#10;606c270f93nf4o4mLDQ0CbIBXE0sCasdHYUTXNm7OxjbwN7YGrYGlrDVM4PRDS2c3LYbB1auw4Xt&#10;+2B+9Rb8CGso826Es5yaYDk5q84q1Fo6LZncImuZZTE+Oxu+vzi+v3h2VAlseIl0Ggl8n3GMDnG8&#10;LxBHC7x8bjidSTe8znQ0DnQ49nAxNmP21YL5nTuwNzCAzuVzmDCg+xz9StrhZcy0K+ZOoYVegOW0&#10;0Pt3rcWB/Ruxac08TBoxiDn4SzWYNWXMUCyeMg4rZxDglatg/tshXF2xDAGXtBB8Xgeh2ibIzkpG&#10;eWsNajuZYf/4HdUNBWioT0dtdiAq/K1RQQdTeUMXFQSs/PxtVJy/g8JbWijld9NMJWyra1TrhGUL&#10;KKW8su732WPCKrOzutR64trsKNSmeKOtvYjq24a2R0/Q9Rjs1L3hc/UuQnUt4HFZGzbHLsPlkgbc&#10;aJ1DdSgOt/QQpmfB+1pwOn0N9dm56GjrUoNW7V1P0dEiE0rqGJ8SCe8NaB84BrMTFxFpaInwB+bs&#10;FDTgf9f4PwOwwCsl8MrSKrHQRYS3sKGRavxc5eAU5oOotBiExAfDzEwLd64fx6WzMoljswJ4M3ve&#10;DfwS9+zagJ1b11F552Ml1XfRvFmEdoyaEz1/1jRMGDEc40ePQZ8fqLZ9++I7WumvPvkU/Wirf/jm&#10;K/Tq8Q16sef+6rNP8NF7H1ChP6XFlguDv4W//OWv6EFbdvG33XA0f0BlMqEKE+B/5WGCRAvtTxUO&#10;ovIFW1oRZNlKVk7CO1A1ndT5OBmgiBOICXACVVhUKtGLCsVG3T2oI1lXLDOPrERm5ARvQuDhgyhm&#10;3zCqr5x7lamM4bTD4fwfEczcXvr6cCScztq6cKLSmpw4izOrtuLX5Ruwa95SrJo4DdvmLsLlvQeg&#10;c/YSHhBGMw2qm7YhLPVMYfPAQpW1vjks2Gvrnr+O6/sP4+yPe9kJHMLNX47D4OQluGo/gJ+5FWJk&#10;JhjVONbNE9EubowNDixH1cFE0yXIgFQcVTj2BcQCq1Jdgdaru6L4eJRSXz+E0DoH2LnAz9ZJqa+H&#10;mTUc9I1heU+br1MDjlTjcwd+Qt8vP8PkYYNpmSep6/0umTmJlnk+Fk0bg91bl+Pn/RuwbMEkTB07&#10;FL3orkYM6oM5E0dj2ZTxWD5pNK5v3AG3Qxdxd91GBN7QQ5QW44+JAfJLE1FcmYLq1nLa4EZUViWj&#10;rjwGlT42KL51D6WXNVF8WQOl+qYoNbNDKW1+RVISWmoJT0ENWhoa1FK+boDlMiuEt6ud1YE2Vjuz&#10;cENDNSqo5K11mXxuOzpbfkdhcBoCqLShOmxDN/XgcfEeHE7dYOa9jAAqcWZQMEpyslCSlo6Ae0bw&#10;kEGz/Dw00BI3FRSiubCI1rkQcbYu0NzxK/R/PQkTZt9oW0c01FWzvXnAiu/X/sT1/xzASoVpnZsI&#10;bI1Y5ooKVLS1K4Bb+GEk5mUis6wQsZkJsLc3wqWTe6B55zSOHdiOTcw7m9ctxtoVc7B3twC8FquX&#10;zcOqFUswb9ZUzKKFFoDnzZiKiSNHYsKYsWoHSrmY2XdffYkvqLI9CanA/O1XnxPeT/HpB+/jvbfe&#10;wbdU6K8+/wKvvPo6/vb3f+Avf/s71i2bCzsjbaqwCTwIsKcV1U9A5tGPNtqPedPP0hyBhDiIoIXY&#10;UJ0IsaxtjeCXHkU7He3ohlja1niqTjytoyhVt0ox54rdpOomEVwFLy1onGc3KJFUcVmlEyHZ2sUF&#10;0bLflKPct0eguQUcb2nC+sJV2F69yS/xDLQI4PXdB3Bl58+4sG0vzv+4G2c2bMP1n49A4+RF3Dt7&#10;Bfcv3oTeDU0YaujA7J4BzO4+gNE1TRhduQuDS3fwgDZM58x1GF+4DXuZVPDABGEOTnxN3rTCsmUO&#10;czlvC7QCr7xG6WhimIFjBeAXFjlWsi4rRsHL3M2K8gxEBN97mKsvAu3d4U9b70cF9iHA4g7s9A1h&#10;IVd6YKdkz6y9b/Vy9GLnOnXEUCydPZkAT8a8qWOwbsVcLJg6Cjs2LcJvv2zCnGmjMaJvTwzqSUfV&#10;uwfmEuCF40dj7ZSx0NnxMwJOaRHgLQi5z9hhbgvvBxooLAhAYa4bSoq9UdsYg8aGFKXANTGeKGbH&#10;WKxtjLqiQuZjWl9aYlkGqEaSmx+hpaQKLc11VFmZBy2LG56itb0VbS1U5Y42tNJJtj6kCj95gpqc&#10;ODTX56lR45a4aiSYOSKEWTqRDsjz3G14U2Xdzt2BKyva1BZlbPfNj9uRGx2HgDu6SKT76aqrQ0t2&#10;FhqTEtCUlopHlZUIMbKGzk9HYXT0HDzZydbUlKGhqxUxdm5wOHkDlr+d/78P8Mv8K7frHz5R53/r&#10;Hj9GrpyMZg6W+02//47MqkoU1NchPCESttb6uHpuP25c+g0nD+3A+qVzsGH5XGWjd2xbg13b1mH9&#10;miVYsmQeZs2cghlTJ2Ax7fOMieMxadQoTB43nrlW1gX3YH2Hzz78ED2+/ArfffEFgf1CAf3he+/i&#10;w/ffx7eEWjaGl2mXr7L+8pe/YfSQwTC+d40qbAQ3QisDWl60rd5WYqfN4MPbPhaE2MKSZYVAWs4g&#10;a1sEK5AdqaCyTYyA544YKnEsG28sFSjWQ6wmcy4hTpCRWYKriuor0wujCUUEv7xwWtZIZ0LiKlvv&#10;yGICdgZuhJmPBVGNHW/cgvHBY7hPy3x72z5c3rIbF1mXeVvjl8PQ/PU47hw8gTtHz0Lz9CXcPd0N&#10;su6VOzC+ra3K9LYOTK5rQe/sNWhTdXVOXILZ+VtwvW+IcFnAQOWVBQ1J/rKPlWRcOgkv2T2S+dyJ&#10;r40uI9rVS0EcTYhf5txoUVwBlxXJ9xrBx8LoQkJoIf2ovr5UX19+Pp6WtnAyNIO1jj7M72vDQkeP&#10;pYWNzL/D5NTQoL5YOncqljEDL5gxDotpnzcsm4l921bQRq9T85/7MRJNHTccQ/v9gIVTJ2IB49P6&#10;6eOgyw7N9eBVaG/aiYDbtKaG7JDsH6C8OhIlRZ4ozfdEY1McGmriUJUVgPrCcDTmBaIuL56q+YRi&#10;Q4AF0CfMoawWOU9cQ4DbmtBGyywAtz7sQGt9jaq2Vj6uIKYSP32KpvoKNFXloy2JOTi6FnlBMQi/&#10;a4Akcwe4HbuC0HuixLpUZHME3zVSU25lSm4Q4Q3W1EZDUTY6CGy7FIWujWw8bKhHIt2d/s/H8ODw&#10;WfjqGiI/PgZFWen8HQO4n2Xne/zafwbgl9lXts+R2zLynF1VjbKWFrQ8F1X+HRnlZWpUOjDUF9aW&#10;2rh2/hfcvHIIJw7uwNrFs1kzsY4Q/7hhObZtWoUd2zdg4aKZmDdvhhrEWrJwLiaOGoEZEyZiEi30&#10;oH59ler269kTX3/6Kb757DPa5Y/xxaef4DMe33/vHXz80Uf49JNP8PGHH+PNN9/Fa/94E3975R94&#10;7+13ceX4b3AhqE4CsaUJXM2N4W5hosqNtz3NZX9nc/iaW6r1rP6WNgiwsiVg9ghhAw21k/WurgTS&#10;nWrljRhCLKOwMWzMym560XYy88Z6EG5CEOPmpTJnuJMjywmRLs58jCDJzo7e7kiW/bHc3dV+WhFU&#10;ZE9tqunJ09Datx8au/fi7p6foLn/N+gePQWDM4SVUGqx7p66iFtHTuP6wZOE+TJMmHmt+YXbU21s&#10;qMaWt7VgQXW2u6sPD1rrMKqrLOaXJYSJsktIcABSQ2j9g6Tj4WuVZYbunuxc+L5cPQi0N6JopaOZ&#10;caMIciQrgu8vnKorFcr3LfAG8HPweQGvt40j3EytYPeA6sv3IQDb6D3AnXOnMWNEfzXBZjwBXjRj&#10;AuZOGY0VC6Zh9cKp2LxyNn77aaNa2DJqYF/0Zv6dMmY4RgzojVlU3xkjhmArVVtmX3keuwm7w+eY&#10;Oc0QYmBMV2CHovJ0FJXRqpYloaGjCBWZfqhO80Vtlh/zbSwaabGbGwhlRzPB7VKK2vqIALfUo7mu&#10;shvaF4C3tjSgrYyQluSipTALrU21/D1CzJ+38NhS1YCOzDa0lz1EZkA4sr38EG1kBS+qbig7ySz/&#10;ALievA6/m/rwu3wP3uduIoWdfTkVt7mB0NbX8nfL0E54BeC2ygq0khGZxmp77irt91n40TUkskMt&#10;iEtA2H1jdgYG/wmAu62zXD60lSXAljS3ILO8EsWNTWpShzoXTPUtaWlGQLgfrCy0cefaUVy78AvO&#10;Ht+H9cy7a5bMwerFs7BxNa007fPmTSuwjFZ35fKFmD1tEpYsmMsvk18ie+GZkydh3KiRKveKlf6K&#10;kAq4H3/0AT779GN89OH7CuBPmX/lWkqff/Il3nn7Qyrwm6pEhRfwbzqZGtBKG8CFltnN0owQm8DF&#10;zBgupkaq3M0IMW2tDyH2E4itCLEoMRuqQCwV5sDs6OhB1aI9dvFio2djJ8jRBFkdXahqVLJIqp5M&#10;LQx3JLxU2hiqb7xH9yZ3yX5eSPH3QbLs+MjHZI1wDK11gJkZ3HXvw1nzFhxuXoHDrZs83oXzXV04&#10;EkjLm9rQvXQL9y/chNbZq1Tcu3DRM4eboTU8zWgrrRyY7R0RIKPVrEiZpCHrkKm4SbJ0ULaADQtG&#10;amiI2kY2IYCdjw87G09mYneBlzCzoghxJN9XBN9POJ1GKI9imUNdfBBMeAP53v3YmXnyf3nys3G3&#10;tIM9VdFapk/qUnnFPhsa4/DOLRhK9R1A1zSWUC6aMVEtVFg6ZxLWLpquZmId2r8JOzcsw5DeP2BQ&#10;r+8xdsgADB/QC4vYic8YMRh7Fs2Gw5HLcGXZ7D+BCANbRFrZwZeRJ6+0GIVVZcgrSUcVAa6uTkZt&#10;ZSzBzEbbwxQ0lkSjqTiH8JV0wyr5tq0a9cXdYIt9bn2hzG3VpejIS0VrbDhaIkN4v7gbaubitsdP&#10;0V5Pt1nagSjaZp9rGkiwdEA6P6cAfie+jC8F0RHwPn8TIZqGSLZ3Q3F0AjuROnQ01vP/5aGpvR6t&#10;tVUK2tZqdh5lpewgWvHwySM0FpUgNyQMUZZW8ObfzgzvXlSSyE7y/zrAKv9SfQViqTqqcEFDA3Jr&#10;a1Etk7UF8OfPkUeAs6sqEBAdDHs7A1w5u4+1HxdO/oy1S+epHThWEeBl86ZhDcHdvHEloZ2FxQtm&#10;Ysq4UVi5ZCEmjByOOVMnYTohnkArPbBPH3zzxef4hOAKvB9+8J46vvvOm3jv3Xf5uOxe+QHh/pKP&#10;fYDXXnsT//jnW/jLX18h2O9B//Zl2OrpsaFpw9HEEM4mxqpcTAmyKY9GhnA3NYUXIfYmxDKn148q&#10;HGDNvEqVCWJjDaZtDGH2CyPE4WzIEczFkYQ2iiXHMCf5mWySTtUmvOE8RjH7xtA2d6uvB1ICZD9l&#10;P6QRKNmSVd0PEevNjoFZOczWhlncjE7AVG0YL1belwrnomdKpTWCrZYhrDT14aBrxAzvhEAHd4LF&#10;/0v4Qplrw2jdIz3YOQRRaam2KSHBrBCCG4y08FBVsp3svyCmvRYVjpTMzmOEq5yP9uLfYRFaAVdU&#10;N9DRE/78X35soN7sIDwIsJSjiTlsDAxhSdtsqa0HG+ZgY817WDp9Mvp98w2G9eqJMYP6YPGsiZg+&#10;ZghWzJ+qrri/esFk/LZrrZrc0ff7b6jUfN7gAejf8xusZTuYPXoodi2eA8N9v8Lul+NwPnQRwbfN&#10;EWnMz8PYFJnFhQS4FCVV6ahvjEBDWypaHhag5UkxoeNjJbGoS45Gc3EmYSFAz5tohfPQkJuN1scd&#10;3daZFlpZ6ZIcdOakoIafX0uQPzqKMtDaSMv8+BFV+wk65ZpKafkI0jFEqKE5ZKpsHkEL0zNCMj/v&#10;isQEVCYloy6HWZksdFG129vb0cYs3dbehqZa2nDZBbORRYCby4rR3FKLFtrqjrZ2PGQn8fDZc7Vo&#10;Joh5WJathrIz+I8ArJT36e9U2+dqCWFmRZlSXzl91Eq4xUIXNjcikR9UUGwYHF0scPPSr7hMgM8e&#10;24vtG1eoPLSGWXglIV6+cIbaTmfRnKlYvngupk8ci2W00GOGDsLs6VMUvKOGDMEA5uBvv/xCqe77&#10;773H6s6979Iiv//e+7z9AUF+j0r8Gd556z3849XX1T5ar732OlX4L/hlz044GRvC6NZ1mGrchq2+&#10;HhweGDC7GcHJyAjOLBe5PpCJKRXNgiBbqZlFfuzx/a26IQ5kJg6m+oRQiWUCQ5iTBxu6J48s3g+2&#10;p/rZy3Mc+RyZUeVERZarL3gggYDK/skpgX5IJ0CZESHIYG+fFSXbuxKwMEIV4EOr601lpCKyIrzc&#10;aV3lGkau8GdH4mlmDTdjudqfJbws7AivG+FlZ0Jgo/wIomzOLhk3jH8vKgIp4WFIiwhH6otjRlQk&#10;0iMjlBInsdNIDKT1p72OppUOl+meCl6+FwIcyvcVwgp28kIQy5+dlg+jhBfhdePn4UbFd+VrcDSx&#10;gLWyz3qwYgZ2NDXHqQP7MW5gf4zu14cq/D2mjx2O5cy/AvDimRPUljpbVs3Fr7vWE+Tp7Jx/wJA+&#10;AvBANatuLTvzefydXYvnQ3/XPrgcPAXXwxcRdt0cEXq2iOX7Tk2OQ0l1LioqQ1BX7YeG5lg0deSi&#10;uS2bEFegOj8BtRlRBLQUzU8a0JJehFbbFLSW1FFougevZOS5paYE7QUpaM9IQLahBVr4PXRmMj9X&#10;siNQg1lU4UdU6sePUd9Ug5ZHLVTmdhSkJKAmj/+L7b+jtQWdsi2PbA7A6NjKjN1GEVN7bknUZKkF&#10;E8zTrXVlaGko7954oKJcLaxoa2lH+1O+no5HyPIKRsgtXXicuPx/H2BRWNl+pIX/rOWZ2OdmNfNK&#10;8m5pUzMt9Z9qICuvtgbJuTkIjo+ChZUu7t86hQvH9+DEge3Yt30tlsydguX84jasJLgzJ2LtikVY&#10;yvwrKiynkRbOmYmp48dg9oypGDtiOEYOGtx96ui776i0csXCd/HBu7TO77yvbr/P23Ilw3feegcf&#10;vP8h3ubxTcIr9cYbckrpLxg7ZiwcqLLm9zRhevcuLLS0CDGVjI3PgQriKCCzXOXiXiZm8DClElvY&#10;wMfSVpUfARKIAghxkL2LOgf6suR+kILXCQF2hN3OjhA7EGxaWSqwXK1ANklPImRyNYOMsCBkRRLc&#10;aIH3fyo9goopFwcL9kU8YY4h8NH8nSgfb9pZD/V//AiPPzuTYKp9uDtVX9STz4kNoqJSZZMJq8Cr&#10;AI4MR4rc5jGNx/RoAsxjWkQY/08wVToQ8f7+iPLypmUWiD0Jrgf/NosdUhArgLAo1aX78LRxhruN&#10;E1z5eTibWzOWWML2gTGsdB+ogSsrPQM4sANcPX82hlNRB/X4lvb4e8I7HSvmTsPk4QOwcPo4qvAU&#10;Wuel2LNpuTo/3Fc9rydGDeivJuiIAi+bNBq7Fy+A6U+/wvHAMRhv24vAU1pIMnBFhoMfYh0dUVIQ&#10;ieJcZ1SVeqOpmdb4MdXtaQOa6vJQnUhVFgsdm4tWpzS0OxSi3Yt2WmZfyfJBAVi2lS3MoPomolEu&#10;xUrX1ZifjI7sZGbiArVjpaw8UlvvyIQPNZLNHP2sQ+0o2dbZrbL/msEl+2tRzNoETGbethqqeD2t&#10;eBMfIyuyL7Xan7qjGq2trOoqpdhtZKet8xE6Hj5ivg6E69ELCGLG/o8ALHsICcDNAnBLCyo7OlHE&#10;HFzZzt6KP2vmG02g+qYXFiA4LhIObha4f/skbl38DacO7oRckW7lohkElz3xigVYMJOZaNUSwjsT&#10;C2ZPxeQxw7Fo3ky1Jngaa+SwwRg7fBiGy9LCb7/Dp7TKcsnR996mClNxBV65L/ZZHlMXBX/jbbwl&#10;ABNeqb/+7e9Kja+ePg0b2mgzrXvdEKsBF33Y6T9QEDsQYBcC7GbMPEprKBB7sJF6sbF6K5BltpSd&#10;Ou/pT0vtz8YsRz8bQiWT+e0cFMD+BDhIAeyECBe5GJgbZKrkSwUW+ywKnBUd9q/KiY1Adkw4MqnK&#10;qQJxkK+67EkcbW4MlTWaShlOmyuQhdEyR3nxMT9/qi6fI2r6QnVTX0ydTJMjs1laTJS6/a8SRQ4L&#10;ZScRRHgDECd/w5t/WzoD/m1R3ZfgBrBz8mOn4UN43WmXRXVdLGzhSBfgyM/FztCU8BrQPjOjMwPb&#10;sePTu3ULg7/9BqP798Ow3r3UvOYFtM/zpozFtFGDMX/aWKxaOBU71y/Frk0r2GGPRJ+vv8Ko/n0x&#10;om8fDCb4y2ZOxrLp47Fv5RJYHDgMl2NnYLRjH7yPXkfYVUOk3nNApoMP8uODUZDkjKJUFzUK3dKS&#10;g8aqRFQzMjT7UR3DCtESmIu2sBw0JfN2MaH6vYvwihDRMbZS/bIS0ZWbiAqXEORZeqLlDypoM61u&#10;BXNwa5M6L9xYV0rFJPxPOtXmdzIvWtYUq3PIvC9wqw3y1Jpf/k2BV6qygiWjz5WEugzNBdloqqbN&#10;76hBU2UuGivy0czntFRRsQl+e2sb4sxsEGlihVALh/+chZZBLBmJriC8lXzRBfWiwC3qZ7UPHyIi&#10;NQn5fCOhcVGwdjCE9p1TuHP5EE4c2omNa5di9dK5WMQvdeOqRZhPgGUVkszGmjdrMmZPnYBFc2dh&#10;8tiRmDZlPIYO6ocRgwaqmVjffvWtyrpim6U+oHV+ef1guS0wf/rxZ+oKDm/88w28JSC/+Tb+9vdX&#10;lArPmTUHZjo6MNfWVhCb37/PxqfL3KavZg4JwI5GJrTUpgTZnGpMu2piyWxsTZBtaGFtqMp28LK0&#10;h7eVI3zYqOUcqI8ti+D62NjA19qGANvS3trT+hJgOWXkQRstCxPkAmYEM4VgpsvVEaNkc3VCS/VV&#10;EMcR4lha3fAgVWlU6iTCHk+rm0C1jAvwR4yvH2GmAlE549gZxMvIsly0LIoqS0Az4qKRxs+9G9wX&#10;xxcQizrLIockqm8cFVv+hnQMkczBYsNDXqhvoKPAK8rryvflrJTXzbIbXgdaZntDMzjws7ExMIGV&#10;vhEsqMCWcjFwvve9mzbhh08+wdhBAwhwT0weOQRzpo1jjcHMccMxffxw2uYp2L1xqdqhdDyh7vfN&#10;18zJA9QUWYF+/sQxWDxtPPYsWwTj3fvgdOgk7PYfhf9ZDQRd0EWqhi3SDVyQHhiEwrRgZIdaoirT&#10;H7XZASiLcUEV1bSVwDV1RKHxT080wgONz115m0r9RwQhJcy/19PK0j6nxaEjIwmlt/1RdMETdTXl&#10;Sk1bmpmbm2ppfWvQ2FKFxtr8FwB3s9A9oCtWnMcnj9W54zY6UVHf9hL+3fIytBPO9vJytObnEV4q&#10;fS07lZYStLTy75bkoqEkQ0HcIgNbNTVU4hYk27mpEWzHgxf+UwB3n0aSN1DV9Qj1tA3ZlVUoa2lV&#10;bzy3qhoJVN/culoEsWE5e9hC89oRXDmxp/s88KqFWMn8u3jWJKXAS+dNw7qVi5mJ5ys1nkWA5zL7&#10;SgaeNH4Uxo8ZgZFD5KrtA/HdV9+oS46+TSjfeettWmiB98VtKrDUZwIwHxdwpd6npf77K6/i74RY&#10;bt+6cgGmMvPpHgHW1lGjpla0fzb6BrSDBrAzMCLIxgTZlCCbE2QLuLJHdDOxhjszqDshdjcnzGzM&#10;XlRjb2uWDcuW962tFcR+VOAAe3sqGa2usyOVzRlR7q6IkUuqyDJBAqwGskIDqMTBKgNnRYcgWwEs&#10;ikxLLVdToEqnE+RkPk8GpBICaXmZcRNkZJngJstyQ37GadFUVQKcHh+DdAKcEReDtNhugJUiM/em&#10;sATgeP6duOBAxPBviHpHiD338kKYhzeCXTwQQHj9WX5UX2/GAhlp9rB2IsD2cGYnZs/PxJbK2w0v&#10;s6/Aq2cIOzoXM7qZUexohzPPDuvbCz988RkBHoo5U8fxOx2v9jubyPsrCPDODXKJ0WUYqOY/98D4&#10;oYP5O735+/2wSOYCULH3LlkA/Z274HbqMm30Cfhf0kK8mYtalx3v4sD35oWamkyUZASgItUTDRUB&#10;qG/1Q9Of/oTWFQ0wQcNzIzT8bkJ4bdD4hwPLjjB78+iPpt8Jc20smn2jUH7MF5VnA1CqH4SmLuZc&#10;yB5ZVEda3Xpm1zpm5dY/HtGFPiQDIlZNaHkois6MTOVsq6EVJqztpYS3tFQdWwqostnM1xUZaG8q&#10;gn94KuJSMtHVXqNGopuKM9FYU4i6igp0kpfmukbkeAciycweTr/+hwCWxQvqVNLvVODOLlQzI2RW&#10;VSgrLeqbzhdWTGstx4DIMLh62UPz6kFcOr4bh/f/iA2rFtBCz/zXQNaqJXN4nIvVosDTJ2LG5HGY&#10;P2s6Jo0egYn8wsePGobRwwZ1W+hvvsO3X36j1PctWmMBVOB9+823lBJ/SEC/+PQLvMOfy1UNpT75&#10;+FN1edLXWaLCG1evgJm2Fgzu3CHEWrytrc5fygiqNRukjKLaUlXsDYwJspmC2JkQuxBiVyqxlNtL&#10;kC2ozC/L0gqeLwD2JcwCsZ+9Hfxl1pWTA0JcnZhXXWh9PZAU+GIkOtQPmaK2zL6ZUcG00eFU5FCW&#10;KDNL7tNaZ1Kdu6+w0H0aSEaS5YqDWQkxrGh17d80uf5RQiwyE+KQER+L9Fg+zpJVSElU3YTgYKp1&#10;sAI3SsD1JrietONUXlHfUHcvBFGB/Rypug4u8CK8Xsz0nsz83daZjYrv2dbIDNb8bKweGCn1tWTH&#10;Z0H77E4nsn/HLnz78cdKTft+8w36MdsO7dML08eNwoIZkzCV8Wg0AV0j+z1vX8UOfD7683lDmHvl&#10;d0bQRo9jx71uwWwsGD8Ce5cthN5P++Fx8RZczl9DIDuRULqa3JxkJEbYMSpYoLoqBuWV8ait9UHz&#10;n+7MwAT1kT4BNSW8UmYEmMffLfiYLYs/f06QpQRmuKC+0BnVF31RdyYUNSf8UWkeyUydj4aqBNSX&#10;x7Ott1GcnhFeAbiLCk6L/biAVjuFR8IrEzQK86i8xVRd2uXqarQUyQZ2JejqqkZWSSG0Agrxk2cd&#10;LBNr8fRxs1LotrIclOSlwC6iGCXVLWivrkWCiR2SLRjH2Fn9ZwaxqL6tzL/1j56i9tFj1DB459XV&#10;KTudzheVW1WJaoKcVlqMQDYqGYXWuHIAF0/tw28/bSHA85mBZqhzwQLwWjn/y/y7ZjnVeOFsTBs/&#10;hr31ZEydNA6jhsvuhMMxjr32iMGD0IPq2+eH3viIoAq47739DmF+Rw1evS+DWYT4s4+7M/Lr/yS0&#10;/3gdX33+FT78QK7y/w9m4b/h888+g8blC9C9fQuGzMGmVGJTrfsEmRDLWlY2RoHY7oExITbphpgA&#10;OxkRYmNLuJoRZALcXd333cxlkQHttoUFPK2saK9ZAjPLl+Vnb0tVY+OTqZSysbuvV7eNDpMBrUDa&#10;5cAXANNGE9zchEjkJcXwGIUcAtpdMciOjybQUcjm7fx0WeObhLzUROTI1fiT45GVGIdMloAsSizW&#10;OTUqisobjvigIMRSwaNow8O9mHcJbbCLO4Jc3BDk6o5AHv2dXOFLeJXy2hFeloDpSqfhbGGj7LOt&#10;AdVXsi8/H1FeC5Y1HYsVo8cIqu9XH32E0YMHoqcsQGEO7vfdt5g2biTm0RJPFTfVrw/WLZ+DHVuW&#10;YMPKBYT3Bwxl7p0wbAiG9OuN6RPGYO28WVgwdgT2r1gE3V8OwOuWFrwemMLb1RHudlbIy09DVooX&#10;HYcVKkv90NDkhcZOazT+bkvwtNH42LAb4qfGBNUMjc9MebTk0ZxHK4LL50opqM3RDF0019qh4Xog&#10;Gk6Gou5kIGqMg1GdFICGomC0deRQvGSwSqwzxetPWuZHpQQ4G60tzLzFtMEFWWhMT0ZDWhI6mqrw&#10;6PlD5FQ2QseX4LpW4UDSUxzL/h3HI1oQX9SAp8016KqlKiflQSOpHWYZncjNLIPP2duI1DJB3AOb&#10;/wTA3RDLZVTKWzvUKiQFq6huUzNiM7PU/tAlra3IJMzBkQFwdjLFrcs/49LZn3DqyG5sWDaPGUhm&#10;Yi3AqsWzqbyzaal4nzZ69YrFtMsDMX3KeEyeNAYD+/YkvFRg2isZjRb17d+7H7789HMFsMArEMuo&#10;s8y4ksc+/+RTdSXDf77+Bv5JgL/8/Et8Q+stFvofhFpUePlCWrM7t6F78xaMNTVhoqVFiJmL72vD&#10;SlcfNmyUNmygtlQaR8l7LEelxLTUbMQuBFcVwXWxINCqLOFsZsbHzRXM7hY8yuQMczOqszltqDlV&#10;2ZZK7IIITzck+Pt0X9U+RGx0kLLOeYlRyI2PQE58txLLIv/M8BDkJsWiMCtVXfM3lzDnpyYgNzEW&#10;GZF8TqSc3w1CTnIcstMS2bATkZkUTxWOocWMQkpEBBJCQhATEIAI5t0gqq6vM1XW0QleDg5UWQcC&#10;6wgvO96WEtV9Aa8H1VcBbGkHR1ML2DFW2MqkDQIrg1Ziny2owO7M//t37cBr7CB7fPkFhhLSj99/&#10;D0P69sHAHt9hysjhmD1xHMYxCo0bPpid+Fzs3rYCi2dPVOu5JftOHDEUfWin50waj6XTJmH+mGE4&#10;tG4l7h3YB4c7N9gxmsLfgx2LvRXSU6NRmB2MhABDVJQ6oaWLytqoS0Ct0dBhQGtsjKbHBmh+SDAf&#10;PSDMhnzMEk0EuOkxf/bUhPfNeDRE8zNjPuc+WqBN1bRG3THa79OhaLsegzpzf1QluKGtNoaiVUdb&#10;/WLl0p/PaZ+Zkdur0dlUh+bcTNQnxqA2JhwdlVmobKyBhV8+NEOrcC7+IfaGtONQ0iP8kvgQ24Jb&#10;ccizFoZhVdANLcPN1HZY1AEa2c+g4VUM19N3EKVnhizfkP/7AKu50LTPTU+eEdR2tZBBJnCk0DoU&#10;1NYiKTePStyBgsYmNbnD09seZia3oXnzMLPnQVy9cBirZMeNOTOwmuq7hj3wiiWzsHz+NGbjJVhM&#10;6zSY0M6aORWzZkzB8EH9MZ4K3Of7b9XlVvr07Ikfvv0OX3/xlcq+Sn1ZMlglKiynlGQq5YcffEiA&#10;ZSLHG3iLUH9D6/3qa/9UJTOzvvj8M1w+dRLat24RZA0Y00qLnZayoApb/wtgE9gJwITXkfA6sZwJ&#10;sKu5qC+hFYAJsrMC2ZIWk88xYXY2MWGDN+Xv0o4bMVcbGvD3DZghjZmXrRDi5owYuR5wsD9VOAhZ&#10;zMC5BDiX2TdbLtlpZoEYLT1E3dFB1G2ZOG+LbIKcn0SFZS6W+dRRhtYIvq6NwOv3EKqhjzhLByR5&#10;+9JuRyKbAGcmxCM9JgZJVN/YwCCEe/vAx9kBbrZUUnYuDmamcDRnh2RlDRfZSZJHNxtbAmsPDxvH&#10;/4GXGd/FyhZOfM/2MmnDkNbZwJAK3G2dbYyNYaSno9Ziv/r3v6t56iMG9se3n3+KkQP6K3WdOHQI&#10;Zo0fq1R25MC+agvZ7RuXUJGHMgP3UBl4AjvpEf36YcHk8ZhL9Z3H+HRk8zponT6oLpHjZnIXob6O&#10;CPZxQkaSPzswFyT4aKM0nwB2mFJBdZhdTVHXqo3m58aEWhcthLjloT6a23UIsxGaCW8zYW7p0kHL&#10;Iz0Wn/OEx4f3qajaBJTq7Usl/i0ArRciUKPrgeJQGzQV+qKthXb5WaPakVJd/fAZc/JDtnOvQOQ6&#10;e6KObulhcQrS0vPxm1EOrvtUohyAaxNwJKYLP4W14XjaE9zIeAjLquf4JaIT+0I7cC7jGU7Fd+J0&#10;dDtuEnJL01DkhYSjIDb+/z7AUmKhZcpk4+Nn6pxvKdU2jaE9p7ICmWVlKG/vUgDHZKbBxc0CpkY3&#10;qcAHcPbYbhz/bQeWz5qKdUvnKeu8fNlsLFs8i3l4On7cvBYLCfbIwf0xb85MAjyV2Xcwxo0iwOzF&#10;R7IRDB00CN988TVtdC9ll2UFkuRfycNyzlce+4QAv/vu+3iDjwvAsiH8t999rx575dV/qAGtv7Kh&#10;TZ8wEfev34A2VfjBbQ0YatyFkVhq2mlzmZQgEFOBpewJrthHmbTgbCrKa/U/yiu3BWLCK9A6EF47&#10;I8mH+jCiuuvevgm9W9ehf/sazHQ0CLI+vGwtEOzmSBX2RpqUsxMSqGRRFzXgt+80nNb+DKcVe+Gy&#10;6hc4LtsL+xX74HP0MiL5WoK0dOCy/yycNp2A86rDcNl0Eo6bT8Bpx1kEnNdChLGNWmgeJWua2RlE&#10;yuknXz/4sdOwNzdmh3Uderev8r3egrmONoE0hANBdmaGl00A5Byvm7W9glcBTKAFYBc+Lo7ExsBI&#10;lQBsToCdrK2wZfMG5WzefvstfPze+xg/Yhj6yVrt3r0UnFPooqZShUcT7In8TlctmI7Vi6Zj2uih&#10;GN6ntxp5nki4xw0diInDB6pR6KUTxuIgATa4cR6Wt87B3UADkX4OCLQ1QFygNeOEE1ICNVEYewNt&#10;7WZortBESz0VlwC3PDNAaweh7NRFa5c+b+vxNkHl/ZYObSqnFoG8x5/pEFw+p5PP7eLjVOL2J4Re&#10;3x8NJ4JQ5uiIumxPNJf4oK0+CG1diWh9WoC2x6Vo6qxBpCk/pwPXkGHvjq7iZESHJWGffja2m1Yg&#10;vfEp/iTA4a2/40hYO3Z6NMG57JnaxC6q808cju3EoZhOXMp6hn1U5f0BTfBr+hMPPAsRYyjt4T94&#10;bSSxETLzquHxUxQ1NyOtpASpxUXIralBzaMn6rxwFLOAnYMBDHQu4Pq5/Th9ZBdOHNzOL28qllFx&#10;VzIHL2cOXjx/BubOmIStW9Zj9tSJGDV4AObPnYVpUyZiDL/UabReIwezd5ZRSgL83ZffUpF74+MP&#10;PsLbb7ypABb1lfO+7775Tvd1hAnyW1TmN6nSosQfffSJqr+/8poCWoFNNf5l+05oXb2Ge1evQ5dq&#10;bKChARNNLZjLtjAKYgPVWG1pGcU+OtBGOlEdnam2SrmUenXDLPbZwYTPMzaivdSDoeYd3Lt8Dmd+&#10;2Y9969dhI237oc3rYXDxDMwunoXj1UsI1LiHgBPn4LX7ECwX74DBtPXQnbgaJrO3wWblAditOsDj&#10;zzBbtBsmC3bA7sejsN96AmYLfoLJ3D2wWvor7Aiw1fqjMF99ENabT8Jy2ymYrDsIi53HYHfkHBwu&#10;XoPNjeswuHQBF7bvwk/z52PfksU4vWsndC6dZ4TQIIwP4MgOyFneB7OuCzOvQCwl4LrwMSc6DpsH&#10;7NSowFIWevqwNDCArpYmP++38eqrr+KTjz/k9/I+ptMtDe8nWx71wuDvv8dkAi3gykDV6IH9sGLu&#10;VDWlcvaEEd3bIhHiGeNHq0uqjBs6QG1oN3f0SOxhrLK8cxUWV07D7sYZeNy/Bf8H9xFuY4CMUGuk&#10;h9xHUdQ1dDYYoq1SCy1lGgRTiyAS2DYqKoFta9NRj3XfJqgdvN+ujXaqclubPK7D21qs+3ycAD+9&#10;h44UO5RcsEOxtzU6a0PR3hRKcJPR8jQOrY8j0fE4CSU5cfA+owOvI3eRQwWOCE/FVo1UrNMvxM/W&#10;ZUhofAbz+DrstijGbsdaHApqh2bKIyS3PUNEF3CC1vpYfBeuEOA9gS04E90Bu/I/YBZcjYCTugg5&#10;ofmfA1hstMAr0ykLmxqRwQycXJivNreroqVOKixAWFI07JwNYah3Gbcu/Ipzx3fjyP7NWLt0NpbO&#10;m4olVN2li+ZQdadhMW9vWLMC0yeNw3B+wXNmTsP0yROUAk8aO4pHWq9hQzFqxAh88cln6P19L3z6&#10;0ccKXhm8kuz7FkGVUekPBOx33sebfOx1KrPMxJIrOgjAr1KBBeiXI9I9accvHz+Ou5cv4z6VWOy0&#10;4V1NmFHl5PSSzO8VgO2MRFXFFtMiE2KxnHLO00WKEIt6OTP3CsDWhEEGxjQvnMGRPVuxc90KrF0w&#10;B4tGj8HsT7/BtgHDcXrybGjMXAatGcuhOWERbo1eBI1Jq6A3fytMVvxEKI/BnlCKslos2weTRTth&#10;OH8HjBfugfmy32C65GeYLP4JllRg640nYL3+OOx2XYTtzgswIsj6i/dBe+F2aMzZAI25a3Fr0Voc&#10;mjALu0ZMwPYJ07B2/BRsm78YZ7dtg/alM3QdmuykDBXEToRYqhtkwiulBrDMujsyWmYLugsLOe9r&#10;b4e5c2Z1qy870Q/e/wCffvghxg4aiHEsOQ6iexKAJw0firEDB2AyM/DmlfOxgm1gIhV38A/fq5ws&#10;bWD88EF87hDMnTAK04YMxL51y6Fz9jCc7lxDgJEevO/fgd8DPQQZ3EdmoAGSvS4iO+QiHjbSFhff&#10;QWPRTbQ13UU7Ye1o1kR7K4FkqceozO1U3fZm3ibIAnB7q1b38/h4h9yWaudzGvWQY66DuhQvdNSE&#10;0WLLvlsdaHleQnVPRPvvKagoSkToPWt4H9VA3ANHnNDPxMq7BdhtW4m9rAP2ldhtXoYf9Wip3epw&#10;MqwTe9wbsM+rAVrZj3Ex7TEupD3C1awneFDwCC7Vf+Bq+ENYWGUg/Nh9hJzV/c8CXEelbWAWrnrY&#10;hZjcbMRnZ6rcK4ocmhwP7xAPWNpowljvGm6f/QUnftmE3ZtXqCsRbli1iMcZWDp/FhbNmoK1yxep&#10;/DthzEgF7ZxZ0zBj6iSM5Zc+nhZ6DC2YbDE7avgINRLdt2cfZq7P8C4hfUedSnoHb7zenXdlXrSc&#10;RnqLJaCKlX6LP/+Q1lqOArCo8N///qpqeDMnT8fdC5dw98oV6NwhxBp3VCYWGy2nlix19Zljjam+&#10;bNxUXycZvHoB8MtysbJi4zej1TaG5X1t6F29iCuHfsKRHZtxav8uXD16ANcO/ozjS5fj8JAJODVo&#10;Ik4OnIjTQ6bh0rgFuDFtFe6wdBZuwwMCq7dwB8xEfTccg9Hi3bg7eTXO9p0OvXn8+bxd0J29A0Yr&#10;f4POrO0wXPYzDKnW+st+gf6KA9Bd9BN0FuzGg+V7YLiGkO88DuN1P0F3A++fOw+961dx++QxXD3w&#10;C878+CNuHeHvXr/A93tfvU/JxY4CMMFVZWnDsmYHZkyAjVQHZa6ny59Z4tTxo2pk/29/+zs70g/U&#10;rLfPPvoQg3v9gHGDB2HqqBFqRpbcnqgybh9m4ZHYtmoB5k8Zp6zzcFb/777B0gUz1GKGSeysZ4wd&#10;jsVTJmDP6sW4e/QnOGvegIfeXbUNkreJHrz0r6Is1Qyp/mcQ73IQ7ZU6qM28itr0i+hsIozNrEaN&#10;/zmq2wIr4Wy4TUXlfSp0B+HuINAdjXfQSZXurnvoJMgNWVZorWbulY3cX2wGIJu7t6Cex1pUVecg&#10;+J4ZQq8bI9MhCHeMk7HqXiF2EtrNhoW8nU31LcO6+9k46FKLMwR4r2sd9rD2eTbhNO2zW81zpHf+&#10;wb8GhLQCD3zrEHDLGTFnH8D31P3/M8Av1/SqaZGs/9Nz/t9KtpJVCvzkqTqFVPv4MRJonxML8pFR&#10;UY6UkkIk5OfA1ccRto56MNO/iTsE+MjeNWpP6Dn84tavXEgLPZs1j0o8A+vXUn1pn6dMGo8ZVN65&#10;VOA5zMAC79iR7LlHjaSF7lbhnt/9oCz0D9/0UPOhBVqBVSzzO3IqSeZC8/67776njlKv/1MuDv4+&#10;VfhTQv22utbwq6/Jrh2v4LV/vI4dGzZD4/wFaN+5qSDWu3ObFviuOrVkQYCtaB1tjanAAjAbt7LO&#10;Aq8NM6OUtTUfN4c9s6/FXQ3cO38ct04exHWCq3/1DExu0qpep3W+chaWe36D7aKtsFuxE6YLN8Nw&#10;wRZcHToH10YuxI3hC3Ft8HxcGTwPlwfMxo0hC3BV7g9dgOPfjceZXlNx9vvJOPfNRFzpMQ1Xe1PJ&#10;R6+G/rydMF79Gyyo2A57LsD96C0EMg8HnmSmPnoTTruYkS/cgBPBszdkp8QsLhvOaZw8BI1Th6FH&#10;i2qmeZsW2eCFCjPT01U4EVyB2JHuwpp2WXK9hb4e7EyNYayrjc8++VR1gq+wM/zwvY/UTDjZZGHA&#10;Dz0wfshg5t4RGE94xw8eSGUdqgBeNG0CNq+Yg1mTRmFk/75qtdKwXr3UeeLRtNgymLVi/kzMnjgW&#10;Py6fjxs/74DllZMwvXIMJlcPw83oGuzuHkB26A2k+Z5GmvdRtJbdQ0PeDVQmnUVzOTNxxTV01N4i&#10;zJpU0BvorOPtxru02gS1/ja66m52/0xgpzp3que+BJ8AC9C13mgvaUBrZRNa61rQ2txJy92pFvq3&#10;P+pEXXExEmVSiUsIygIT4W6bgA338rDuXi6W3EjFcs0srNDJwdxbaVhPFf7FpV5Z6e2ONfjZuxm6&#10;iQ9R9fRPdgnkihVW8wdctEMQQfucZujMaHX3fwW4+xzWv98WgP/n5///lgAskzkanz5DeVs7IX6M&#10;rIY6hKanEtw85DfUIz4/G97BPvAJ8oKduS5undqLw3vXY/PqRZg3bSIWzpyMpQR3+fzZWLZortoL&#10;ayYz7zQCPJ3HGaomYOKYUczBwzBu9GgFr0Dcu0cv9PquJ+3v9+p0kdhkAVjgFVjfYSOS22Kb36Eq&#10;vP32+7R3tNQy3fJ9Wez/3r8Afu2fbxLi15Rq/7JzNzQlD9+4Bl1mYQOCaKylBTNZJqf3ANYy2EOV&#10;VTlRcu+/22dLSziZy2g18y8zpfaFU9C7fAbGNy/CSusGHKkezg804UgL6HT9Onx+PYOQdYcQtu4w&#10;QtceQRCVNmLvFQQxz/rQOjsvZ/6dswu2U7fCdtp2eG44CXdaY7u5O+C+4hd4rvgZAZvPIHTfdfjv&#10;vITIU7qIu2SCuAuGiLtoiJijdxH16zWEHbkJv+PX4XH5Dpzv34enmRHczY3gaPJAQWxEiHUvnYL+&#10;FXYu9+4w8+spFyEdlbPqpGifWWKbZbDLkvBa0MI62Vph0vgJCl4Z1X+N0eT9dz9g/v0YX336Kfoz&#10;906ga5rCDngSgRT1FYgnDhuExTMmYM2C6fwZHRUBHt5HBrq+x0I6sTHDBmISH1/CWDVpxGDsWr0Q&#10;V/fvgM2dC+x8rsPy9gn42WrCTe8kYpzPIdHjJJI9jqMm7RpaCm+iKvkcWktvUJFppYsuoKOatysu&#10;o4sQC7Sqaq53F6HtatBAlwBdLY/f4c81X9RtdNS7E/xH6KhsR0d5K9oLqbwFdfy7cqxHR0EDOvMb&#10;0J5Xh9a0CrRlVCMzrhpRoRUICSmHb1QtHPwrcNehCJesCnDKogg/W5bghE89TFIfI6z8OQraniOH&#10;WTk8vx25mQ0o9oqF74FbKAqJQoKexf+zhRZw1dreF/V/es7/WwnATc9+R259ndrUrqyjHWFpqYjK&#10;SENmZQXCk2PhHcBgnxgDBztD3DqxF4f2bFQzbxbPmopls6djAXviTWuWYcXi+Zg6bjSmTxhLO9sN&#10;75TxYzCF9yeNHY1RhHb0sOEYPUKs9AgM7NuPGbingvi7r75VllisscArg1YygPXeex/i3Xc+xHvv&#10;Mg+/LWuGae8I8Du8/cH7nyiApWTXjtf/+bZqiD/0/AEnDlKRLl/FA+Zg4/taMNHWhqnMndbThw3h&#10;tH8B8Etw1QAW7bML7aSTqSms+Vwzqrjh9UswuXUFNtoacDLUhofZA/hZGsPX0gieetrwuXIbofsv&#10;ImbjGcSuO4Wkn28iYc9VpBzUQOaZB8i7ZoW8SxZI/1UbqfvvIvU3LaSd0EPqUW3k8Gc5l82RfuoB&#10;cq5aIfe2PbJu2CL1jBGSzzIXntFH/K4riN1/FRGX7iNAxxA+JrJ9kAX81J7T5vCwMCGoVNP7GjDR&#10;uAFjjeswoQJbUlWtDR6ojsrJ3JLKawl7Zl+xzaLAYp2drC2xe/sO9Zn99a9/U8c3+R3IDDhR4M8/&#10;+ogx5yuMGNQfk0cOx4QhYp+HUJEHYvakMZjHWjB1Am21ZOQBambWoB49VKc+ZfRwzJ82CXPp0mQD&#10;gCM71uPE9vXQP30QLobXYU2A3QyuIMLxBkIsjyHM+jCi7Q+jOOoy6rKuojr1LOG6iK4KAlt+HZ3F&#10;FwjcWTysvo6HVVdZ1/izK+iS25WX8bD2Jh4K3PL8ilt87A6fcwePqtgB1FiivLgQNdW1qG9sRmNr&#10;O5o7HqGt6zEV+Hd0PvoDjx4Bjzqf42HzEzxqfIznPKL5Ef6s78Lz1id49ugZnla04GFhI5pzGlCV&#10;xcpvQW1pJypLulBb9RB5RZ3w9StFSyorvQTRV3VQSZbKEhLxl2aqZAtBa/39uTr9I/B1ykqKF9Um&#10;RwKsHvvfIP1/KlHgpmfPUP2IyltZpWx0SXs7YnIyEZudhricFARFBcIvxA+ege4wM72Nq0d24iAB&#10;XjJ3Kntg2ZlQ9kaahK0b1zAHz8EMKu/UcWN4nIgJY0diEoGeMJr2iw2gG+BhSn3HUZGHDhyA/r37&#10;ou8PssD/awWvZN23ZOokIX6XVllAFYDff0/WDn9MBX4Pb7zxDt6i+r5PFX6L92XB/6uvvq4W/b/2&#10;j+4lh3Kq6tzRY9C8cp0KrKngNWOjNZOdJmgfxUY7/LvFVEeqFdXXngplTejN5fTM3Zuw1dWCq6kB&#10;PC0M4WtlgiA7cwQ5WKoN5X1py4Nu3UfE8VuI/+m6gjf5Nw2kHtFC5nFd5F0w767zZsi/YIa8c6bI&#10;PmGAjEPayD5jjKxTRsg+Z4bsSwT4hh2yeDuTz087+QCpBDvxrB6iNYwQqGcIb6qnv70tglxpy5xk&#10;+1cLeFqaMMsbwFpfG+aEWNTX7J4GLLS16DZ0qLYGBJyQm5rBhuBa8r2by/ppC1NcOn0Gr77yGj+v&#10;vzL7vqJiyEfsML/45At2iv8kwJ/isw8/xjg6pokjhmGkXD2S8ArIc+X00KxpzL/jFbzj+djIvn3U&#10;YoYltM2yEm024Z03dTwWs4M/umMDzuzaDP1TBJi51+jCzzxeRKy7JoJMDiHU8igS3U4h0+cESqLO&#10;oCaFAOefZ53DwzLa6MLzaM07jYflhLXsEo8vquIqusou4lElQS6/wiLg5YS5jFV+i4/fQkvuPSSa&#10;30G8ETtXCw1kuFmphfxy5Yo4F0+WF+I9A5ASGY+CnCIUFZaiqKQMpVU1qGtuQwejpewh/fj5H3j6&#10;7A/88TvvUPjw+Hf82fU7/uh4jictv+Np01P80fqMbuAx7f0jdFa383YHnUEH/lLd2YqydlZbq1r6&#10;V9Qs9zvVIoQ6Aig5VrbFkfO5/zuo/08lsMtOHBVdnShqaUV5R6dauBCcEI7kwhyExEfB2YOZ0MMS&#10;ts4GuHf7OM78vEVt4r2cAMtEDjlZv2LBbKxetgBz2eOK+s5l5p0zvTv3jiO4E8cw9w4egBH88kfJ&#10;CLQaxBqGfr36qEEs2cD9my+/Udn3jTfexhuviwq/rxRW4BWI32Mu+/CDT/9lod94gxZbHqcyv/ba&#10;G7TRckpJAH4Tr7z6htq9Yzzz9oUjR3D30lVCfI9KrE0l1oGpri4sqUR2VDOlUBYW3QM+ZqaE1wA2&#10;bOCySYC1jhZsCK8Tbao7LasPlddfNpK3eXGBNVYAFdCPtjxQUxfhl+8h5thtJB28Q4Wl0h65h8yT&#10;+sg68QD5ly2Re8aEAJsh9zTBPaqHHMKcc8ESeVdtkUd4BeDsK2xcAvFFQnzdHHHa5gg0MoWv7EFt&#10;Z4NQN1c1A0ymdHpTgb3ZibiYMdcb6MJKV1ZkacFC5z7MtDSZ+++prCu22VYyPTswUV4bI0No37yJ&#10;TwmnUt+//V3tvf3aa//AZ4T2Q0aWV1/5Bz7/+DPa6C/UlsBj+d2NYY3u11fZ6BnjhrPznoL5/P7F&#10;Uk9lJy2j0D989ikt9DR1immOLGYRBZ4+EfvWL8eFXT/C+NQh2Nw+C/Prx+GofRZxnloIowKHmB9B&#10;qtdZZPufRm7gCZRFnyawBDj3DDoLL6I1+zSPF9BecAYPSy+gq/Q8HpZcwCMC3VXM26UX1f2HpZfQ&#10;VSKPUZ2LqdKlV9Feaor64jiUJXugKMoE1RmOqCqIQE5ULIK0DBFw5Q5sdh7CgxW7YLbhAEzX7IXB&#10;jhPYc8gAmw4ZYs85S1zQ9oK2ZQg0zAJxzzYMJj6JcI3OgWd8HnzicxCfUYTUrBKkZBSijB1AZWkF&#10;SovLUFzA2+VV+EvT78+6VxCxxPI2UJHlKOdwm3i74elTND9/jip6gUaq6v/JTovivszM6m/JCDQB&#10;LqPqljPQl7a3Iae6AqFJkYjLToGbjwssLdgg2GuZGF3FlZN7cGj3GnXyfsWcqVjJ7DuHCrtp9TIs&#10;mjtdbSM7Vy6lMndmt+qyZDqlDF4NG8iMNLC/AneMqDGPQwYOIcR9FcA9vu2hRpllVFkAfgmnKK1A&#10;K/c//LAb4Jeq/PI5bxJmgfifr7/9r4Gtv/9dZmr9BdMnT8Kp337DnfPMiDdvwUjrnoJYVtsIxLZs&#10;3HYmMjJtwoZOEB7QYiuAZZBIn1lYHy5UXw8C7G0hW9+Y/A/E6tpM5vA15c8Iio+2LtVYG9Fn7yHl&#10;pA5VtNsqZ5zQR66o71kT5J+nGhPknLPGyL9qg/zrBPeaLS20TTfA122QQWudpmGDGD1r+BuZwZOW&#10;3t/WFsEuzgh0doC/gy18xULbWsKLKix7hNk80FFbDNno88jXbn6f71NLBu/uK4jN6UBMeducqmzK&#10;ODGgV2/1+Yj6KoB5W5Zxfv7J5wT7E7xCRf6UOfiHr7/D6MGDMZrfo0yfHDugvzqNNHX0MFrkCZg1&#10;gZ2zzHseOwrff/4ZhhDixTOmYWS/fvwZbfaUsVg8cyJ2rlqIK7u2wuT0YVhcOgbLm6fgRgVOCTJB&#10;rMsVBBj9hliHI8j0PYXCsHMEmCqccIr59CJask6jOfMUuhTIJ9FJK91ZRLDFUhPazkKB/BzrLLqK&#10;eCzgzwm7gN9ZwE6g1A7tzaVob8pFW1UIWmuC0FKVgabsWiTa+SFIQxeh2kZwP3cb1j+dhfOBy3D9&#10;9RYO3grCzOO+mHnEAyuuBGO7ZiTWXQ/A4rPe2HAzGEvPeGDBYRdsvuAFa/dE3DWNwLmzlojTN0OK&#10;rDlnx6CzZjucTl8RgGmfCZ3slFEg274+61babiBfWGiWwFv/7Klaz/vvI9SybFDmPSt4eVtsuJTs&#10;B13WTnjbWpBWXYn4gkw4uTMvORnDxPQW9Pgh6+icha7OOZz8dTN+3rYcS5hpls2eitULZqltQzeu&#10;Xoq505l3pk9R28jKPtCT+YWK8o4eQds8fDAG80sezp56+LAhBLcb5GGDh2JA3/5KiWWOs5zvlV0o&#10;BWCp996VUehuYMUuf/LJZ2pA601aaFFggVkpsRrg+oDwv6Vy8CuvvK72k/6HstN/x8TxE3DqyGEq&#10;8SU1b9r4/n1VYqtlJFYUSaymtcCr9wJeAz01ZdLJRKyzMbzlmkzMvXIpFwHYj1Y6QECWeb2WopDG&#10;8KBFdb2vA49bmvC9chfhl3QRfUYXiaf1Vc5NP2VAi2yCzLNGSDttgPRzRsi4aMoyQcZlM2TctEai&#10;phUidWjP9WWTO2O4qcxLkGVFFCH2sbVSGdjHxhLeLA9LWc+rT2gJKt2Cpc49pcKySsuIVtpYlFhX&#10;Bw/u3oGBJjtiQjx+5Mh/wSunjf7617+r+eUfvi+d4duQ3VHe/Oeb+OjdD9C7x/cEmN8hvzuZ+yzz&#10;nOW88DR2zkvnTMPkUYMxon8vxqaR6qqEg37ogUWyAo1RaQHbxpr507B63lTsWr0Y53Zswq1922B8&#10;/FcYnfgNjhoXkRhgi0SP2/B78AuS3E4j2e0w8kLOoCzmHErCj6E56wLqko6gMe0EWnPOEOTjaMsj&#10;2PmiyALqObTnnUF77ml08CjwttNqt+fJ8Sx/5yyaCl3Q2lSONkLcVJGMptwc1HvmoMGvCEmWbkjz&#10;8YPPdX5m+47B4udT8DuvjzgNa1iYRGH53SSsvp+CHy0LsM+5AttsS3HKpxIeJU9xLqAWWw3S8at5&#10;FlLrn0M/shH6jqloiI1DQ2oaauKT4XdFC9ayHrhFFhuzquXC27I/j0BLAF+qspQClo+JjZbBKbn/&#10;r58JrE+7AVYDX/K7LAG/qvMhilvbEF2Yh4BIX1hYasHOwRCOhFjjzlHc0zyJe/fO4ugvm7F/y3Ks&#10;ZcZZJSUrjxbPw+LZ06i+snxwPK3zZGWjp08cpyz0qKGDaJvZgw8XcAegT68fMKh/fwwfMhgD2UvL&#10;QFb/Pn3xLRVYZV+BUiw0j2KhBdyXg1gfUhE++vgTpdQvIRZg5Sj5WN2nAgvIYqVFkdWWtH9/FSPH&#10;jMaJo0ehJeeIr19Vp5YEYGnQokxmVCzJjdZUKNsHulTeBwTYEM5U3u69p7shVhvI23QDLINZPoTb&#10;hzba08QQLuwAHOX3ZcT7+nVYXb4BJ7lMx3lNeJ/TQsAlHQRfYqa9YoDYK4YIu6CDsCvs/a/pwfeG&#10;Nnzv6sOdVtyJzkBmg7kTXG9rG/5/KxbVlhndx5rgqmL+ZTmbylxvAfcuOyBRX21Y0kqbE2JjKrBA&#10;+0DzDnSZ5834M4k2Ct6/dudeGbyS6p6P/h7eke+AEUUA/uyjT9TuoQLwMObbyaNHYoKcDqQKzxw3&#10;BqsXz8WEYQMwYfhALJkzHX2//hIDf/gOsyeNx5Thw7GIAG9eNoc1F7/8uAZnd2/E5d2bYXLsIMyO&#10;HYX1mdOIc7AmuHeowMzArqeRE3AcqZ5HURxzHiWRR9GYfgYNKcd5PIGmjBNozj6Flhza65xTL0A9&#10;gzaC3ZJ1UtntNoLcmsPb8hza7qbM86jL9UFzVSFa6srRWt6EBocsNNyPQ5VrKpJ9glBRXAxvgma6&#10;5whsfjuLRCsvlESkwdU4GBv1UrFKOxXrDTPwo1UhTvnVIL7xKRJbgLvJXTgW1Ig9TqW4Ft6IQ+6V&#10;MHBKQWN8HF9vJrN3HrLc/WDx0xkq8B9/QKr00UOUPJStRLpHn//3ksdrnzxRp4ZEoV8+riy1qLQo&#10;No8v1bmTebyCHUJaRSnC40MJrSHMLDRhbHwTOvfPQOvuCdzXOoub1w/j0E9rsG/zMvaqsohhCn5c&#10;tYQQz2FvPFItHZRF+9Mnj1Nf9DRCPE6t/x2M4YMGYAihHdi/L/r17kVw+1N9h6CvysC98MO336Pn&#10;D73wriguwRUo5ShQKojlvOR7HxJmHt//UI1Qy6wsyctyXvil5X6dR1Hdf/L3VR5+rRtimW4pNWr0&#10;aBzYtw+3zpyBxqXz0Lt7myrF9yq2+p7YTWZGAmhnINb5Aa2pIVzNDeFFWF9eTC1Aci9ts7+AzPs+&#10;liZUSQO40G470r46yO+zY7AmxCY3bkDv0hXcPX0BmucuQ/vCdTy4eAt217TgcF0bD3hf+/xV3Dt3&#10;CdpXrkL/2nV1KRMHQ3YGhNWV2dyVIMtKKA9Z3mjBzGtloZRXSuyzKLBYaHvmdDsebanGNrT9FnQR&#10;or56BFf7zjUY6WpiwYuZVn/9K8H926ssAfjv7OT+iX+89k8FscxFF4Bl3bVMsPn+668xqFcvDOd3&#10;N43QyiklWeQv53ZXLJyN4f1+wKyJozCfsA6m+ooCzx7PDnzMKOXSNi6aie2rFmH3hhU4t3crLu3Y&#10;CINDB2Bz+jzsTtFCW7gi29MdfoanEWLxK2pTryLd5xhyQ8+gOOIYapMF3DMv4D2NlmwCnSZAU4kF&#10;Vj7WnHGSRYUm3M2ZfF6m3GfxOY255miprUYr23cjlbctvxUtpplo1opHhXMy4uw9kOrkheCrOnA/&#10;zQ73yEX4nNeAx1lNmJ7SxjbtGKzSScZ6/TSseJCOi8HViG14BP+KJ7iT0IFfvavxo20RdrlUYL1J&#10;Dqw80glwDBozsrorKwtB90zwl0bmWwG4/PEj1mOlnP8O7r9XDX8u2VhN1Ph3lX5hq2XWleTnOh5l&#10;rnNqcSFiU+IQFOIJc8KrrXsOBg+uQOveaRjoXcGt24dx+eJeHN2/HptWzFHXxVm7aDZ2rFvFL248&#10;ZtAuzyCwciXCSeNkuuRgdfpIWWjeHkp4+xPcobRhfZm9BvYdgEH9BmJAn36svugjEBNggVUGqmQv&#10;aGWbCbBSXmayD6i+ArAsZJDTSwKwssyvv6XOA4t6C9iShUWF5SgleVhlYznH/NYbGMr8tmvzFpw9&#10;+BtuXT4PXY2bhPguzGkzbQiujYEu7JT6GlAFDeEup4zszOBvT3BZgfa0t4RYSi4yLorsTQV2l+1t&#10;+fv2OtoKXgsZ+b59Bw+u34TWhSsKYI2zl6BJYG+fvoirR0/j+okzuMmGrHHuIu5fvIL7zOn6V6/C&#10;gu5Ats21M2AnYmKk4PWylnXJLBtaaDsr+FG5pLyZgz1sLOBmYw4ndiYO5kawMZaRdh3VOelr3oKJ&#10;3j0smje7G14F7atU39dewPu6Wtkl660FYFFemQ0n88tlo/0e33yDQVTf8fzcJtM2jxs2CEMZh2az&#10;o14yayqG9+2JOZPH0lrze+75g1oTPJPtYSbbwXI6s2VTJuDHlYvx84/rcGjLGmj8she392yD1emz&#10;BPgS4gztUeAbjUgLbUK8H/XpV2ihTyPT/wTK48+jhgA3Z1BtCy+jregSGlNPoC7hmFJlycVN/Fmj&#10;KDShbqLNbkw7puy2PK8+6SShjUJbeQ1aS0pQn5KChuwydIQ1oFUnFe0epShwjUWkljl8z9yE78W7&#10;8L2kiVBNAzicuAazo7ewTzsMqx8kYqNhInY5F+BadANuRNTggn8ZTvmW4HRwFXTSWqAV3wiDuCYk&#10;pFWhMTEBTVnZaCsoQmtePvKDQqnAAjCr4slj1LwYpPp3aF8C2sLn1PHnjQLo46doIMjy3CZ1vve5&#10;el6z3GaVtXWgoKkZhY2NyCwvhruXFfT1LkBL6zSuXv4JGhrH4OJqCS0q8eVLe3Fw72psXjkP86eM&#10;wfZ1zMKzJqvBjHm0z7Nom+ZMm8ycNARjmZNkKqXU4H59MKh3H3XKaNjgQVTbHmodsGRfWdDfr2e3&#10;Cvf8oSe++OIrpcJSAu9HH372LyX++KPPFMRqcQMb2BtvvKnqddZr0gBff+PF6DRVWJRXlJjwdp8n&#10;7lZl2aL28y8+wwjm8K1r1uD4z/tx4/xp5kPmYuZFS8JnKwNXhFFUzcXMgJmTkNqZI8DBEsFO1qqC&#10;HK0Q7GCFIDtLBBGgQAHKyhyepsZwYna249+xJMDmGpowkdVR12+zmEGv3SLQt6m0d6B//S5h5W25&#10;T8gNb96CwfUbMLhxE+aamrDRpZU2YQam6vra2KiBK39H2RXEDkHO9gh2cUAgj/6ONvBmp+JJV+BO&#10;iOWyM7ZUY6sHejChszAz0Ma6NStfZN6/MU7841/wyqmifxBcmYoq+47JRoKyEuzl/mNfffkFvvv2&#10;G/T89muMHToQk8eMwMRRQzG41/fMuVOxaOZkNStrFjvviRKRen6vBrRkzfAiAi6XIxWANy2bh4O7&#10;NmHPmkW4eWAfTm1eC5PjR2Bx5ARCNB8g9YEDorW14aSxE/VZl5AfepIqfBLF0WdQn0YbTHXtqr+P&#10;lsJLhPIYqmMPozb+KJWY8KadRF3iUcJ5jFmZx+Tj6jl18QfRkGxLgIvRWlSstshpIUwN6Vloz2lH&#10;p10pHloX41F4E9qz2lCZWobgu4bwv3YfkfqWCNM2g9cFTRw1jqaypmCNbiS2WGdAL6MDIWKfYwix&#10;bwEMEmoQ2/o78p8D7qVP4BGSiyZ2FC3Z2egoLUNrQSEaMtLxlwaC2UBAyx89Rt2LAS2plyCrQSk5&#10;UpnLHz5EYUsrsmrrUNLariCuJ7yNL6r60RMUUnnlNFQ11bqVNjo+Iw56uqeho30Wd+8cwx2VfU/h&#10;geF13KECHzu0AQd2rcHm5XOwbMZ47Ny4EnNonWaMH8nMMw4LZjIHT56oRppH8suWi3PL6PNQ5qVB&#10;ffpgxJBBzL790OPrb7sBpvrKUsK+PXtjcP8B+OH7H/DpZ5+raZMypVImbHz6yZfMurInlmz8/gmB&#10;/kQB/CYzsJobrVRYlFYa4kvFff1fCizwym1RaQH7Dd6W/aa/+vorjBkxHJtWrsShXTtx/dQJZTXN&#10;dO7DmgDKxAhXC2ZfG8Irykt4AxwsCI0twtwdEOZqh1DeDhGgBWQCFEB45AqJnuaEmBnajjnU+v59&#10;WGreY8llOqnyUhp3YXGbcLMs7zK7siw078NKi0XrbaVNC65PO25sxA7ElDmXnYSTA0LdnBHu7oJI&#10;b3eEe7ogjBXu6YYQN0f4O9vC18kWnnQFzlRhW3Y+ArClkS7WrFn+IvO+okbm//7KPxXAsse2RJBu&#10;kOlgCOwH736gNk6QHCwQf02Av/z8M3zDTm8SrbPsgSXngWUl0rJ5sxS4E2S/M6qzjFAPo7UeO7j7&#10;nPCa+TOwcvYULCXAMmZybO8WbF8xF4eoxCdZescPwvLsafje1EKanh3iafldNH9CWfxpVCZcQJrX&#10;URRGnOVt5tmia+io1GCePUNYaasJbG3icdTEH6EaH0dt3DHUUJVrVR3l7UOoC9dFR1AlbXUjmgsL&#10;1YZ0AnFTWgaa82vRSXC7LApZBejyqMSjwmfMvr4I0jCE5/l7ykY73THDbsMUbDJKxzazVPxomo4z&#10;VG2LzDa4lT2BfV4rnDNbYZ/eDLfSThiltcPQNhZ1cfHoELteUoY2gTgnt1uBBWKxz2Kn22RQi8DK&#10;ud+XEEvGla1xchoaUdLWjoquh6h9/EQpsVJnPkeUOb+pBVk1tSjg8wr5vLSKAlhb36VtvkzbfAr3&#10;aJ01ZeBK8wx09S7hyoW9OLB7FbatW8DcOx8/bV2LLasXU32HYvq4kZg8cjBWLpyjtlAZyS9QFu9L&#10;7h1JxZX9rwb364fhvC32WSZs9OrxA+HtiT7f92Impj0bMx7fU5ll9dHHH3+iJnHIaPMXn32tFFit&#10;QOLPZBRaLLQ61UR4RX1FhcU6SyMUkKVk21kBVg1kUX0FbrkvI6xv8/e+/vxLDOzTG6P4mlYtWoyf&#10;tm3F5VPHaDdvq8EfR1pnD2ZeH3uqnwAsiivwutkTIgdEeDginLcjXFku9gh1tEYo7WwoVTKQiiyW&#10;2ovlKqeg2CG4UtVdCbUrLbYb7bmbAa25MZ9jagZP2bfaRDagZ761pJKKXbZip+DsjEBHR/5ve4R5&#10;uCDa1wPxQb6I9fdStwXkSB9PhHu5IdjdEX6E2IediSs7EXszY9hZGGPDxvX/Ul4BVxUVWHV2LAFZ&#10;Bvi644VsaySDgm+oWVhio7/64nN8+9WX6PXd15jOSDSecUgmbcjChnlTJnWPfdBlTRSABw3CGHbW&#10;44YOweThw7Bu8WysZ5uQ04yzx47Awe3r8dPaJdi6bC5Obt+Am7/sxgNC7HHtJjKMnRFtqgNfg99Q&#10;FEn7m3WDFlpGoi9QMS8QPA0q2RWqLpU3ieAqxT1JWI+jIvI4KqNOoDruFGpijvL4G2rCdQhuEzp9&#10;65VdbiquQXNxkdoStjUvj4pIe5vfiU6XcnQZ5+GhcwWaQqoQZ+IFt5PX4EPlDbf0xAXzFKy8l4qt&#10;RhnYwjrtXg6rhDaYRjXAKLQWBsGV0KelPulfg/1uZbArfAQtzwLkePmjKyejG+DqWqXCBPgPKu8z&#10;lD7sQgMVWEaaZerjS1ssg1HVDx8hq74eBVRfOZ1Ux5+riR4y17mjUz23sLUNGVRmUeDSzofIrK+G&#10;vj6z4P3TMDXTgM79s9DVv4y7VF+NOycI9BkcP/wjdmxYgJ0bFmHr2gXYs3UVFkwdhwnMQ3ICf9r4&#10;UVTgyZjGL0uUd0j/vhhIMGX7WLkWcJ/ve6jZV+p0EQGWc78/fNdDLQEUmAdRgb/64gu89373UkEB&#10;8r333senn36hRqBlh8oPP/xI/ew9qoSo70sFFjWW00/SKN9+p3vVkir+rDsHd0MsI9Rv0WKL0sj6&#10;40EEeMSAfmrB+uJ587Bj00acP3YYRhq3YEfg3GidvQmwnyPVlUob6tYNbqQUb0d7OCGeKhjr5oQY&#10;2tkYF0fEOMvlRgm6lL0NQm1oxZhZQ5lRw6xZ8hjVNIxwRri68u+4IdJVrgxBhZV9thwcqexUVz4e&#10;7eOj9ntODA5EQpC/2rUyJZz3QwIQF+jNn7sTZE9EEeJgdyf48DWKArsQYGd7K/y4bYsCV/Lu3/8m&#10;mx+IVX4BLz8TycIyeUM2RXi53lqWEcrqr/cIsGw2+NnHzMDffUXH9D3m0l3JVMkJhLjbMg/FJFla&#10;KJN1GElkE7uJBHc0IZ41cSzWLZ2LFXOmEfLhBHoIDhHg35iBd6xciOMEWE4paR76GY4XLiJO3xgR&#10;ZloINjuBZPdDqE25QoBPoSDsHNqK7zC/3qJdphpH/fpCfY8R4BME+STKCXxF9ElUxBzmbf6uizY6&#10;b8SgPakTbTmdaPeqYhbtQlNJhdo9sr2csNLSthRX4WF+Fx4SvoeBdWiJrkd5dAkqcwl5ZRV8w3Ox&#10;6U4ctjxIx/oHGVh2Nx5XPcsRUvwc/gXP4J75GG7pD+Fb9jtuxLfjQFAzzoS34qB1AQKtfdGemoj2&#10;okK01TRQhcu7R6FrCWXZI1n58JRQPlUQq9Fo2me5pm9yWRlyG5tR0t6B8s4ulPIoG9RVEezC5lbE&#10;FxYhubQUyRUVSK+tp8WugqOzIYx1L8LCXBPWNrow51GT8GreO4vzp/fgGOH99Rfml+3LsXPLMmzb&#10;tBibVs9XM3HGDRuIGRPHEdxRau9nOfcrAA+lVR7Yu7eyznIczC91CNVuAO/L3OdB/QfRmn2O77/p&#10;gT600H3lUivffIv3CbCcTnqbDUpUWEafxTK/Q9v7wQcfKogF7JegihK/y/v/+CdtH5/zcnS6u0F2&#10;T7dUp5lelymasuMlGyhzsFjEL6n0I/g6x9DuCcSrlizF7i0/4vzhgzBhJrY3fQAvezOqGhXY2Roh&#10;LnaEl7B6E1ov2QLGXV0fKYk2NsndHfEuBJqV6O6GRD4mFz+LJ4hxLq6IdXbhkb9HaOM8ZVN4PyT6&#10;erN8+HcIqq8fkgMCkBIYiLTwcLVbZXJIMNKjwpEVG4lM2aVSdrOMCkVyRDASgv0RG+DNEjX+H4A9&#10;aOXdmMd/2ruH4MrcZjm/KxsAvqoG+t5mxpVO7S9/ETstWZjq+3q3m5FxBRnh71bi99QWR5/yM+rb&#10;+wcM7NdLjXHITCwBd/7MqWpu9DjCLKcM5TiQuXg8bbaAvGjWZGyUufIzqdLjRijL/Stdm9hoUeBf&#10;t6zC6d2bcWHPVthfvowQup54F11EOpzlkbY47RIBPomcwHNoqdRGQ94lWudTqI4/hYqow4SXKsyc&#10;WxpxBKWEtjz6FCp9r6lN6NqjWtF1MhodjkVoq6M7jWHGTe0gRBSwolK16+SjkhLkp+Yip408NT5D&#10;YxFBLn6MJw1AexdQmZmOgrhYxERmwi8oW50a0rZLgkdcHZxTO/GAqq7tXobArFY0kz+HoqfYGdCM&#10;Pd7N2KSVCmN9dxQ6OeNhQS7aKmvYaVTjL7UEtrSzEwUd7aiU3ErVbRZVpsrmNzYgltYgu7YWuWKf&#10;qcByXreMCisZuLJDtox9glRaiIj0NETwjUalJ8LZwwImxtdhaXGP8OopgPX1LuPmzcO4ceMozpzc&#10;gyO/bsHBX37ExjVz8Ov+LVi2YApWLpmBeTMnqvmuUwjuGH6Bss53pIxQDuirdt3o35MWuUcP2ue+&#10;GDtqFHqJZZa8228g1fd7fMm8KwNaMpjVk1B/owD+UO159cknnyqAZcWRZGIpsdcCcPfqJJlOKZM+&#10;uhc8dOfibhstjVGOMjdaRqlV9mUJwLLGtXsj+e6rQfSg6o8ZSlvI1z951EisXLSISrxZjVCbamnA&#10;2doE3i8ADnK2QTjVN57gxvsQTm83JNDaxrsKuI5IdHUmtITaT/aK9kV6aADSqJypAb7q6oXJBDWN&#10;gKbIVQYDCKxcZdCPP2OlBMluloQ1OgrZMdHIYePJiY1CZnQEMgmwbDebFReJjJgwpEQEEeIgJFGR&#10;44N9EcP/F0on4MvX5+NsjxOHfyOkMr+Z6srMK+d6ZZCqe854t20WoF955R9q9FlOr0lnKABLPHkZ&#10;X0SF5TRS3x96YNyIoWoAS644OJmdtcy0mzZ+NKbSecnI9FjmYDlPLJeRlRHqpbJOfLnsDT5B7WI5&#10;mpHqwI9rcGb/dirwfPy2eTUObVmNYzvWwejScfga3UJJuiWiXE4g0ukYKpOvIDfkHHJCzhO4e1Tk&#10;07TGtMzJZ1ESfpx1EkUBl1AaZoLaYEe0armg624C2qO70Jzajk7XMnTdSqJ6P6L9foL2jA60p3ei&#10;paxdjUYX55TCI68Z5nltsClog3dhK3JbnqGkls8prUZ9Ri6as7LRRFaa0jPZYaSjNDYRsaGpcI5t&#10;gFZwI645lsHUXzYHANyLHmO/Tw3OehfCMjAGgeGh8LhjjLaEOHSWyXWE6/GXqiePUUKA5TywTOqQ&#10;c70VBFMUNr+xEUUtLUqRxV5LLpaqZ94VcCUHy35XCXm5iM3OQmhKAtx97GFjpw1Dg2swNrwBS0st&#10;NYHDwOgm7tw9hSuXfsNRwnv84HZsW78Iq5dOx45tq7Fg3iSsXDaHassvq29vdWJfpkuO5Jcoc537&#10;9+pJBR6Avt//gF6EchAt9NBBg9GTMPenre4to82ffoavCHCPr79Bf6pyLz73m6+/VZAKxD2ZlVUj&#10;IqhS3er7sTq+/baAK2uC3+VtqqzYPt7uHrx6aatfZGKWjD5LyTli1UjZQGWARuzi57SIYqOnjxtL&#10;WzieqjKC6jELWzfS4h05BHNdTbjKpA2n7gwcytwrFjrex01VnLsz4lwdkcBKZiZNCfFFWmj39rKZ&#10;4cHICOWRoMntrIgwZKsiqPyCM8NCWKHIipTLsBDa2BjkxMciNz4O+YkJPMYggwosEGfFRxNkqjAB&#10;To8OURAn8X8IwFF+XgiiM/BnHj9/5iTfo8w++2v3nmF/f03BKx2cdGDdOZiPv/Ka+vnLzQHFyYj7&#10;EYCl5LOX61JJJzvgh+/VKcJRg/phJDvnKQRXxjqmEuTpE8dgAuGWWVrD+vXh7WFqE/850yZg/coF&#10;agP4yaPZsfP35BpJZ37Zgf0bl+MY1ffwjg04tmcT9K+fgKPBZeSnGCLG8wJi3M8jN+IKSuLvIi/s&#10;Cuozr6Ey5hSz73lUJ1xEeaAxSuh4aoLT0Vb2BzrjH+PR1WQ8vhCN9oAatD79k5mzC51neN+P9rkN&#10;aMt7iPb4NirvE+SXteJ+RAUeJDfBIq0R/jWPoZfWAI+qTtjHlKI6PQ+dRSWoS81AdVIyyuIzkBeZ&#10;jrrsXDRVlqKmqQFJ+WXwTyxERFYVxbED2c3ViCrOIlux8I+Px29agThwJxxxfjF4StfbXtWAvzT+&#10;+QeKuzpR+fQxwXyG1KoqiCqrnEulreVRVLmGsMpRSgCW7Cyj17JVTiAbRBB79nh6c88AJxgb3YCR&#10;4U2Ymd2FCcvKRh/aeldx5epvOHvqJ/y8azV+27eJuXcRNrMWzp2MmdNGs8aqDevUSDO/tCH95TRR&#10;X2be/kp1+/To+f+j6q3j5KyyreG833uHGZy4S6fd3d3d3d3dk+64uxMnTowoJCHuQZLgOg7DwMDA&#10;MDAMjN67vrVOpZn7/nF+VV1dXV311FlnrbXP3vvA0ZrAJNMqy0rRZgWtVLigKLSCSMrycaC8djHb&#10;SbbmrKQhCTeV/ng82VGTSY8JuJahfWAL24opLIX+T5BZLJNQANbvBFRFnjVJtaWk8TBBa4I1/P2I&#10;p/haHKPJ6DZTp5izi5PCwxEfGoIY3k+OjkBRdiYGWpuxZ/N6vEAWvkQWvnb6CG6+QBlNCW1AfPYk&#10;JTDlMhn5NfrS16+eM8z7LgEr4ArA7928hg9euo0P7tz6cXz44Of3ybjvv0TginE5BF7LeMDA/L7e&#10;un3dsLAA/M7LNyijdejZFdzn/7lDCX2F7+Xq2ePYsHYFnho+3ID3Jz/5GRn2IYLzp2ZBU5mmuRZc&#10;0PT40O9M0I+PiYXHclFVpF/X2yyeTww3Z1e5cwFOiomkNLY3XTaU726Sdqi4okMDqF64cHMRlHQO&#10;oBcWC0eG+KEwOxmJBHIkFZqfizPnTiQ6OJd0CFp5Tjxaq3LRUpGN+T31WLe4D9vWDGD30/Oxe/N8&#10;7Ng0F4d2LcOF51bjzpnVZL/l+PL+Enx5+TK+OPMLfHX5E7KrDh+j5KWH/fvq1/Dfi17Gv577Lb7/&#10;My3ld/+Nb698jr9sIsg/+ze+ee1LfH3gLfxw41O89P6fsfOdr7Hhzqd47U+0lj/8Dy588h1O/Ppr&#10;7L/3e7x7733K6V/jqw8+xKfv/hy/fe0DvHPlPk4duIwrl+7i+kvv4Oy1+7hy/z3ceIeYeuu32H/t&#10;Naw6cgeNqy+gZuu7aNrzK9Rtfx9LTvwGr93+AP/8/R8w7NN//QO/IoB//8+/45ffUR5/T1msjCuC&#10;9COysLaKxLoC8temYTVMnvMn3//N+OGbb76G62+8hld+/iHOXzuL7VsWYNvmRdi9aw22bFuOzVtX&#10;YPHSXixc3IVZs5vQ2liE2tJ0sm8GKjlio/wREuSBrMxERIQFELD0uvzilKihSiNJZzd+ifbTp8Nq&#10;0lQ4WBGcjpZyQXXeUADLlsAWgNXveeoksi/BqyCWJLUAPmHcBDN5Ro4aDVuysACqCSXprNtRfFz+&#10;ViAXUDWGJPPP6IN1X1Fp9ZE2hRGasCZwI//3pAG5TncYN2a86TohNlaAzY/vPz4kGGmxUUjlZE2M&#10;CDNR1qLMNMzp7sCeLesMiC+bbaTncPsMvSyBe/c8JTOBe//KOfrWi5bG7hzv3riK93Scyo3LBsDv&#10;E4j/G8AG0K/cIVDv4EPKrCHgfnj3VXP7/isvmabv8r4CsTm54ZXbZGAdqXIF965fNB74Oln/CsH7&#10;7N6tZr9WEechkGqxUmxA4NWtQK3PLyBroRN4tZgJwCawR7COosoZArACfWq670k1lRQbbVrGBtJu&#10;6MhY2aYAL933N/LZz90VbnY2iAkJMvnSyfERKMhLNUwcGeCLUG9vxEYEoo6ArcxPQXFmLJqr81Ff&#10;zkWyvQrL53Zi5YIZWLVsHhYvGMDixbOxatUirFqxGGtXrsC+7atwYf9mfHDiPr6+TsDe/xZ/+wr4&#10;Gz0rLn6Fzze/RC+9B4fXHuU1/Ah/48PffkkQb38P39z+kjL8B/zl2q/xj7f+iEv3PsOhdz7HqY++&#10;w5Z7X+AI5fNJ3j/yqz/jwrtf4Kv3lXzxS/zl17/B7974EKdOvI7zF9/F67ffpRd+DckzzqFwxSuo&#10;3fAmahSh3vQ2kvpeRMaiO0hddg9R/Zew9OKXOPerf2Hr7b9g/v53cf+VX9ID//uf+DVBKw/862+/&#10;MXvBSthQVdIn31NWE7wC7O94X+yr1h6f/vUHvPm7j/DOH36PG6+/jEt3ruH8jUvYvXstnl4/B/v2&#10;bsQzu9fh6e2rCdxuzF/QgWUrZ2LBgk7UlmWhlH5FwQi1zXFzsYWftysyMhIRTPnsxUmvhA01a5d0&#10;FhvL76rKZdqEKSbSbEtv60gAq3Gd9n0nTZgEK8pqNbNz4s/WBLaeY2NF0FNOT544CZN4K+Dak7nH&#10;UcJJQkveDTGwJKIYVoCUlFb/LN1aQGxhYcPEBLlArfv6ewFfjK6EfW2RaHKOGjEC0yZNgpuDreke&#10;kZkYR+bNMMDNSY5HHkdRShJ6muuxd9smvEA5fUFbRpTOt+mBX73wPO5eOof7V8/jDYJKUvm9W5TF&#10;Oq2QQz8b+WzGNSOh379NySzZLPalbP6AYNXte//PoOd9id73fw2dB/w6/14BrLtXL+DWi2dw6YXj&#10;OHlkD3y9PAx4f/ZTSwN8fdYfWZfXZCjbStdHj+ua6L4WPEWjZSdGK9uN10bXWf5X51I9wesa7OeH&#10;pOgouNvZmmyspOhwBHm7E7iWAJYCgDoL2NXW2shr/S4zIw7ltFvRof6U0Kpc8kUM2bqsMAXN9L0l&#10;2QloIIBb6gvR21qOxbPasXh2B+YPtmHeAO/P68VAXxOWLBzA8iXzsGjJMgwuWY7Fq9fhmW0H8OKz&#10;L+L+zXfw9sW3cHXbOfT0zUdebx/KBmajf9Yy3LnxBkis+PbGH/Ht3g/w3R//jV///nvsv/8HzHn+&#10;Q+y//SFu/+EbnPjtX7Hyta+xjh55xStf4eytn+Pm1Xex/8JvsGrv2zh27E0uph9gzdH3MHDkQ1Qt&#10;uYYkArhu78/Re/wzNO75Daq2/wIJPWeRv/QlzLnwDWp2/wrVe3+LE7/4B85++HdsvfQHrDn2IYZ9&#10;8d//xs8J3Hf++Ed8/FfLVpKYVgeSSUYrGv0FwSwJ/Q0f/5zs/P7nf8D7f/wcb1G7n730PE6c2IeD&#10;z27F1i1LKZs34gDv73hmHRYvG8A8gnb58kEsWNSFOXNaUFupw7vDUMKVNJ3yx8fDmSC0Nl0mBVx1&#10;lwz29zYFC56USEqXtKN8njZhotnfFUCnT5WEtjc5z+7OrqbvktUUK8PGikCLheWJxcDWBPF4AlZs&#10;q71gKzKzAlvyb0M+WAwsySyA63EL4wrEksj/78R85AFDy8vJI5sD03hfE1z7nOPHjaXHG0c1MIYg&#10;nkAZ6EDJF0YAp6MsNxMVBTmoyM1GYUoC8pPi0FVfg50b1+D5g7vw4pEDBPFzuCMWJoDvXn4RrxFU&#10;b4l9Cdz3/hd4df/t61fw5tXLlnHtCt64QnlN//vOTQLz1m28dZP+9pblwO63COyhs3/NLT2wAS+f&#10;//L5c7hD4N58AN4Xju5HcmyMAe9DZFjTAJCf2VwHs7DxGhCcYls9pk6elt9ZrIaArSJ+LWhqaSRL&#10;MYrXWZ1BJ4wdj6njJyAxKpaM6wcvB3uEB/rx/0UiiN+9EjfkfxXF93V1NkeJCsChnBMZ6bGorivk&#10;870NgMP9vM2WU2F2IpVdKedUEqrKMtDZUo6+zipzysfM7hrUVOYgJzMO/Z11KCdTN9UUEcQz0dff&#10;jp55szC4cjUGV69F/4qV6F24BD2LliOrowcRRWXIae5E5Yw5qBmYi4E5K/Hx77/G959TPpOFv3vv&#10;L7j/yQ84/uk/8Mqnn+HV99/BuV98hXPyvR9/h6N/+CdWEsAdu97EHsrt82T2Da98h92vfo2rv/4O&#10;+1/7M8q2vYWU7rPIXXwLa2//CWd+/Xc8//MfsO3uX5C/6h4KVtzHM699j/OfAv1nvsTg2T/i5Af/&#10;wIk3v8PMA+9j2Ec//BXvffkVx5dmX1dn99Kfm6NPPvvhB8s+MIGsSLUA/RFB/uHXX+Huz9/FxduX&#10;cfLkAezftRY7tq3Eju1rsfOZ9WTfDdi2cyM6OivR1VWFhQt7MDCjDnPntqGpmSslV8x8rpbZKbEI&#10;DfShRLYzNb6+XH1DTLcNJW64mT1fRxtbSufJcCAgXe2c6HMnwZEsquQNRZrFwAKwEjbkeRXE0gFn&#10;2lbSYd/yypPIwBafSwbg7yeSHQVa9bkaPXq08WkCs0VCKwtLstmSzPGzn/3MAFcAVoqg7gv0+p0Y&#10;Ra8rWalD0sbyfYwdPcpkGal16sRxY/gZrA2jlORkcKShujgftUUFqMrLRlVulmHilspybFu3Asf2&#10;7cCZI/tx9fQx3D53Gq9cOEsgC8QXzen8OqFB40164DevXaY3vkSZzXH5EiW35SDuuy9yXNTPl3Hv&#10;8lXcu/bg0LKrvE+wvnbzBm+vm8fvXbtK4J7jonECF08dw9njR/HCsUMoSE/7EbyKrCtRRYkYOtFR&#10;W0Za1KRUpE4E3CGVMmQ/1I1DOc9mz5fXdiyvsdrJasGbyoXYebo14sLC4UuGlccNlb/ldx7G2wAC&#10;N9zfx7IHrFpvLoBqpxTKeZGSGInG5jKC2QtBXPjDA72MwimgL25vrkBFcRqqOLpbK9DdXomZBHBP&#10;ewVqa/NRWJSKfrJvJ6V1Q20hli4aQHNLDQJla3Lz0TA4F3UD89AwdxGqCNjovGKk1TQi9wGAS3oH&#10;0Ng3G7985zP87d/0w5c/wzcv/h5/+gfwW/78p7/+GVv3X8Gu82/inY8+xN3f/hyzDr2Bki3vYs2t&#10;L/Br4ujFT/6FFbe/xdNvf49nPvwn1r38DTKX3ETqrEto2PsLvPL1/+BPfN6pD7/Hrjd/wJ53/4mt&#10;rxLMr/4VB9/7B2Y//wU6nv0IB/j3J9/6K1Zd+BTDfvmXb/DWZ3/Ar/78jcnIUlaVWPfN332ML8i2&#10;Aq1+9wkZ+It//Td+8dVXePmDN3Hl1et4gav1vj1PY9O6ediwfj527FyP5SsXYMvOTVi5djHa2svQ&#10;R+DOX9htmHjRkj509VShhStkWnwY0pOiDIDldX3pcVQaqF7Papfj7ugIB/peRxsbMuok+Hp6m+0h&#10;MapAqwiz1VQClaBV8EqSeRInhw4uUzLHNLKsAlgC9TQCWskawyltBVblRo/n7ZgHzKA9XwHTAt7/&#10;yOWhbKwhvyf20XPF1nruaLKL2FdsJCbWucSjCVwdyzJqxHBMHDvaqAtFUbPJtiVZaagvK0JjefGD&#10;UYKG0mKUZ6SjhbdrFs7BwR2bcUa50M8fw/Uzp3D7xRfwEoH80oUzHOfw6sXzBOYFgvU8718wwL17&#10;UYdwnyeTnjcHcd964RxuPn8GtzT08zkdEXoBtwns2xcu4ZbG+Yvm9MErp0/ixZPHcPLoYRzeu5vv&#10;MROPEpDmehC42tv+2UMPG/CqKZ25LoaBLWAdUiZD97Vv/l/q5EkQ/5Qg1tadFtihs5kFYDv66nB/&#10;P9Nh0t/NFSHeXvzZ1yx0vi5O5nexYaEIITiDfDwQ6ueFiGA/c8xOc0s1Amm5gnzcER2unmheSEuK&#10;RG1FDiqL0lBXnoWW2gID3IEZDWTianQR0PUEbW9PIxrJ1HWU2/Pm9mLevD7EJsRhmo0jvILCYevm&#10;DddALizRCYghgFOr6pHX0on8tm5kN7cip6UVV669BrpO/P3SH/GXY7/Fl/SUH//wD/zy08/Ru/YW&#10;7v/iY3z5xbt4593XUL74JmqPfYnjv/83Dn/wHUp3/Boluz5Gy7mvsejOd9h57xuUb30bHYd/RYb9&#10;Ny588k88++ZfUL/nV8hc/y6aDn5kmr53H/sMnYc+RvGaN1C/7T3se/1bXP30v7H/7rcE8HffmuSL&#10;X37zDT6lbLYEqv4HH3zxhdlS+vi77/Grb/7C8S2B/Ge8RM97/f4tnL92Hrt2rMeWp1dg166nsXXr&#10;Sswb7EZnWz3WPL0ai1fOx2wCd8HiGVizaQVv+zF7XgcWLu1Ff08TMuIiTZ/fyLAAs1Uk8Eo2R6jm&#10;k1+kEjXsxKCUUKrvdXJwNgkAksXG5xLMUydOJkCcKK3tMJkTw3hdgll+WOcE2yiIRQbXXvFY+mPJ&#10;aEk6BbXGU8ZpYgnAYl9NSk1ETVAla6gu2HJ/KOf5UcMoYhGLV7YkKAyXNOTk1un/Y0aNIuOoQIJy&#10;nQCeNnE839s0+Lu6ID4kEOVZ6WiuKEVLlWV01lahubIELQRzS1khWosLsGrWTDy7bSNOHNiF08rY&#10;Ukrl88pPPk0wvkBwvoA7L5zBy+detIyz53D7zFncMuMcrp8+g2snnud4AZePncSV46c4TuMyxyU+&#10;duk4h37H55w7fgynjx3B8SOHsWX9ehQkJ2PaWEpeqoonyLRKHRV4tT2mExwVQR4Cq1hYt7ouuh5a&#10;5JQHrbJBFTCojawqkbTgjuO1F3h1JpUNv1PbKVOQQonu4+RoWFcLXICHu0VSa3+fSiw9Mc5k4AnE&#10;GgnRYSguykI15a+3m3ICHLnYByBSfjjI20jjzsYyNFXloq4yC21NRZjZU4eB/gbM6m/iY3loJUs3&#10;6jlk8Zkz2zF7sB2dva3wj4xFcHwSkgpKEZaSCc/wKKRW1FE+dyCjrpmjiQBuQWIV2XxwELsPnMTP&#10;T7yDv7/4Gb6jXP3lN9/jF7//Pc7fehOffvQWvvv+M5y+/iEqd36Mtue/RuX+36HkmY9QufdjtJ74&#10;Eu3n/owlBPBzv/gnjv/yn7jw2b9x4L0f0HTo9+g68jssvvBH1O7/CPmb3kHSwpeQt+o+2nd/iMLV&#10;d1Gx6Q1su0M5/jsuCmThYe999Ud88PXXhmHlf/9M8Grf961PPsHvFbgipf+Sv3/3j1/g5bfv4erl&#10;47h19xpOPn8U27atwoFDe3DgyEFs3roG3d3NWL5+BVZyzKNEWbhkFhl5EZaunIeZgy2Yv6gX8xf3&#10;oqmhAvmZKUhLjOHK6m+KExS8UstYjWA/XzgTwFMncrW2nk4GnUKGtTXAc3FygQOltSbFtMlTzV7w&#10;FAJZ0nrCmPEmSUARaFtOHGsCWV7YTjKc90dSxo2hdB7FW8PABPBoDgWwBEhNxB9BrBxnAln7nCop&#10;lLw26YAEuwArCWnxvw/2Ofn3U6dwAZnAhWLEU5TPY40HnjpxnMkYyoiLRnFGMuqK88i6hQa8vQ01&#10;6Guu4201euoq0VlVgq6KYizp68LODatwaM9WHFfq5bHDBNwJk8d8+RjHc8ctwDxBgHJcPslbjkvH&#10;T+DCsRP00sfMqflnDj6Hs4c4dPvsUTx/4Ig5BlTj2N4DOLJvL/Y9swNzenuQFhUOHZ49lXZFftdE&#10;2v9LIHzEsj3GxUoxAXMN+Pl1rXQtLPu7ww3bCriPKMCnaiT6YsloKSQpE51HpQXY1toKtlOnIjMp&#10;yTR3D+GiHeLjhTDK5ggC2MPeDk58jhoZqomD9oLFwJLQ5WUFaKwrNR44yMeNtssdsVEhRlJXFWeh&#10;t60S9RVZqC3LRBNl85yBZsya0Yh5s+h122vQ3VGH9rYq1FblkYH70NfTgJ7eBuQSmCXtXWiYPR8F&#10;re1Ir61DdlMrUqvrUdjShczaJkTm5sE/MQFZjXUondmP9gULsX3LIbz91u/x4bfAR59+hN++ew2/&#10;++Wr+N2nv8PAYTLmrs+Qs+lXqNj9Oyy69A1qD3yCqoN/QPMLf8Lg1W/Rc/5rzDr3OQZOfopagrue&#10;QM9Y8QYaD3yMvhe/Rt3hT3j/I5Q//Q6K6IcHjvwGFRvfwHYCmOSLIx/+DcPe/ZL6/Lu//JiFpaHo&#10;sxhYPvhXf/4ab/7+E7z+0S/x0ntv4l3eXr3+Ag4e2YNt9LxH6J2eO/M8dh3YhyWrKZ93bcOCJXMw&#10;OLsHS5bPx8rVSyihZ2BwsI23faiuLkBhfibyKCd1zlFseBBXUK68rk7w9/Iwpy2oQZ0jPa4tJbQL&#10;V2TJYTsb/WwDDzcPgnGaaVGqiLSbs4sBpY4TncjHFCSxoYQWeCcSpGJrSW5rymkFU/Rc+bHRYyh3&#10;OUaRLR/66U9NxHRoS8iwCiexJKTZ6/2ZJcFDMtJIRz5XINbklYyWP5zExcaZ79XCwCPJWOMo360w&#10;ffIEIxVzkuNQnJlkmhXUFeViVnszZrc3YaC1AbNbGzGruZ6jATPrq9FbXYpZLXVYt2Qudm1eTyA/&#10;g6OUtyf3q373IF44cBCnOU7x/umDBKT6UO/Zbw5R02mIx/ccgI53ObZ7P57j0Gn5h5/Zi4M7d+HA&#10;jp18zU3YvGYlVsyfg6qCLCSH+SOW34E7wfMkP6e870851MtZgSipC10fKRAxqUBsAngEtclu4zWR&#10;ZBZ4NR4i+z5Ku/EwAaxqMF3zyeMmcgEeawDsyEU5iQzszesVQbkcpf3y2EizlSQG9nF2RFxkKJIT&#10;oo0PVlArItgXTfWVqKosQiTvh9H/BhPAEaGWCHVFQTo6GpRbQJldk48mDgF4LoljsK8B7WTe9pZK&#10;yugmVJRloa+/GTNntGAm2XkpbV9+XS0yqmvhEcxFIy4ekTk5SKqoQgpHXH4RPMIj4REZiayGBhT3&#10;9qJqzmzULJiLxoULsXL/cRx/9Re48XN64q8/xf5rv0ELmbft1JfoOfM15lz7Dotu/xUr7vwFm+7+&#10;Fdve+AHrX/0OS2//BQWbf4HUpW+jhLdVW3+O+DkvoWz7L9B15iu0nf4SnWf/hBnn/oTmXT9H4/Z3&#10;UbP9Pay5+RWufQVsfusHDHv7j38ggL81QaohACuI9fFfvzMplO9/8Tne/OQj3PvVh/iA/vcDMvFF&#10;nen7wnM4eOIQdj67G9uf3Yctu3di0bLZWLpqITq42s2a1YvFS+djzpw+s+r19TahqbECmWmJSE+J&#10;RzpvU+NikBwbzS8uCKFB/vBy52pLqenp7maizM4ODnDg7WSCIygw0DCp5PC0ydPof6ebQJVSKE0C&#10;ByfSJE4SSyol2ZeAnTZ5Mtxd3MyZwVP4HJ3Orz3JUfK+o3k7ZrTxxf/bxw3dGs+r7ROCVwysYJWR&#10;z48/TuBasrWUxSUgDx8+nO/NBhPJvqqysZoymQuLFo1JlNHjDIDzUxNQkBaP+tJ89DRUYU57I+a2&#10;NfK2CfM6W7Cguw2LyLzzO1sxl+Ce29mMwfZ6LJrZifXLFmD7+tWmcZylx9Y2HNyukxF3muNd9qxX&#10;58id0Gn4uzaqudxm02xerW718/a1awnY1di0agWWzR/E3H5KR34XRZmJyE9P4MKSjAhvb4wiUE1k&#10;mddD3SO1gI1UxxJ6Xw1dPy1iYl8thiN5TRQIVM9nse3DD9j3oZ/Q/xL8OpdZcYopZHVZl3Fjx2D6&#10;NEshv6Lc8r8R9L4RAb5IjY9GTFgg3OxtzdnBksbZmWkIIfuqFjwmIhiVFYWoqChAZIivCWBJOkfx&#10;ef7uTubadhGkDfTCLQRvI6X04MxmLJrfi9kzW8i+Nagpz0Fney3KSrLR1VWPlSvmoZ1ztaWrCdVd&#10;rQhLSoGVnSNc/AIQnp6OmIIiROfnw4uS2trVE8Gp6UitqUNWUwsKOrpROTCAqnmzOAbRuHg5dp86&#10;h9ff/zWW3vwOPdf+il6yrEbPlW/RzzH35l+w8pW/YuvrP2D/u3/HyV/9C8d+9U8TlOo8+DGyVr6N&#10;9MX3kbn0Pir2/Qatp/5oRidHy4HfovPoR1h242vs+uDvGLz8Jcr3/ooS+k9/xCd//8FkXyn/8msO&#10;HX9y/Po1bD9+FFsPPotnjhzBs2fO4AA92IlLZ3GU4N26lxPp5BGCdy+Wb1yHHc8ewOr1qzAwqwet&#10;TZUYHOjBwoVz0NZag/LSLHRz5WturkFxYQ7CQwMQGxOOkpIC5PFLUqP2CLJxUKCvaUrnyC9RTeoU&#10;RZ4wbhzc3eiPwkLhw9/ZWdsZ8Gq/ddrkKWbbSGcBK4lDPlhglReWdFZJoaLQ+r1+N/zJpwjekUZK&#10;6+AzBbwkDYeiz0qnlHzWyf2KRKsljMAsiahh9jKfsgBW0lmMrdebPGE8JyhvKZlt6HmnUUqLbeR/&#10;7aymEsAuZu83PyUO9SV5mN3RjPldLZjTWkcQN2ABwbq0vwvLeM2WDnSb2yW8FXjn91O59LdiXl8r&#10;ViwcxJol87BhyUJsIRh1MsS2B4et7Vy7HtvWrMHTK3Qc6jKOpdi0fCk2LluMdYvnYelgL+Z2t6C1&#10;Ih/d/H6aq4tQXqBkmizkUx148lr9jJ/bfHYuXGJged4fB5l3iIkVEFTiimSxACzpLMlttt14+9OH&#10;fmr2irVtpFiF9ukVa9B1sbGaBmdbG6QmxFIeO5loc2xYEFLi1X00yJwbrGKQ+KhQkxudwucpqSOK&#10;z8nhQlNWlmfkdEQQB4GsIJa2k3QIQGdzOToaSwjibLTWFmAm5fG8wQ70d9Zi1kAbervqMINEkpYS&#10;Sz+dwfnZTyZuRXlzNaq5aMakZmAqVV1AdCySiksRmZmLwIRkWNG22Xl6IyI7FwnlFUipqqbMrqdH&#10;bkVBVyfKB2cQxHNQN28h+ldvxvJj97Hq5l+x5pXvsealv2AD2Xbty99h+a1vMe/a15h5/o/oPv0H&#10;dJ/6AxYSiLvf/A6nfvMvPPP639C479dInPcKira8j+pn6aFP/xHNRz9F9e5fY+6LX2DnW3/Hgitf&#10;IXv920gi0If94i9/xuf//Ic5k1R7v2fu3MG6vfuwcMsWzHt6A+ZvWIe2md2o62xEz4JZ2Hn0ELbu&#10;34N5KxZh7fansWXfbixZS8/LiTVn/izKFF6swR7M6OtAd1czZVA48nNT0c5Vrr6+gmAuhCe/pAz6&#10;weycdGSkJaGQkjImMgxxURHw4O/86In8fH0ITmVV2SMsNBTBgQGwJctJOk+kFxZQFahS0GoKJ8hE&#10;+l+BVH540vgJlNrupkeWJZljqpHdmoAGxPLABPxYsogko1jVksjx+INUQG2P6DELsCWpxb4aArQm&#10;r45qkYSWZxSApxC84ymfx43j5B4zkopgFGynTeUiNBlRgX6m02ZlXgYa6eN6asuwgABezuu0cqZG&#10;N5b2tWHFYDdWz+3Hyjn9WDarG0toQxY/uF3C20WzurBwoBOLOJZS2axaMBtrFszBmoW8XaTbOQas&#10;65cuwFrz82zK8Pm8nYUlfO2+Rvrs2lJ0NpRxgpdSdmaiMCMJIVQ84wlGC3ipPMimshCWKit6XakM&#10;MbC8MG8VZ1AN9ZhRlM98noo5LGmnliCWwKv7GopbaBdAC5oWZtkKRy5sArCvUmbJwsmxEcigKkuO&#10;izSVSQ5Tp5jihjh6YLURzs5IRUxoEHIzU8jAhfD3sUjqeON/PZGkPtIRQWipLjTbR21NpWiqKzD7&#10;wYOUyQPd9ejrrkN3ZzVmzWw1r5Gfn4F+/m72vF5Ut9ajgUCMSkhCcGw8EvIKEJyYAt+oGDh6+2Gq&#10;ozPsvLwRnJaGmKJiROUXIK2mlj65BbktragaHEQ9pXTdosUonz0XTfMXY+ne5/HSx3/Bu5Sz9z7/&#10;b1z/6J84/3Pi6/2/4/T7P+Akb3ff/yuWXvka3cc+RdeRj7Hy2p+w9d4PmPH8H5C1+k2kLb2HWoK4&#10;6dAnKH/mV9j86veYdeZTxC98GZU738eaO19h2O//9Q98RgD//M9f4eSt61hN8K7kmPv0JvQtX4Je&#10;TogmSq6GXrLAaq7oe3dhEz3Z2u1bsGrLRqx/ZjuWbVyNrr529M3oRH9/B31FJ2bP6kcLfZzS36oV&#10;dSXTFBflcPVLNDK5mFLS3dUByVz9q2vLEcsvKz4mAv6+3gSwN3/nQvByNfTzQ1p6CgID/Y2Xkkye&#10;OoHMO9mKt5MJZAJWoJb/pXwWmJWl5efrb6S0yYcmS0t6TyTYR5A9tX00gQAeQTBbWuZYcqAFWLON&#10;xImsdjkCr4WZLZ5XzxsCskkLJIOPGjnCDO3/6uzbsQSupLS6TtgQwM72NsbbqVl9TlwE6gqz0V9f&#10;hblc6ATW9fNnYg0BunqwC2vnz+Dox6p5AudMrFw4wDETqxcNYhXZV/dX6nbBAJbzb1cvmo21i+dy&#10;ELgE6obli7Bp5RJK5aXmvqT3Oi6sa/i8xQRwV00xBtrr0EcZ2dNSg3pO5IzoCEyfMMGAUIEo+V6B&#10;Umwq4GqR0udXxxFZjwm8/qOlXsaON6xsMtbMwqfuJQQ+7xswayEggKVatEc/jbbCdroVnGytOaYT&#10;wPEmCu3r4mzYVudfZacmmm2j6bx+ks3yxV5k6ejIEJSX5CM3Kxk11SXwIyOHKZmDMjrI1x1ZlM+p&#10;sSGoLs1EL9l2BgHbXF+IjtYK9JOFB3obeb8czQ1FGKT3ra4oQnxsFJqaqrB4ySBqeS2SszMQGBGN&#10;vOo6FDY1wTciCk4+JA03KkIvH8pozs3ERIRlZSGE8jquuJgMTABzlPb0oWLGTJT0zUAh/XHxjBko&#10;mzmAjpWbse3yr7Ds0neY/fwf0XfkM/Qc+j3l8ifoPfoJ+o9/ipknP8fSS3/G4OkvMPP055h/4Sus&#10;uPENllJ6l258BymLXkHO2rdQveuXePre98hZ8Qpy19zD+c/+gTvf/g+GnX3tLg5cuoxtJ09jzYFn&#10;zViyazcG1m1Es/R9dzO6OMmquhqwZOMabN63C5v37sbTe3Zhw64dWLN9M+auWIiuGR2YNW8A8+gH&#10;WiiVZ88ZMJInkatrDpm2iOBNTIpDAD1PIqWRHlM9aEFxLmrrqw2AkxPjCGAfeHt6kEFd6YVdKaU9&#10;kJicbLpOiu3Evoo+C5TKjbYSCytAYkBsAXBQYJDxvpb2Onb0v1OMnJa0FgPLL48fa9lCkp9TQb6l&#10;NFCpk/K9lmHJNHrETOIfI89kb21HyRNLSj/55OOUlAQzh7Kw5PPsra3NHrYLGSc0yM/UM2sbKTMy&#10;FNU5KUY6rySjrprdjfUE6qYls7BxyQC2rVqIp5fNJYsOYi0fW7dsNpbPI7g5ydYsm4PVS2dh7dI5&#10;ZqxbRim9fCE2UAltWrkImwnap7nAbl6zDJtXL8fGFYsNiNcR4CvnzsDsrkbMpJ1ZRCDP5WLb01qN&#10;pvJChHp4mIVMW0bqWyW5rMizYgH6zLo+qpNWGqWk8wSqnAm8jtpP1zXSNdFz1YFDP1si2AQ1H5Md&#10;UcxBNsheR4RyeLu5wMPJnqwZZbaLlC6pQobUBIInOw3xvEb2BLsArF0KRaADvd1QkJOGivIC1JAM&#10;AvhzZKiuqxeCCeC0xCjkZcShND8ZcwY60NNWid6OakrmWpJJM/rpd2dy/vZTQi9a0EcAFyKI8zCL&#10;xDB/bh9mzuxADOekX0g4olPTkF1ViVgC1cnLD1YOzphqT1kfGQWfOMr+hARE5OQiNCPDgDi5ogI5&#10;jc3IbmhEblMr0utqkdXSbAJdJf0DqJu/Es3b7qB81yeo2P0xmfTXqNn7sTnku3Tbr1G85Vco3vxL&#10;lGz6Bco3/4KA/gMGn/8CW+5+T0n9d3Qe+DUylryCFVe+RMfBXyJ+7lX65r/h+Y9/QOOzv8Ww2Tu2&#10;YM2hg1i4cxcGNm7mqrEGZQODiCsqQHJ5KQrJov2cBN1iA0rmzZTMm3Y/gw1k3lVbN2EBJ8zspfMw&#10;m89ZtGox5lFmd1I6NzfVIiEmDLEEcHRsOGIpj6KiwymF/ZBKuSQPHM2Vt4Grnxg4JzsdkRFhCAzw&#10;N03qTG9nR3vk5OVYAliUXvLE0whiAXgqwautIu31Sk4LxBqSygH+AXw+AaSuHdb25vd6rsZwBZ+M&#10;l7VsAWmCKsqs7hq6tWQVWbygAlmWfU4xtFj4QU0rfZ8lCq3US6ULjsSkiePNNpKSR5T+qYIMbY8F&#10;KS3UW+fZ+qKccrWedmJuWw3WzO3FOrLtugUzCOBBPL10ENtXLcD2NYvobRfjad7fuJLyl2AWkDeu&#10;XoD1K+YSlATuivkE6AI8LeCuXoIta5Zi2zodPs7btcvMz5sI7A1L51NKz8IygnYOJ/B8qqilZO55&#10;VFRdlNHJlKVjlUlG4D5GyzDUs8okbnDRUsDqST4mFaJo83RFlHkrEA8xs/HAks0qdCBgpVIs20mP&#10;mGuk7DRZFnv63mBZowcpkoo8a9tI20Q6tF0ALqGVSuQcsZs0EV4uDsjggm/pBR5gIs9FlPx1tRUm&#10;eJWeFI1YyuawAFUv+aMgPR5ZieGYx0VxZl8DOpqK0dtejZk9jQQu7V9rJboJ7LlzuiinmznPfFBS&#10;kov5c3r5Nz1IT0+Fs4cXwmJi4EvLFhgTC1f/QEyysYU1PbAnGTgwJQXe/L1ugzjCMjMQlZuD5MpK&#10;E+yKLyhEQkkxsurqUdzZhfK+mSgniOvpjZvWn0Dbc39E64mv0HjkU7Qd+5ze9g+oO/wpqg78DmU7&#10;f42SLb9A3voPkLPuPVTt/BCrr3+N7QTyQsrmw+9+TyDfxOyzH2PPB/9AIdm5aP2bGDZ/x3bM3bYV&#10;PavWoH3pKrQsW4XslhY4kzmcCKb2ebMxb80KLNqwGmt3bcfGPTsooXdi9bbNWPb0OixZvwpzly/A&#10;knXLsYSTaSFZoZUMo4hhVkYiEhNjERERioiocGTnZSE1LRnenNDOZN+KyiLUNVShvKIY6Wkp8PH2&#10;pLwOftCc3QGRkeHIzM6CPb2vF1drBxtrTJ9mZQJZOnXQJGpQIg8ldUwiO/soqycsBK5ODiaaLdAr&#10;Sm3ktI0dRhO8Cq4oY0hZVZp0asImFtZ9C/sSvA9ZsrI0IS0AlnS25Er/B8yc5E89QeYdg6mTKd1t&#10;bU27H29OUCWlhNDHhRC4KbQGktC1ZJGa9ATMI4A3kHnXzu8lcGdhG4G6deUc7Fy7CDvXLcG+zaux&#10;++lVBONibFw+l6xKoK5ZSJZdQHAuxta1S7F1DYHL672N97evW4YdG1Zix3qNFfx5OZ6mKtqwdC7W&#10;L55NANM3z2gzsltSXEGxiqwU03hAbKl0SdMWSODlAmZ8rwD8gF0VbZ/G6y7mncBrOZZKR9fFLGS8&#10;FlIpRj7zuVItkt86D0nXTGpFwUJZCvlYMa6CelIl0cFBJnVSzfsloetqKkwnFuvx4wh0Z6SoQyWZ&#10;US2FlYlVVppHAHOxp7LLSIlFXGQQSSLUALo4LxV5yVFmK2lmTx0aq7II4hLM4ueeP7sXHc3laKzJ&#10;pwfuwEKybnxcFOLpw7ukMLm4FRTmISgkFEkZmQimfHb2pBIkI1tTyTkQ2D5R0fCJpW+Pi4NvfBxB&#10;nGxYOLG0jGRXhODUFAQT1LEFBQbARW3tyKMULySQS3p6UTmzH20bDqP3hT9h5tW/ouHE56gieCso&#10;p6uO/B41z/0e+c/8EgU7fo2iHb9C6Y5fGhA37v05Fp79FKsu/gH5q1/CjNO/Q+3O9zD3+Y/x7Aff&#10;Y9jczVvQv3YdWpcuRcvipWiYvwjZjQ0ITIijgfdGTXcnuhbOw0wCc+mWtVjzzGYs37IeizeuwtKn&#10;15KBl2IpJ888TpZ5S+ZicN5MtLXVo6G+HJXlxYiJpHfw8yb7RiAzJwtJyQmUUzb0tH5k3lLUNlah&#10;pq4ScZRUkXxuoB8nPf1uAP9Gq6ICWq4EhSS1Gz2TpLSAImCqnFBbSUoWUPLGFHXC8PMxPtrZ3s54&#10;aSfKWLG2Sejg8+TjNOkEQrGvJqIFxATl48PN1omFgS2MrIwjyUftfQ4VOwyBWfnUY8eMNp7Xlozv&#10;peILZwdTw6x0UIE3kIuSMo3SuYBVpieiKS8dCzrqKZ37sGFhvwHvMwTtznWLsGfTcuzeuAx7t67G&#10;vq1rsWPdYgJyKZ7ZuIIAJUh5f8d63S43oN1O8O5Yp/7TGsvN7Q7zOEFOoG9aPh+bCeS18tBk+zVU&#10;UcvI/K2VuaaBnACqHG7JXoH3EX5e012En20o8i7ZPJ3XbhIXSMnm8ePVotcSkZeF0DXUQifgajtJ&#10;20f/yY1+zCRvKLg4ZtRI030jnBYp0MvDEn0ODTHZV9rzzU5LQlVFqQGsDdWM6sLFynrctNgJC0B5&#10;Wf4DWxZmcgkSCd705Bj4e1GGE8w1pVmoyEtCf2c1wZqDlkaycHcDFnPR6utuRFdHFWYTwPN5DZQU&#10;kpAYzzlYgVkEuD/JKiUtDX5BwYhNSoUH/a9HQAicPH3hHhAE77AIeBDgfvHxBsQh6WmIEeOWlfGx&#10;OHhFRVJaZyOGTBxXWIikslJkSE5TWisFU6mYJd3daF61Dz2nP8XCG19i+xtf4/iv/4pLn/0dx377&#10;Dyy8+TWW3foKPSc/QwWldvqqe8hY/Qpqd7yD5l3vonE3mXnH25hz+mNsuPMFGvZ9QAm9aTN616xF&#10;50pq9UWLUdrbg8zqKqRXlCFXt6XFKG5uRK32KDlZlm5ajcUbVmEhJ8si3i6jLx6gR9ZYSjndO6Od&#10;MnoQvZRr+blZiAwLNfu7GVkZyM3PRSAnznRKzWTK6DZKmzbK7aysVCTxIoQGBXDS+yGWMioxLgb5&#10;BXlGcrsRGC4Er3pgeZNV3VXgbzPdANmOXtPWysp44qlkCH8uADro2266Ff+vpLgTf0e2JsDt6IPF&#10;IkY2c7INMa4mnFrDCrAC9JCMNic0UF5auitaqpU0qU0KpYJYXAwmjlf0eYwJWAm8akLgr2oatQLi&#10;51Y9qxPfSxJ9XjVZr6eyEPM7arFhUT+2LJ+NbavnY9fGpdhFsO7frO6Vy7Bv22ocfGYD9m5eiUPP&#10;PI0D29cT1Guwd8sa7CEz7960kgwtlubg97HL/Ky/XY09fI09vNVj29YuoSRfQiamb15E8M7qwqzO&#10;OhSlxVKVTDCSWYEqBa0MC/PzCsCWXmGWVkNWtB0TDXjHYxIXQgFXj0tK63po6JrpOqpWWpVJum8G&#10;r+NIgtya10ZBvgjK1mh+v1H8nrUHHEMAx4WHUgqHorggB9kZyUjVUSrTplDJ2BOcsUiKjTLZWrER&#10;ISjIpT+lgkkhsHN5LTNT4wj6IhPQCgn2Mfu81YWplM5VaOIiVVWcStDWYuGCAcwe7MKMviazndTZ&#10;WoWOjgbkF+eSVNKxYtUisnE00jLT4e3lg8jYBASFRcLG2Q02Lu7wCuYcDgmDZ2gYfKNj4OzvT8BG&#10;GPCGZmbSH0fCn/M3IisT0ZTUkVSNMYX5SCgtNVtOqVU19MaU1T19KCAjz9l2GOc//guOf/g9Nl7/&#10;Altvf45VVz7HANl13xvfYNW1LzH/xT+i+8hHaHiGwH3mHdRsexPt+3+OinV3kTXvKqL7LyFu3k0M&#10;6161Cm1kX41qet+Cthbk1NYghm+mtLkZ6TTqTTMHUNhQjx4x8aJ5BO8qrNjxNFZs2YABrm6dlGSz&#10;6X3Xbl6PBfTCc+bOwMBAN7Kz0hHOL8jH2xXZ+VnI44dyJSM62FqhRPuR9GItHU2IoRdOS01GQhx9&#10;DWVTBD1RPr2vHksmYzs52CKYXsid0lTnIKkTpUAsj6ykiekc1lOVrWVtgmBia53WILArE0vR6amT&#10;p8BO5YackPK1lgizJZfXTD4y8E9Nz2fL0GNDEWpLIEsBLLXekYe2FKXr5MOpk6dhzGhKTEpoy0Fr&#10;9L8uanfrzJ/t4WQ1zext6rzbluJsLOiqw9L+JqxfSPm8fIAAm29Ydw/H/i1kXoJ2/5ZVlrF1FQG8&#10;CQd3bjTjwLZ1BszP7tiAZ/mzxsGdm/Asn3NoF2/1nO3rsI9KaQ8BvFPSmiy9RkXt8/owyP/dUsVF&#10;1MPFfFaB9n8DV+mgUieKDUhdyOuOoy0RaCdy4dNjyl4TePWYrt3QQmiuFX+WdFbRx2O8vrpGY5Xx&#10;RvbVaQzq8x0TGGC8bwgXOFUgxdEmhfO2gMqkKD8DOZTSjlOnUUI7GbZNotQ1MQT+bTYtWW52igG2&#10;gBwV4mthZB38HeqHrJQoVBcRwG1V6GwsR25KBPoI2kGy7iwSi7KuZnA0N1egvKoYOQVZKOICMJvk&#10;k5ObidzCXFRSxicmp8DTLxCTabmsnVzhEx4JH8pqAVjRaEdfP3hGcJ7m5MKHntgrPBzuYXwPZPCo&#10;LII3N9cAOZYMHVdSgvSaOmRo35jWtLCvF1WDs9G88iByV9xD4vyXkbTwZaQsehmpHIlz7yBl/h2k&#10;LrxJ5n0L21/5DsvO0SdvfgPtuz9Ay853Ufr02yjf+i6KNr2FYT0r6XsXLULjgvmoIFAL2sicTY3I&#10;Jvtm05z7U9YqKpdRWYoZy8iwi+Zj1sqlWEC/1c+VraQqD7PIuIOzOUnWUVavXIxFlNJ9vfQA9Lxh&#10;JrOKcoirayLBOHbEcLKqDxpbqjEwd6bxyOFhgaiu5oWjfArw80BaSgI9cRIvaraR2p6eLgjh64iB&#10;5Y8FzrDQYALZw7Crs4MdHMh02qYI5OoogEtGmzRMAld7kQou2U23Nj9rgir49DiHJqF8nphWDev+&#10;678sPaCVXjk0QQXiIc+rtMEnH3/cBNJU1qgMoykTJxqp7sz34MrFRgkcbvydszpjEuS+Li7m4Oqu&#10;ijwspqRbPbuD4J3NMYjNHEY+E8AHd6zHfrLvswThnk1Lzf2DOzeQjQXUDT+C99Cup/8zdj/N3xPk&#10;5jkWAO99ejmeWb+Yg3J69WKCtxfL53ShvaYAZVlJJivtp/ysYuChoQQNNeQTSAVQMa78roo1VIKp&#10;lFE9rsQVSwHICKNUBFwtdrqvMbR3LjmtBUEKZToXV1uyahR9rKLKap1jmtlRGqcnxSOVc0Dgraos&#10;QWZyPKy5WITxeXmZKQRwJEL9PRAfFYya6lKUl+abqHNmGmUsH09NjEEM1Y3AnJ0SY/KgW2oKsYTE&#10;kpsaia62Gswd7DYFNDMJ5tmzOtDWXkuglpNxk5FD0IpE6htr4cXFv6apDmEEp29wGBzcvTi8CeAo&#10;A2IXf87BwGAycKCJSgcmJsI9JATeEZHwpUf25WNhKamIJbB1KzDHF5cisbwCSRy5LW2oHJyFmnnz&#10;UUer2rz2NErWv4UcAjl10UtIW/wKite/jdrdv6BX/pxS+3N0Hf4dyte/hmYy8dprf8Ket/6GQuVG&#10;byIrKxOrZ8VKdJB9O5YuQfO8BSjt6kZBSzMqe3qQR9bNrK5Edg3BzJVpgDK7f9kSDC5fggGCtIOy&#10;pIMsmleUgdnzBjlmYsmyhZhPQLe3NSA7mwxM4AUFeBGoMcbPjiBosnPS0D+LfqC9kUAMQArldGVV&#10;GZ/LLzbUH1mUNSlcYTMord3JaPFJcWRgf3phB76WPyW1A/1LLIK4mqt1rIAqb+xE3+vv72uOOAmg&#10;F9bjpuxQqZcP8qnFKpqkBoycYCZA9dhTnIQqTLewr5I4NBk1ES0AttQAjxihRvCWLC6lCI7nJB8/&#10;zrLna08PrDY6tvTmjtbWsJ4yBbZT6NMnToEPF578+Eg06izbngasHGzD08tmYcvKuWTIBXhmwxKC&#10;bgUOSCYTfBr7t6w0oD1McB4mux7esxmHCdbDBrh6bPOPINbzntXgAnBg21qy+AqCdwF2rFlIqT6A&#10;xb2NWNzXiMG2aujsXUlbsa45LZALl7ywpLSArM4i2vrRPq/87xB4dauFT9ZBkWVdP0t9tPbMLddN&#10;hfyKDQjcYmAtCkptnTJhPBc2G4QTtGqNIzZVZpUshzxuJVmwsrzQRJiVauvEhTAhJhz5nCdJvG5K&#10;m0yIDUV1ZREKydRpidHI5PyICPKmHw5FDP1xaIASOkJMDnR9eTbmze5CNcFcXpCM3s56dCu9d2Yb&#10;liyaiRaSRx7ZN50LhCffTyxZfgGVpYenJ3KLChAZHY2AkHB4BQTDJzQCflGxJr3SjV7Y1t0TLr7+&#10;Zp9YntiD0to/Ns4CYP6dD0EckZaByIxMhJHJo7NzEJ1Hv11ahvz2DpTPGKBN7UdxVxdqB+egef1F&#10;FKx5C4Vr38D8c5/h8Id/x/q7P6Dp8Kco3PQh0pa9gZodH+DpO99i+SX65te/R8fh3yBh/m2y9x0M&#10;6yR4G+bOQXlfjwFuSkU5Knq6UdXXh8reXnQuW46eNavQumgBZqxehc55syij52LJ+tWYtXQegqMC&#10;4OrlSED2oqW5CgvmD2LO7H50tjehpIQ+gJ5G2ykFXOmCKZWUSlffXI3+wX5k8AIqG6uQv8vOTUdE&#10;RBAvbDaSUuKQTqmUROCG84vWBfbmhfanFwqnb/LzceeCEIfAAF/DysrWciCAFXWOjAg3wavQ0CAC&#10;2t5En5Wxpe0l+TlNRHk4Mar8m2FfdZj8cRtJclosYpHXFvZ9wgBYzCPfK0muW5XHaU9Z9b86bUBd&#10;Q9Qxc+qECaa5vD0Xj6lk/9TwELSX5qGzLAezm0uxfKCFzEv/S/m8nQDesmoOPetyw8YC9O6NS3CQ&#10;QDxkALwRR3dvxtE9W/Dc3i3mViC2DIt0PmSktAAsic3BhWA3GXzn+kVYt3AGlg60Yxn/5wx6Pyuq&#10;hcd+9rCRt08+YYk0S0Yr00oglj0Q+yrTSkErw7pcsARegVbRaSVy6PqJebW4DWVdGQY2lsPSpUMM&#10;rACWLE4kF+dQP0/4ckFOjIk05YFKkUymx83nHBCIFWHO46KvHmg6jTKfnjc1OQaR9LcZnBNlJblI&#10;TYg0klkeWE3u4rggpSVFI9iXQAwPREVBGmoKUjCjg3ahvgileYlobyozW0mzB7roh2egtaWK/6vM&#10;7ID4B/rCkQvJUtqN0IgwpNL2JaalwNnVA96BIQiMjEVAdLzZUnKgP57q4AwPemL3IIKbIPah/xUD&#10;ywcP3frRJ4cmpSA8hQRGWR2bV2iKIrLqGlHY3ok0+uLE4hLkNPI9LlyJ7t1vY9vd7/D+D8CVP/wb&#10;zUd/j6wNHyBv44eo3fMbzDv/FQaOf4KCVW+g/7lP8PS9HzDvxS+Qs+o1DGucNw/NC8i8PV0EbA8q&#10;CNq2BYuQ19iAwtZmdBHAvavJvGtWo48sXd5cg46BHsxdsRitZF8PX2fYuTtg5qx+tBHACxfNwaxB&#10;vkZzHVfJREQSgO7O9sijBxbgEhKiCfY+NLU2IjcnC1ERoSgrL0Ocktm56ko6Z+VloqAoFylJlNLp&#10;/KIokZQnrc33MAJTC4IlO8uXDO1iZLWqXFycHfkavKjeniZ3WpHqqdoz5rC1sYUNhyajtkXEEgKw&#10;Jpsqjn7yXwq6/IdNhmSzGNoErzRxDWgtTQBUIqfUTMPI9HcTxluktCLh0+mHLeWQ9MUODmjIy0BT&#10;fhpm1hVjfnslVhBMGxbPIAPPwaZlA9i8kmy8Zi42r5rNx2ZhDxlZAH52KyX09rU4tm8bju3dytut&#10;BPFWA+IjBPXQOESQHyL7HpLE3roWB+if92xahmcozTcunY11i2cRwK3IS47Go/yMo/h5lPSiMkGB&#10;17AwwWuKPHhtzMIk1uVzBGJ1LVHVlmlN9ECJ/O/4gCVeoGtnUS3mmvHajeT1UQHEhLFjTeskFeEH&#10;eLkSgBEGzOG0UnH8/jNTE1FVVWRGOZnYh4t1WJCPqf/NzkxAdDj9LRm3tDjXZPZlpMYTzMqJ9jQM&#10;rC2lmDB/RBDQeelxaCrPwdz+NvR1NSAvTTKadq2vhaMVi6kOZ81sRz9/rm+sgA/fhwMXjJ7ZvSgq&#10;K0BEdCSyCnIQEk5mDQ1HQEQMbWQM7AjoqXaOhoE9CWBnsrBY2Z2S2ovP8woLhz/9sJ9h4UgExMUh&#10;KCEBIZTZsXn5HAVILq1AQkGRYewgPp5Ci1ra1YMZG/bj+qf/wEf/ACXyX1F76BO0Hf0Es85+ie4T&#10;f0D1lg8RP+slJM17GdlL7qHzwG+x4ZW/Yu2tbzGsmf63eeECVPTzA3S0oXHWHLQtXIyUMq4QlNBt&#10;CxaiffEiVHR3oo4gL2usQXphpkmtbO3vQhJBmpiWgGUrFqGhrgRz5szAjP4ONPN5SWRfL35xrs52&#10;qKmrQkR4EBk5Gs0Ebwb9R15+NmK46mVnpiOVX2JaaoJh7PTsVGSRkZV2mRBHjxPFC+ThAndKZ23N&#10;qPhBAA6irHagNPP18TT7xPLG6VlpiIoM5yTwgrWVtQnCKHpqTVmrRIQJBJkmoBhFDKtqI8uer8Xv&#10;Dh1cpslp8XOWPWCVIKqrhFjlcU5SMZdk4kh6eqVQKgtLdcuTOOHtyfRT6P1UjRNJ1dBI8A42lmPV&#10;YAeW9NRh+cxmbFo6yDETK2e1Yu2CboJ3LkHdZwC8j3L6EJlU4D1CphVoDYj3b8Px/dvNfQuQLQA2&#10;TGwAvM4AWPJ714bF2Ll2IdZTMq5ZOBP9ZCF/d2c8SrBNGGMp4jCnTEhKU+rq51EjVGo50vh61UvL&#10;A0uxCLyyHgrWCZBDW3DaThLTWlhYQLYAWGpFwTBdI509pWvmYGcFfx91GnWiBI6lB/aiBPZDOL/P&#10;9KRY1NaXoZwKpbamDIEEVQDBXlaSY/LolcSRnWEBcAJlcgH9cnlJAYL5nBiyrvaDxcKhgd5IiQ9D&#10;eW4CupvUF6seZflJqK3MQU9HLXrofZW4MYf2rbOT7NdWC09fSmJPF1TUlaO+tR7x8bEEcDZSs9MQ&#10;k5gAF28/WDu7wtrRFZOn28HJx8+A1tbNA47evvAIogcWgBWhpoz2034xPXRgQjwC4+ONnDYAzs1H&#10;TFYuvOitJcUjMrOQVVuHvJZW5Ld14umTl/G7fwN3PvsXtt/7DtvufY91V/+Mig3vIXHOy0hd8Coy&#10;l9xFxuK7SFt4F3lr3sTK63/GsJo5s1A1MANFXR3IbW1CC31wbkMjEkuKUd7dhc4lS1DS0oIwfpjq&#10;9jak5eUii6tf+0AvyuorkV6QiQrKEQG4vr4E/TM70N3dgpqaUkRT3ihhw9vb1Xhc+d3s7AzU1tUg&#10;WVk2ESGmA0dqcgIBnIAUjrSMJCQqykgpFceVOoYrdGJ8jPG9iuyqd1ZibDTSU5MQHR0Bd07KcDJ0&#10;KCWXKpqyczPpj+O4aDgRuFMwnpNw8uQpBrzTCCw9poknGW2CVQ/Ru9H7KnpqYRXL3vCQfNZEFZAl&#10;tY2v49Ckt9TJEryc3NoimTx5AqZMIgMTuBpK2XSmPy9Ji0NLaSaW9DZg9awO+t92w8DrF/Zh7fw+&#10;+tN6rJvfjRWz2rBx+QCl72KCcZ2Ry88RoALrcQJ36NYA2Pw8xMaS1xYQHySABV554F2U4TsI4A1L&#10;Z2HdEn7HuRmmYOEJfi7VScsWaMGS75WvNdVGD8Ar4KrtkNjXJGKIealcFInXtpCizZLYuj5iXcPA&#10;fExFIQLvY7z/0H/9xKRl6joMJxsr792LSs3bzRE56clkTE5iKihtF9VUlXBOlBkGbiOIvFzsDZvm&#10;ZCaigO87NoIyOTEGBVQy0fS7mWnxRoJrr1j9suL4e2VjKWsrg8/LpdJoqy1BW30pqorTUVGYgs6W&#10;SsPIixYMGABXlWehtb0O0QmcKySH5PQk9FI5Bgb508IloLiiEIl8zItgm+7ggmm2ZF8XdxPIEvva&#10;uLrDnpJaYNQWk1jYPzrWgNk3PIIgjiSAEyijuQClpnNkmuc5efrAJywCEVm0iqXlSKWczm9ppx9e&#10;gBsffoQvARx583s88/Jf0Lvn10hbcI+AvYe8VW+icP279MrvIHPxPaTMfQXFW97FsKqZ/Sjp7TLg&#10;LWpvRVX/DMvK0NiE/KZmVHR1IzabUjc1BflVlfCnVAgkqKpbG5BdmouknER0zWzD8pWU1K016Olv&#10;RW9fhwkyuPPLcuWX4cUVrrmtGY6OdqiorkBBQZ4BZRgvVlCAN3L4xQTzy4yjvJZXzsxI4XOyTeAr&#10;JjLERKf9vN3pefilK6c4M9VI7ejocOONIyNDTZArln4qnX8byffn5uJCsE41iQc6F0mZRJMnTYIa&#10;3CkIM+R/lbyvoI4AbGFkixy0gPmBvzMy0eLvnuJkFHgVAFI+tbZHlIk1bepkqBOlmEsSezInfXVh&#10;Nrqq6X0rssi6LVhJGbuwoxpr5nRi26r5GGwqxZy2Mizta8C6Bb2GfQ8QgEfJugLs0d1P4wQBe+LA&#10;Dpx8dqe5PfHsjh8BbZ7z/wDYEsTau3m5AbAi0RuWzcLc7mYUcsFTeqNOjVCzgcfVhcSAV5lplqJ9&#10;A17KZikWFWrID+v+0KKncssnnxRbyw+PMB07zNYa/15JHabAgaBVBPoxDhX/Ky1z+FNPwdfLxbQP&#10;1rEpStZQkEqdNBTIam6qQVt7Axf9ElOwH+znYXxuEuVxJr2v/G+qAlepXPRD/VBSnGOpXKKHDiaD&#10;KoqtXtLqXKlGEcp8qyjIQAdVj9rMqu1sa2MZWhpLsXzZAixdOg/trVWoqCxAnAJNcbEI4YIyf9Fs&#10;E5kODPBDbmEWcum5Xb28zVaSjZMbHD18fgSwAx+XJ5Y3Foj1mNjYJywSvgSvZ3AI/OiRg+PiEc7/&#10;4R8ZDQcPb7jyeQJ6VG4hYgtLkFlLHNXRrpKF5209iPMf/g1znv0tenZ8iLI1byN57qsoWvMuKp/5&#10;Dcqf+QhFW3+JnOVvIJPATieQh1UOWABcMaMPzXPnobpvBlLLyxFH2s9vaEJGZRWKW1sQr81pmnsP&#10;fQAPT1S0NSCHFzs1PxntXbWYPYd/31CFpoZqE4xI48X25xdkPX0yQgiu3NxsSigv1PL3CXFRiAoP&#10;hbe7E79UN+TR8wbxubn5OQRrNErpRZQhk0RpFRsbTiYOJ/N60QsHIY4/F1JKJQncBHAAvzSBV+yd&#10;khxnqkzi4rmqurga+SwGtrG2hfYxx/NnbWtoT1j+VkM5vAKyJqQlMV8gtgRldF9DBe4amuiShUrF&#10;VI6wmNfOlsw+lUxPMI8aTq+sgBeZWcejzlRSfU0elhG8KwbbMKelFAu7agzz9tYWo7U0FQt7a7Ga&#10;gF42s5GAW2SRzPK4uzbS927BqYPPmCHgntQ4uNMCZt4ef3Y7jh+gnN5PJt6n4NYmA+DdAvAmZXAt&#10;xfJZnVjQ22yqjn72k4egrp3qmvkU2VQLkqSuGiRYW9kYACtzSv5VrYacHKViJj+IKlt8rRY+U8jA&#10;Rc0wN8EpWa0iE4utkCy35FbLS+sx/T/lhEeG6sA6f4IywfS70jlIKmQoyhcb1hsWVsFCPBfttKQY&#10;AjOSt1HmvgloJUaZiHN2VjLi4yJMUYQ5QI4LusoRQwl809kjOBD56fForMxDF4FaWZKO2qpcWrwi&#10;tDSXY8ni2Vg4fwaam6vgxTmZkJKE2IRYU8teWJqHWNk2ztEizm+fwABTzGDn4gFnLz/YOpN5Pb0N&#10;w2pLSeD1kA8muwq4YlexsMCr+4HyuxzTKcOncyHwJcCDE1MRX1ROlVuJxOJS2tUKQ5Z1A1zUt95E&#10;x7ZfoMKA9x5K1n+AxsN/QP3Rz9F6/I+oP/QZ8jZ+QBC/icxF9ymhZw2gZtZMNC2YT/btJ/vW0mgX&#10;ICY7h7eFJiurursbkWmJCE+iro+MorkPQWV7EzV9MqpbatHRVY8+euKWxlpUlhXRx5SjkOwTQC8z&#10;bvRwpFOKyN8m8iJJLicQZAFk1GkTx/B3ycgvzDHBqKKiPP6ciOqaCpSU8ovkKpuayi+Gq3aUir3p&#10;p2MpnfLJzsrekl9WgEs5x7mUWoV8nViuvvGUReqbJSko4Nrb2v8YnFEtrzKLNPmGAjD/xYmtCKuy&#10;jySXh4YArsdNbvDjT/HvFcAaZe6b0saJlMuTVQmlyiZLrbFaqDraTEdDSRY6KjIxq7mM4G3F4v4G&#10;DDQUYlFPI8opDeP9XNFGGTevswJz20qxadlMw5z7t67EoZ3rcPiZ9WTaLWTZLYZxTxLEpw/twvOH&#10;NXbjFG9P8efjBPUxglhDftjsIW+mB6aP3rRClUi9Jh86JTwETz78GBmYKoFDMlcLzfRpllppAU3X&#10;xNJqd4y5brp+8rta2ARgyWmdtGD6RPOaCOxSJFPI0NprN7GBJ57iULT6KROtV/MEqRQpJ4FXkleA&#10;jSVIg308kBAVjlyqpmbOo8qqQlRXlyCHNiotOYZgDEcKvW1EsA/yclKNjFbUuag4m6oryOxG6GR/&#10;bSuppFCFDSpNVB1xHgHcqkWyQTI6zZQatpCFG2uKMI9AnTvYgQULZiKEFs7F3QXBXBhmDHQinXM6&#10;Ky8LGfTAlfUViKBSnObgDCcvX3hrb9jNy3hfd7Kti28APANDSGr/AfEQkHXrQyktIDvTN0/jIuDB&#10;5/pHRBPAyfTAnKv5JYjKIWkpIl0vFm5Dy6KNqNv4JrKXvoXiDR+i8chnaDr2BVpOfomuc9+Y+2U7&#10;f4Pc1e8ia/FrGFY3ZxBVgzNQ2tNtkq8zaqoRnpGO8FTK1IoKZFA259bVIp4MGqGVkyBOps8sqq9B&#10;FGVsdXMt2rvrMWsuGbi5BtkEZHlpMfLzMwkcK9jZTOUXU2qysrQfnBAThSQC2XrqeLg42qCPEn7K&#10;1EmUw5EoLcnnl5NH8BYT8ImGZZOVTie2jaIkIVsLtHpONgGcTIZOiI9EWEgAcnIE4Dzjq1VvrG6U&#10;AupUTk4VO5gjPShtBbLx48ebjCKBVzJZLDzUsNzSLkctdCwnCQxFnXVraRs72pztIwBLGsoTinlH&#10;Dn/S+GGVEubyPffWF6CrKtNsGa1f1I/5XVWUy5Uo5sRK5GSJD/JCT00BZXQx9mxZiaeX9dMLt2P3&#10;Rnrg7WvIwBsombca1j1Ftj1NwJ45uhdnntuHF3j7/NE9fIxAPvSMAbFY+Mgey57w3i2rsGP9Eqxd&#10;Mojlc3oxSGsT6OqE8QTT9IkTLY3yJ0+Go729acUrQArM2te2xA3o4fm5tICJcS0gtpQTKvgnMKsb&#10;h4J0KvFUEwUlt2jx0uspViBm13OU+KEaadmfFC7cKfHRKOYCHG6SOXwRGxZiEjaaCOCKinzUEsBN&#10;TdVmvzcq1BcZtGJJsWH0w0mU0PH0vwmoq6+ktQrlfHAhuHUIgAuS4iPog/0Me6u6SUkdHU3laK4t&#10;QkNFLtoayoxsbmuqwMy+FpQVpWGA1m9gsBsxfE89JDYDAAD/UUlEQVR2DjbondGGsvJcLg5hRtmV&#10;U9LHpyXDzt0DLn7+lM8BvO9pEjwc6WVdCWB3v0C4U5V6BhDIZGPfUCoDgttTedMkO7Gx5LeLtz+8&#10;Q+iNwyMREEtSSqGfp4xOIHhTSkuRVlFpFG8Vcdi49iyl8m9Rtfd3aD7+Bdqe/xNan/8a3ee/ReeL&#10;36Du8GemDDFnxdsYVkjfWzM4EyWdHchvbkZCURHC0lOp0bMM+5ZxVUgvI80X05vwg/qR8XKryhGu&#10;tp+ULflleYaBBzlRVGyt4FR5eTGZNg5Wk8eb9MJi+tocMmQIZWVeThbCggMIsKkGjNV11eYLLpL3&#10;pf9QsKuopMAAMzzED5lZKZTFkUY+hwb5mBJEVS9lUzalEMBpVAaJlFg1lOZVNZVk4GjKZyc4Ozga&#10;v6v0SRU8qF+zqQUma2gfUzJQSQdKRnj4kUcM05pKGso/S7ECGYnPVwDGEqwie3OMGm5pTav9XwNe&#10;vq4OrFYih43VVGQkRJJVa7CwpwZbV83F1tXzsHp+NwFch5KMeGRwooXRCxZzMnZX5poqpD2blTE1&#10;x3hZse0Rsq+Y9yQl8pmju3H2OQKXgD13bD/OHd+Ps7w1ID5iAfEJSmox8NG9Su7YhH1bV2MnGXgN&#10;Gaa3phB9dcWI5bV0sbWBJ2Wxtxs9HZlX/bb1mcSianYgAJseVwSoGHaIfQXioQZ2uk5SMxZpPAEe&#10;tCrKbhuhwKAWPV5TtdWRp1a3FC1yE8aORn52OhKpqGL4PRbSMqkbqfZ6ldRRQuVVT/tVRwldU1WM&#10;Zio5bRXFhPujIDcdedmpXNxzEU9fXMnfNxLgyQmUqG72XBh86ZldEU4gJ5Kxtd9sfDbvtzdWoKWB&#10;vrowFZ2t1ZjR14rOlir09jRTxisolmxay87s60Ao30d1XSla2xRgjYezkwP9cTw8fH0QSo/sERhk&#10;ZLAi0o7u3gRtkAGwq4+/Aa+Y2M1XQA6Gq1+AkdhqzaN2PJPVfJHPV3VTYGwCcZSMkCRiLIeEwyHM&#10;CcDZJMqi5ibUz1+Npmc/QsuJP2Heje/Rce7P6CBwuzhmXv0OTWTjql0fIZ8MPSyvuZHMSyPdUIvy&#10;ni6klJfxRbOQUFJI9q1AWXs74nJzDIDTOEKV+sgRQaCm5KSjgFJx7rx+euB+gjCb8jgSxfxCMimb&#10;x498ykSNG5vrDUPK++ZkZcDNwQ6+3pQ+ZPB4AlWlXVkEquRL54weFJfQh1AqpyiAQTml+uFEgj2Y&#10;AJasLqNMLyYLqzFeOlfkmsYqVHECRBLcIcFBZF76XCVUTFZbWVvTYufJJx4zIBabSt6N5P3xZAvL&#10;Hq8K1y0J+fK6xsNxEis/WIn+AqomuWSn5LR+Jw85gpNTE1TdM3UMTCwn0zwuZjMolVfN7SKbLsUa&#10;3grQRfwcOlEvg4tgPhXFIJXLpsUzCfLZ2P30UuzduoISeCOZdx1O7t9M0Aqwex+MfXiRwH3x5AGc&#10;O8Fx/FmCeB9OH9lNAO8xUloe+Sg9s9Iq91NGb1k1H0v6W7FsoAO9dYXIoZ/0IQs7WE2HmquPpuQf&#10;amwgEOva6HNZAnj0/rwvAJuyQg7tn8tiSGaLXXUdZVNUJKL2RLo2ln1xNbsj65Ktla32FIHu6+5s&#10;toDUv0pRZHXW0FEqsVHBnC8RBqQtrXXo6mpBa0sdQVyO5LhoAjIChZTbIgAFsQJ83JCdk4K6hkrT&#10;GFElh5LhAWRgP09HE+AK4/9QdDuV86q6NJvsm4fygjTK53L0C8BUI31dzSjk/9T2VG11Mfp7WtBG&#10;4A7M7kZTMxcHzW9K+yTOTydXF0SpBS7Z15PMGp6YgsCoWDhRRqtSyYUAdvcLMkwsBnahT/YMCoVv&#10;ZLTxxwKwAlwKYomBg2MTERgdb2R0VHYuYvILEJ2XSz9MFq6sQm5DA8q7+tCy8wZanv8LWl/4M9rP&#10;/hktL3xt2Hf53b+h6/yfUfYMAbzx5xiWVl2B9GrKZII4q64GKZVlSCNwlUZZ1NqCkvY2JBfRCxPY&#10;SfxHoZyAGr6KBuviludhcLAHHR2NXNEyuXqRDeurKHujyEpTCMAUSux2U8Afy4vi6aqSO0eT6iiP&#10;7OnhQkYtQTE9byufNzB/rtlSiidgE/ilJcnfUGKJjb09ncnSKcYrl5YXIYFsl5mVhGb68fyifFO2&#10;qBxoG7KhJqUjWVinNEwhoB9//FFOUvV1suzlyrOaUxQ4gdXDWQEaRaQVqX34Zz/DY5TUlvsPm+dr&#10;cprkjSc5gR8TeNXQzuJ7NVHjyCbdlFwq1tfRlmvm9RLIJeigr4vnouJG9vNzdUQEvf8Meqt18/uw&#10;fn6vYecVg83Yt3kpju5ai3NHn8H553bhxWN7cOHEPpzXOLkf5089iwunD5nbF09ynHjWsLAJapkg&#10;104CeCv271iP3ZtXcWFYhJVzuinhO9BHL5gVHwZXO2tzrIkVlYnaCqkBvbEVXIQEwEdUgcWhhWso&#10;IcMwrgGv9n8txf36zOpuIltiMtHodfX3qruWnBaIdb3UHUVN3HXMqnKWtR2kFjgCrKLQyfyO00kE&#10;JQR3/4xOMmMr+nrbyMSVyKNFSuHfaOtI6ZUCc6CPK1qaCfCaMjJ0IkJ9vQhCf3MKpLerPfw9eH3V&#10;bpYKR8ew1FUVmIbueZmx6GjjAkHm7epqRGuz2L7c5FDr/6t2vZLPnUkPPH/RLBM81TzKpyXzCfCD&#10;jl9xo49VwzsHLy9EJXM+JiQaQLvwcWeCWbduBLGfmDcyxshoBbvkl02gKygYvuEkIbJvWHI6ItIy&#10;DYCjcvMIYMtILitHdm098pta0bzyGfSe/xN6Lv2V4CWAz3xtOluuuv8DBm/8FSV7fo9cATgyO9Ow&#10;rcCbQOkqMKdWlnM1KDfet7yjA0nFhUjMy0EyR0pBDuIoX938vBBLcKkoITsjlitnPVfOMtPloLKm&#10;lOCLIoBsCNwwAziBMpGrqk5cCA8JhgslSpguvq8nGtqa0NjejMVrVqGhtclEouP4hcWQhQXY7Ow0&#10;I7fDKI8KCnPokQuRy0kwFPBq7WxHemY6GdofTmR3bemo0Zz2gtUMT50yHnv0YbIovdsoSWn6VUlf&#10;Vcmom+T4cSbYogmrQIxao2oIwNoSEQvrcbGwtkZ0qwobtdERe0tCF1DSNRdnoZMLWkdZDuZ2qGF7&#10;JcI5ESaOGWcKGoK83NBaVogVBNWCjmos6K7BvPZyHNq2EmcPb8clgvXCsd0E8DO4cHwvLhG4l04d&#10;wEWOSwTv5eeP8PYwQXzQgPjc8QPGCx8/sJ3+d7OpRtr9tDpzzMd6dfJYOIA1XCh0AHZFdhICPJzh&#10;RI+u9rE6IfCRh9VB8iHjXyV7H/qvn3LhUiGCJTFDUloAtvhgS0M/FesbK0FAG5lMKzKRIB7Dn6dT&#10;8Qi0yuhSvrgauPt7WU4cFHgT6GVjIoJMQYKOEtX2j1ro6Of5C2aho73R9H6uKCtAFtkvkIudtpxK&#10;ycDx0eHGP7dzsS6lQsulJDevGxZsaot93Rx564R4Mny4rxtyMxMpn8tRXZFDtk3ka9fR6tWZYGtN&#10;TZGJ12hhUMArIyUBtWT9bKqkmYO9aOdCkk7vW0BFmZaVhvDoKHjSA1vZOmI6LYgzgRlMkAZHRVMy&#10;B8GeHlkMrABVWEISgiidxcSGpQlsbTcJwP5K9IiMhV9UnNk3Dk3NQGRmNuILixFfVGyJSJdXILu+&#10;CXWzF6Dv+Dvov/4P9F3+FnNufoeFd77Dqrt/xYKXvkfp/k+RLQkdwYkfkZWO5HL614oyZNZW80VK&#10;UNTSjOq+XpTSA8dQ9ibl5yIhJxOZJZLSuYhOjkYDvUjfjHYyZDyWLFvEi0/mJdC09RMaTnPv4og4&#10;AriUkjeLoFeRfmhQEP2pPe97mfTHOK523QPd6FUkvL3FFDKozCtEG/ORwcigtM4lsysKra0DRZ+r&#10;qstNV0tFnVso8dt7OxHGL1K+ZdTI4WSF0ZTO001OtLpz6LGHf/YQQfiI+Z3OLVIbHDGz9kRVkqik&#10;ewFTk9KS2P+EhY00HoB4KOFfDGQ8NVn4SS4K0yZORAknQRXVQEVqLKoyElGZm4akiBC42ljDi548&#10;2MsDmdER6K8tQ2dxBoFbgT3rF+HKqf24fJIymQA+f3QnLhLAAvFFgvny6WcJWgH3MK6+cATXzjyH&#10;Ky8cxSXev0AQnz950EhqeWEleKgaSXXDikDv2Lgcm1cuwEptI3U1oK+hFBF+7iZPeyQ/56NUFpZF&#10;SlVJygN/2HxebQNpX9cMglYyemjLTVF7RaK1mOkaCMRKCrGhXZnABU2A1ZjK62pFf+3uaG+2jxQH&#10;UaQ4PjqEFirZ9L5KoN1RXrP8ahbZdNasPnR1NKORi578rphREWuBS4HRCC7OGQlxqON3b6kdTkWg&#10;thbpXZWR5eFkRUntgFjOmwT5bC78jbWlqKGELilON8zb09uEjs5a1FQXchSZyLZiLUkkDM0rWTIF&#10;X8u4yNY2VmPOvD7U1JLIigsQk5gIZzcvuHv5wi84FD4EZHg8fXpqGiJTtM9LTx5K6RwWZqLVk20c&#10;zLaRI5+viHRIfKJhYO0TqzmAb1QUAuMSEEjAh6SkIiIjEzFkY0np7KZGFLZyXj99DLPv/B0rX/s7&#10;1r32A+Ze/wZb3/wBO975Bxqf+xyZ6wlgeVvviFAE0binVJQigwws31vV3YPU0mITxEoqyCd4s5DM&#10;CycGTiDzVdHwDwx2EVxJaFPL2b4OVFQUk1E9kMLV041y0dvbjSwaisamejJqJMLDFd3zpeScBA93&#10;V0yeNBFF/Ju23naUVvF/Z/MiErDZSuwI9UV0XCjvp5myRG0l6WLn8XdVZPpcAr2CC01XTw9Bn2Fa&#10;6dhMtzIgnTR+vGlh6k3QKD96DJnyicceNT541AhtASnjSPW8U0wfZ3eyoxu9ju4rf1dAlTzUkB9+&#10;3FTuKPvKsgeszpYT+T+UPjlm9CiTHOHr7IxwTqj4kACE6WxjZwcjm73s7Qgcb+RykuRFhqC1IB1b&#10;V87GiQNbcO7IDgPaFw9vw4tHthkgXzqxh8y7F5cJ7CunD+KKwHvmKK6dfQ7Xzmkc48/P4RLZ+MKp&#10;w4aFFcgyLLx7C2X0Njy762ns2bbWdPHYunYJVs7twSL64RpOWJ3TpOjxk2qjS9krED/2qGSzFipL&#10;lpkksHKhFbRSOaGJPOtz87787dARNeM4pnFBmMpFcBzthKsDPzOH3bSpsJ482XSgFHgFYlUWpafE&#10;Ij013hQiZHEOxXNuJMdFIZ/gWbRkjknBbWioMqBNkQ8N8iPg0wzb+ri5cBGg3C7IRSkVmAKXyg9Q&#10;QYRKEz2duFA6WyPQyxXpyiXIz0BpQQblejLq60sxTzXqMzvR1FiGasrl8vICk1OgOEs4WVupuiKa&#10;WpJQWkqSqSWv4WJR01iDbP7PQsrbivpGJGdnc/6nI5tAS8rJoT9ORnxWNoJiYgneCBPs0laT2S/2&#10;8DKFD4o8u6uyieDV3rBktvKlldAhEIempSMkNQXRBHBSaZlpyaOWtU2L12Helc+x8JW/Yce7P2DJ&#10;7W9x4lf/xOnf/httxz9Hxur3MCyrphohyQlw42oXRSau7e83I55vOr28FCWNTUjKzaH/zUZ6MbV6&#10;cgzSKE9MyL0sG1U1BViwaI7p35uamoRkrmLxlD3OTvbw9fFAKGVvJeVJAh8LDgnC+LGjCGwPWFtN&#10;NX2rWnvoeVpUgxmEGDFsboZ5jeT0OCQkRyKd0i89IwFpafFm6CBw7TNXqz65vw+dlM/hocGm7c7w&#10;J58wLOrp7m5YVV0ttc8pv/oUwaucZbGxot4TxqmLhhUcCDI1BvDlAhDBBUbtbBVZVqBmCMwC7uOc&#10;3AKvCYRxspoDzPha+n+qEdb/tpo4Hg5WVnAjaO2spphuHLmcDPnxMagii/RVF2PF3HY8t2cdTuxe&#10;g1N7NxC823H11F6Ofbhycg+Bu5fA3Y+rzz/LcRDXCd4bBO31Fy3jmgZ/vvKCQHzUsLC2lp4/spdA&#10;3ksm3onDe7Zi3/Z12LlpBXZuXIEtaxZRSs9AT3UJEoMDMEKfiSyqz2O8PqW0PoNktDpSatFSdZKC&#10;VpZKJBUwjDLplGY7iSysaP6kMWMwZRwlNO+PGzEC7k6OlMxe9KMu5qgcB+tp8OF3EEy5rNzlhGgq&#10;Ki3+lcXGEytyrOBUVUUBVqxaYuRtQ20lkhNiCXiqrtAA5OdmIjIkkNd1Kgo5B8W+ytKLpiQPIXDd&#10;dYg6b5Xn7U+LoEYBaZTqpflpyEmNQREB3DezAzNmdNBjt6ClqZz/L9+05MngPAsOVOWaWjh5orK6&#10;DClk/qLCfHMsbBbVqcoLff0DEJ+UwvmYinyq1KyiQoTHxiIsNg6ulNPuPtoiCiVIA+FMxnX29DXb&#10;ScqZVuGDhoCrqLQfgau8aZUd+lGG63f+sfEmtVJbShlVNSho6URxzwAK+wYxePAGnn7rv7Hnnb/h&#10;0Ad/w92v/gfHf/UvtB7/AhkrCeB0dZovLYF3ZBhS6HWLmpoooUuRyDeekJuLovoGJFJCx0vGxEdQ&#10;3mais7vRRO0qK/PoGXrMlo4V2VTAzKNf8aF3UUDJh/5Hh3VnUjLl5eeQFW3ol0bC29MNNmRhRZpr&#10;m6tN7rMiyJFRIZTOflztCpGpjXuCNacwg/5WhQ5xZk+whP6nvq6KnruJ76MLhVxoAgICTL2vmFK9&#10;pLW/aUUpp9ph1eqKeZ94/FFz30opj2NHw5psq+e6EfjulLjuCoTw/apRQHxcHGwpfVVyN370OHNo&#10;mqp3TEPzkWPMVpKiqwpuKWlBNbQ6UsWRlsCer+9iM52Szg7xnIAlaQko4+cbpDTcvX4+Xji0CReO&#10;bqJUFuPuwdXT+zj24voLB3DjzLO4TuBef4HAfTBunjuKWxeO4+b5ByA+f5y3JwwLyxNfOHWIIH4W&#10;Z44KxPtw8tldBPEOHCYbH9ixEft3bCATLzeeeH53M9I48dUTWxJa43Eqk0cfeYQKQ905VZmlxyib&#10;pTbke3lNLdtKlii9glgqapjAazGObKzyRJVR2llNM2c7B9HzazF3JgCUu672QmqHo46TcVHBRra2&#10;0cdm8JpEh1EWp8Sjkp53wcJZ6O9rQ21FCZmZ84xzTs3dSzifVF7o5+GOcs6LfO3352YhnqpREehg&#10;AlYVTQGerogh0EOpADOTolCSQ0YLcKetK0dXbwsldLM5dKC9pZrzpwSlRTkm197X29WQTAUJob6h&#10;FhFUUGqwmJqSiIqaCuQQrNNt7OHm4QNv/yCERsUgSz2v+P5ilYZJUMenZiI6JQ3BCQmw9/QylUuK&#10;Tjvxb7Sl5EkJHUiQiolNwscDAHuTkb04YnLyaWGrkECWzyLe8pvakN/cgay2TnSsfwYn3v87Ln7y&#10;P3jjG+D97/4HJ3/9b7Qe+wPSV7xLAFdUkmlpnKurEZaciDCyaGJBHuVyAUc+ihvrUEzAZNNv5hdn&#10;ob29Fk30U50ddWhtI9VnJpvyr+mcuO7uLsjj3/r5eiGaFyeYrC7pW1SSbwAsb2Q7bTKZlwCbNMGk&#10;SxYUZSM4yNukQgYF+iCUciYuMRIp6fEopMwpKuOHo1xSBYrKxhTgqOMqPXPWAMpKi0xdsLe3p/Gu&#10;E+jHVAMsMHnyCw/w8yV7PMVJ+DPDkGou7ubmRhCOMHLZxdnJ0gSPE05qwVdeip8hhdchMz3V9OEa&#10;9dRTJiAzdpSyrUb+6IWV0KHso7EE+GiCeiwZefrkiXDn//ekbIzhZ8+nDKymdFy3cCYuHN+NVy8f&#10;N+Oli0dx58JR3H7xEG6cJWDPELwCMO/fPHsQt84ewq1zR3D7/HMGvLcunMDtiyd5exI3eP8m71+l&#10;pL5MPywQi4UVlT7z3H7DxKcO7cFze7fjuX07DIC3r1uCLasWYsVAN2ppQdTqRwz8OGXz45TPktBi&#10;YOUtS0abw8sIaIFYANaesDqUaHtJAS0ltUwYQ/ksG0FFIt8bGuBnyW2njRBoXciMvpS3ph8av9v6&#10;+mrE0QMrYKUYRprSZKm6cjh/aquKsYgqbmCgyzRdD6bNyiZAJKErCSxtO8aoUCUj2XSvLCIT6+RC&#10;gVcdPqKC/cnGXkhWZJskUFdVgkz660L67Z6+Vv6/fPSQfTta69HcUI4+PpbGhSM02I9z14WATTIB&#10;qzJastioCPM51D21vK4W+SXFBG4gXL394e4dACdXL3phT7j7BiAkOsaA2tsvmCwciInWtpigohk7&#10;J9gTxCbJg4AdSrt0DwqCPxeAwLh44iwN4ZnZZh84rrAYkbxVj+nU8kqzL5yiiDRldPW8xdh167e4&#10;9inw2p/+B3e//h+88Nv/Ru/xPyB56TsYFp+XR5/bYbaJXDiR/fkB4rIzDXhTivJR29GG9r4ulFUW&#10;oVwHRzWWo5uet7a61ASoAghWJztbU1AvfxujXFSyqSdXxHCu9lHhwSinZIqLi8GYEcPph3zIZmPg&#10;Tm/a0tZoGroHB3ibfV4vdydE0ZckpcYikfJHHfMr6I0L8rNRROnU2dlGn1KIxvpaMnCjWY0l252d&#10;nOnJLK1d1ZtKZ/AImCr0/+lD/2V8qgJX+n2Avx9syJROBJkPPbKKIULIlNrId3VxeBB0sTdHvRRw&#10;0RGLj+MkHUvAau9YC4G2nB57RHnRyn1Wa1ULoG2mTKPvtUVUgC8yqC66OTG3LpuLs0d24uLxHbh0&#10;/BmC9ghevnwCr3DcPPesAfPNc2RaAffcYfP7ly4cw8sXT+ClSydx55IFvHcuncLty6fNuHXxFFn4&#10;AROfPWb8sOS0/PBZA2Iy8YFdOLZvJ54lC+/ZvBrqaLlyoBOLu1oRQD/5hPH2irgrePUIPfFQd44H&#10;n0ng5c9mL5z3h6qONEx6JK+pVJfSRnVUTgAX0Uiql9BAf/7saB73o9LS9UyjRWtqquN3HIEm2qUy&#10;7XpQSqu2V72tGuvLMHtuv/HA5VRYKhetra4kS8dTMueak/yVCKLCf6VWKi/An4ut/fQpJhtLTK6G&#10;ecEEY0lBFuppsbJo9Zobq9DYWIGOtlp0tteRjSvQSxUyc2YXF49QM/eUP6/TMbXN2dbRgZDAQBMQ&#10;zeH8j4iKRFJGGj1vBnyCQimX/Qheqgt3b9g7e8DDl8+NSUBIRCwB7gdbV3cjobWd5MXnazspJCHZ&#10;+Fz/GL7nmDgDYNUKBxDEfnzM74EHjszKoQfORXhGJgLi45FYUkIWbkNRZzcWP3sO1/8AvP41cOmT&#10;f+H0L/6FpWe/RMpyMnAFn1Da2mY8r09kMBy4avpHhSO/pgqFNZXIJXtW1ZSZxO9mXoyFCwbR2dZk&#10;ObeGEkceUm1kvMh4KqR3crBBckoCfHw9DYBVSVRaXmi2eLS1E8UFYjRZUWmQpaUFhqFVMxzMFdTO&#10;egri+HxVJxWW5iK/MMsUNhQRSO1tzZgx0GeSPDoeADmV/0cdKx0cnDB9uo3phTWZPnQkX19AVZBM&#10;ElFn9mqvV+cXeXFSqcl8HBcMUwzBxUPyXfXI0dqndtPWky+8yRxqB1SgTppcDNSadhw9n/GNnNRD&#10;E1yTe7yayo+fTCk5GYUZqZjd1YRFPa14Zu0i7N+0DEe3rcKZg5tx7YX9uPb8XoL2ObxylSC+epJg&#10;JaANI/OWwH3pwnP8+TheJnhfJngtILYA+c5lC4hv8edbBPTNC6foh4+bceXMMVw8fZRMfMgC4IO7&#10;DQsrsUMgVpfKrSsWYNWsfhRSHmr7R373YbKuos9PPfaUsSDKsLKciSRvbwG1wGuSO/i5jZwme2v7&#10;zYMKJoBsK9bVoewq/QzmAu3n6Y5AnfdLQLvQNikoVME5oD7h9fVVKC3OMwX6avxfxO+4i4SgJItZ&#10;s3rogSvM1lJJYR5yyLgxBLM6U6YphfdBtDiabKxjR13sphsZre2laM6vgqw0dPe0o5LzqoKSvaos&#10;l2qtxOz7CsDNtDHywm1cREK5yCby71I4hzzUcIKyvLisjMrNjUqzBHnFxXBxcUEkpW98SipCKHl9&#10;QyLg5R8CL78gjmD4B0fAL4hyODjcdK8U81o7uGC6o4vJ1PINVVUSgW8qloLNVpKzrx/ZmKwdwdeL&#10;jkNwsoWJg5NS4cbfe4TSL8dw4aCtzamvR0FbG3pWbcWNT/6GNwjgI2/9Ha07f42c5W/TAxPAdTMG&#10;kVNbRwCTwovzacYDuXKEIZN+OIvMV1ldgm6u2i2N1cZD9Pa0UXLwQxFoOi3Qeqra1Uw2gFE3yLGj&#10;Rphi+2CyWli4Sv+SkJubZprXqVdVaHAgphBQ2t9VgYO2h9xd6TGcbPl7V1NOqDB+IVdSpcbFhvub&#10;1Lue/m40UwJpi0FyLIe+Wic56OR9D0oaezt7cz6vQDqWPltqQAkGqhgyW0WU+IpUB3BixVDeq1Qx&#10;g2BTby3tRSdxgmTx54z0JFO3HEhl4cPFTJMziityTKSlVc+kCRMwnBJaB3sp/XASQTt+7ASMoA8e&#10;N2YCFs/qxfVzh3DhxB6cObydnnebYeDndqyk791Jtj2MWy8exitXjuPulZNk4mO4d+007l09ZX5+&#10;1TxGcF85xdvTZOtTeOnKabzEWwH4ltj4yvO4fcnCxDfOnzRMfI1MrMCWItNntT9MEB8nAx/do6NI&#10;N2Lf5rWmHe2GxbNRSVnvbEO5p9RJfhZFnoeTeVVhNdShwxKNHm3ua+9Xhfs6qULpp9oLl+oKpt8V&#10;2+r6qApMWXja61eqbDi9pL+3O5y4wKsneEU5ZSHZs7a2FC0t9VyUM5GVlmAs0UxKZx2IN4csXE0P&#10;rO2j7IwUE42WTC4guOSjFfjK4uMqMVVrHh+COFWTnfNErzV33my0kunTYiNQRane0lCBmooCMnIJ&#10;Gb2I87gJXR2NlNBtfC8xSE6MNx1hnO2t0Tc4E9lcrNX4IYzSODkrG9a8RtEJSQbEgaHhCAyPomyO&#10;R0BIFPxD6F8JZDfKajtXzj/OQT/6Wb+wKJOp5cfnajtJHlh7wQKxwCxJ7aYFgM8NjEs0ASwxsfaK&#10;VWPsGx2JMLJ+vDIfaWtzW1pQM3MOrn74Ke7+CXjujb9hwcGP0LjlQ5Q9/XMMK25tRUZlBcKp+ZML&#10;C5BF5GcXF6C6oR4zBmfwAzchj4DN5+q5aNFck7USSe/i5eVl0ugkpeQtFb11pSxWdDdSpwx6uhjv&#10;WknpreSOuLgoylZHOPM5YkAxsORvIBnQ1cnGdNuIImMrVbKA0jiREjQ8wBMJ0aFIT40zgQ8NeahW&#10;tePJTCUrToG9rRqpuxt2HE1WsLayHO/p76vtqml8f6Pprf0pkbkSOjsTsAn06bmm1DGM8j6F7yGV&#10;HiiC91Mp2ZRbrXObFI30JVurQXsAJ5GYRSWQah6gzhsTx0/iYjHVNDxXeaLu/+S/HkZNaTFevXYK&#10;l0/vp2zeg5N7N+DiCcu20LlD23H5xH563UOGce9eOYFXycL3rj+P+zdfwP0bZ3j/NO4KzFdP83fP&#10;k6X/M14WkK++YAA8BOKbRk6fJAtTTr9wjH74EFn4IM4eO0AvvJsymixMBtbYvXEFNtKPzyQjuRKA&#10;IwlEBecmjZ2IaROnmMiyrIjAq8CcPtO4Mer/NYY/W84GHstF0c3VldfDzzCtJLKCQVJaSo1VkYKu&#10;lSstihstjKMdARESZCyX2sIq46qnuxUl+VkoyklFLefTzBld6O9vN80Qxbr+XMgFYDGxembVUgkq&#10;aJVAxZROyZvA/+fl6ggfjlwuuuVk3D4u8Ipup1NZ1XCx6CETNyi3mgCuKstDS1M1WbjeBLUa6ioM&#10;ARTSIqqaLZOAqWtqJHht4ODojAhFl9094ExAhUWrwV0YnFw8MM3aHtZ2zibqrJMbAsKjDWDttG3E&#10;OajgleSzT0g4iZDMHBphGeH0wAHqaBlo0il9uAD4hssLJ8KLv7fl35nuHgR4UGISYgsLTRO8pPJy&#10;pNXWorC9CxtPXsPu+3/HjH2/wd4Lf8Tig79B/+FPMKyosQkVHZ2o7uxEY28fOmbORkdfL2bNnUXv&#10;0IjsxAgUZyVh1kAPZU2mSaCIj4+Fh4cnpph+U1Pg7u4KR3s72OvoEzKyGM6PX6wSLxR1VPZUDFfh&#10;EEoqZ/rLLF48FSKopY4PV2kHm6kEsD3i+AWFBRIowf5wsbVCHFda9QBWGxXtIxZSWuukw8qKUvi4&#10;eZBBJhj/6+3pbYrMhw9/koCaSBDTf3GCjR8/lu9vIhkgku85HiHBwZTJUaY2WSdBhPL9qAlAdl42&#10;cjihVPGkjC91yVR5ovYZJaNNZ00ysrYt1IhAva7leTXJNeF1oJlyikdzsocFh+D6+SO4omjymSMc&#10;hw14BWL9/Pz+zTi9fyMZlsAl894lgO8StK/fOWfGa7fPWtiYAL537QXcfTAMgAnel6+fMSAeArJA&#10;fINSWiwsGS0GtgS1DuCFI3tw4gDZf+9WHNm1BQe2rMXONUuwYrATZfxeFF1XMEttdpTPrEVQn0PZ&#10;ZZLQWqQUpNPnFJB1MqGzExdqLsTqvOnu7GACVmLgWKo2HdKuzCvZDzc7ApiqaMxTTxnbpFTbwuxk&#10;w4A9HDUEbmFmMkrz0jF7dh8GB9VwbhaJItn40xReZ7WcVYF+WYklM0u9tHKo3EJ8vODl5GCkc0VZ&#10;EcHba04ByeXrdXBxb2mo4f9pQVtzPe9XkXE7OGcKUFKcbXKdGwniMjJ/DG1gMZVm/8AAySQV3lz0&#10;I+hN3Ty9MHnKVDi5ucOP32dcSjqlcxAcnN3h4u4DRz5u7+ZmQDthqjXGT7M2LXc0xMTquiEvPFTs&#10;4B5AlUnm9eBrmX3hMAI/IgaO9NRWDq7mEDUFuoLpl6OzchFt8qPzTXaWekpnNjajb9OzmHviC5Ss&#10;fBP9Oz+kL/4ttt3+C4Z1zluEttnzUEcvXNfRjrqWZrR2tpqsqnRO4CJelLamGhTmU6uTee0pU53o&#10;Ox0JHB8/MltEONzpG5QaqeoWnesrNosMDeJk9jOVJAKD6npTVbMZ4k/pHEv5EmVOLFQf6Cnjx5gN&#10;f624KvT2cLSF0/QppthbX1JyfCTURkWlZGqOl0bWdKS8GUf57OnhRd/tROn3hJGEqqix50rqS3kn&#10;QAukCQn8v2Tg5OQkA+IQSrx8SvW8ojwTLdepiQVkZZONk55oAhv6P0rhVIBN2T6apKo71skSas4X&#10;FhZiGgQocqusLUlR7ZeqEP6Zp1fjxplDuPECAfzCYTLuc3jRBLK0XXQEp/Y9TUDvweu3X3zAvmfw&#10;Bu+/cUfjHJn4Bbxxi/dvn8drN88ZAL/K8TJB/fK1Mz8OgXiIhW88ALCCWRdPk4VPPYszx/b92Azg&#10;2INeWrvWL8OW5XMxp7US3vzOFFHWNtITjz7KRVABLO2Z64TCh40XHqUIu7bSCN6xBLGi/do60v6u&#10;arpV56uorYAr5vUle6rLRhDthisB/AQXh+hINVhvQz7tlPqFD5AMaqnMcqisinRa45x+zBlQ7+YW&#10;pCdEcdHm98XXFHAVrTZALS00udFZBLii/OnJCWggUJub6tHZ1orKsmI0E7CFXOhbGmuM7evt7eTC&#10;0cTnUhLHh/H18tHYUI0mZXuRtWXromnDemf0GwbWou9O8No6OWKyIutR0ZTKYZTPZEl7ZxPE8vQN&#10;gpO7N6Zzzk3RHJwyHROtdACaGwcBTDnt6hNgygedvUhEvBUrKx9aQ1lZ8sJTHZ0whn/rQPB60EP7&#10;0w+Hyg8rRzo3D5FqR5tbgLyWLuS196Bm3irM2PEOGjd8iDm7f4njr3yLFz78O4ZllVciq4SmvaQU&#10;RZTP2iQvov9UgXQD2a67vdn4lDB6kOk6HIygGU0ZZc373mrfGh5mUhjlPwVidZf05RcrbxRJH6QV&#10;Mp9MKzCo8CA5WcdIpiA5LozeJoOyNBDjRj0FO3rUaAIrMogmn57E183ZfJHqc6SVN4m+RoycwlU5&#10;NSkR3lwBlS0kRtCRKSrxU/maHnNxcoKbi5OR0058X2KA5JQUfmGJCAniRZT04+KSQamcmp7M34fR&#10;tyeZrByBVxI6motJBn+nvOx4+roUThhFqgOpEEL4ufz8PBHHhUEnM4yn9xVLjaRnHDZsGPoo9V+6&#10;eBwXT+7Hi8/twvnndv+Y53zj7FFcPX0ABzctwj1K5tduniWQz+Ktl8/jTYH41jm8/col/nwRb77E&#10;x+5c4O/Pk6XPEMT/Aa8BsBhYQa2LBPH5U8YDa1wmiFX4oPLDF47sNokepw7uMp089lBG79q40pyI&#10;WEFGnESLoYPOH334Yb5/S3GGpeJKmWuW9jnaPlPmlRoBqF2ul4uLGYo+C8hSJwpmCXS+XMx160g1&#10;ptd69OFHkBQXY/ZfU+hV+yiV+/ra6UtLkcM5pmypRYvnYdAcCN+IAp28kBiHGC6Q8r4CbwK/i7xM&#10;lRVmmC6nWtirtG9bT1nc0WaaSORlpiErNQHVlSXo6WrD4KwZ6CCI01NiqA4CjHxX69rqqhJasFqU&#10;cUEIVYCMPrijqwOlVHW+Pr4IDqVv9fSED+Wuf0gIouITzTErVtMd4OBCdnX14u/9YevsRvZ0wlQb&#10;B0yytjMN7xw9vKHKJG05OXr4wtmb4BRoybpDQSxlak22c8DjxJEVX0Pg9aCs9o2MMf2nw9IyEJ6Z&#10;RRDnI6a4DGn1Tchq60blrHmYufky+rb+Epfe/A6/+Q648cm/MCxfTbXKy1BSWY6a2hoTqlcrk3p6&#10;lpm9XVzx6A8JHFv6mUnTrGBDsEznmDBxgjH8MTHRZClKBa5aCr/LI3q4O5uNfMmqwvwck+EiFs7J&#10;TScYKFu4SNTysdKiXK7gXKkIWKsJY03Tb+W9ejnbw9dV3Qu5ctI7K7AUGcyVnqBTvXFEWKjp9q9O&#10;EgKw6n4l/XS0iraKtKCEhYaYSiMVLLi5uSCCK216Rjq9eByiyAjJKUkEbjhS6Hl1/GkwX1s517II&#10;ajxfWJxnlISOdtHz09JTuTjFGO/s58cJSyBrvzs4OIgspppa1cOOwv/5/37C5/gQVMcNeBXAunRc&#10;aZHP4vzRZyijD9HbnsZz25bgwtHtlMovEKDnDPOKgd+9ewXv3L2Mt1+9hHcI5LdfvmQAfI9MfO/G&#10;WdzlGGJfI6EvcxDAN+iDBd5rZ06YYVItVfjwYI9YNcSnDu4wLWh3rV+OrasXYdGMDvg5k22U2EEW&#10;lopRZZJKJQVeFX1o20wZZ+NGjTLpkTo61dnWjixLL0gp7US1o/piRZvNVlJIMH2v6q+5KDz6OG2V&#10;DaoqSkwNbnFemimg7+lqQV11CbLT4szWzuKFc9FPX6w92sriHDIzlRKvbUpsJPLSCWgtoLQ6NdVV&#10;poIoKyUBxZxX1eWl9LfF5uf8tBT+fQ0GZ8+knyZjcX4lKPea8zcnKwWFBZagmXIXZszsMnn0+u6y&#10;cnOQX1QIDzJvSFg4FWUkJtD7W02nH3Z2gT+VmzNZ1craATZqbkcfbClqcCELO1u8L2WzAllKlRRo&#10;VZmkJA5LqSHZVwelBYVQRgdhCkE/eqoVrF3d4ErcqMeWa0AIAlQnTAkdRrkekZWDqPwiRBPAMSX0&#10;wtU1yGpuR9vK/dh+9Uvc+/2/8fNvgFO/+AeGFVTXIrOwCFV1tVyZmtFA6dzb04FWyhFlPjnTm/py&#10;Qnr7+cLB3Q2TCWL1SbJzsEUc2TCEul5nFvnSl+h0waTkRLMHrPN8tZeqA64bW+otAObikBAfjhJK&#10;55kz+9DFFTIqVOfjhMLTyc4AV3WeQVzNIyhTc+l3VDGi1Dqdn6NjO2MjVeXkgAnjLSfy+/r4wNba&#10;1kw2ZYLpFACdAJEQH2dYWRNJe8NRkZEEcTj9d46R0QJ0eXUF8grzzLlNcZT0arCn4FVkRLCphIom&#10;MyvQJeAGcwHJpczWBr8/vbBY2NfX04BZiSSS7uoPpUylkfSS+3Zvwq0Xj+PC8X2UzvtMWuQNeuDb&#10;L2qP9xTBvB1nD26iPD6DVy6fwuu3zlpAS/C+c9dy+/arHK9cJhNfpD+mnKasFpBfvXGOXvisAfBL&#10;VySjn8et86dx/ewJjpMPQHycPvw5w8Smcome+PQhyukDO0zzuz2bdHzpUrSRlWx4HcebJBXlio8w&#10;tcIjBd7HHzcL4Kin6IfJvtb63vn9K3HD3srKDB1k7u3qah5TtpSLg53Z53e0tYGHmNrD1bCiygQr&#10;CM7ezmZ0tTVQ5tKiJUUYMC9ePJ+3zSjVtmFhtgGkjh1VTbC8bXpKImKofkrycpDN+9lUZuVF+cjm&#10;/MvgdyPA63m9vd2Ux3UmPVPHjmaQfbWboQIKHc0iKS1ZrZ5tBfzOE7QfS6aNjkuAE8HqwbkUHBGB&#10;MfwuHehnHSiJo5OTycYhBLMHJlMqW5FxHVw8MGm6LSZMs6GMdsA0OwKa4FanDvleJzW7U6CLPljF&#10;/y7eZGOCerK9I0ZMnIxpBL/8sCv/txcZ350M7U8Aq8g/OCHF1AqHkYVjiksRW1yCtNp6FLR2o3be&#10;Spz7xZ/x+lfA7c/+G0tvfYdhfXMXoGtwLnoGB9HT24MZ/b2oqSmnXKQcUh9fTs4wAtOGoBlBGaX2&#10;rAGBAcjiCpjM1VHpiIFBAQRzAv1ktAGwPKITWVXbCsqDVadIlRiqGDuJ7K6C7rnz55jVUh7Z38vV&#10;9Ebyd3cxQSx1VVDv4ILcTJMxo+iwNvcduCj4e3uZqPck+m3TeUPSnSuhUim1D61KJx1RqkBbUFCg&#10;SVKYSs+mLa4wSSICOZurbnAw/wfffxmVRxYXF50GEUXQxtODqYmAIqvBXHzUc1o+WnnS6n6ZRoWg&#10;7pnaPxaAQ0KCoBMR7WxtTYeKyROnmFP6ertbTAbVhRMKYO0jsA7jzvljuH3uObPH+wrBd+bZjZTa&#10;xwzLioHffuUi3rt/De/eu8JxlWzM8eoVA16x8Gu8vS/fTBC/QgCbYBYBbJiYLHzrApn43MkHID5u&#10;otJX6YsV0FIzgBf5XiSp5YsPbluH/Rybls5GJpnKZvx4U6WkA79HDx+OMQSx+kePJ/OO4c/jCeTJ&#10;48ZhOq+7PLDYWPv/ap2rFj0KaomdlZmlY2VC/C39u/3ojcWGzQ0VVFyZaG+qRW9HC4oolUsL0k0E&#10;etZgH1mz09T+5mSkIkwRblcXFOXnca6kc/H2JfjiyLrZKOMiWpCZisyEOCQqRZMyu7ayDLW1lSa5&#10;J5MA96BHVm16WXE+7Vc44vm9qnd0McHcIwDXVaCEDKxtJMVP/CltrakqJ3EOuXv6wpXsOXGyFSZP&#10;sYILmXmSlY2JPlvZOJrbsROmYjz9q07vt7J3go0CWATwFLKzAlhDvldAdvL2hh1ZevSEKRjLv7El&#10;W2vLSEX+OmNJ20kqL/SJoPXU9lNMHIIo2yNUZkhbqxMQU8nAmXVNKO+ZgVP3f4ObnwNb3vgb+i5+&#10;i2FlDY2oaGxCMT1ABS9EeUUZ4ildfbzdCABfTlQ/04XhJz95yPQKDuSHzeKFzcrPNR4iPDIcaVmZ&#10;BuQJBG8ImUoSWqmJJpgVHmRynBtaaukzCs1qqHNdVbQtEGubKTku3LQFlTyS91UwS5Un2irK5uoa&#10;QEZVdZGaqGsLQ+cdqaeTWF/sr9xngVq1wDpMPC6Gi0RurpHMUzmZlGKphA9VQIVxJU/ma2bmZJi9&#10;bPUAzuWXmcSFQr8LCws0YFaEXL5XLGxvY8X/62SCX2o5mpGdjoysNALYC54eHrxOQT8CWEUQylaS&#10;77tGwF46ddCw7+WTBPELh0x+87UXnjVJGpdP7MKrV07h/deuEbwXCGQC+N41y7hvAfA7BPAbZGAL&#10;C18wIL5HJjYsLBlNCf0SGfiOWJgAvm4AbGHi62TiqwSyqSEmC188TTn9oCWP2tWqj/S+LWtMA4Ls&#10;+AhM43UazvevRJtptCVTlCpKQAvMArLSSicS1FPGj8NUAl5gVimlHYGsKiQnXoNpkyYghB5YXS1U&#10;hKB0yoqyQkrlUtRWFGBGTxsGZvaiND8TlSW5mD9vlskx6GzX1qD2fhORGB2JDBJCTkYakmJJCvw+&#10;q1WjTsZVZLqMcy9Lt2TkioI8vk4R5THnFf/Ont93FuW0diviqbISoyPMweICttRlF/1xU2MtcrPT&#10;zImEfgRSaHgEptMWTKePHTthMiZOnQ4Xsqd3YDBBaUvmtQDY1sEVU6fbY9S4yZhiZWf8ryLPAvJ0&#10;e2cDZDGuzhXW+Unu2gP29MY4LgRPjhpnAlyS29oXHtob1jaST0QMPTDBGx2PwDjOdyqCiOxcJFA+&#10;68zhWCrktKpaFHf2YtVzl7D7Q6DuxB9RsvM3GJZSWIBsory4qgLF5SU08UHw9HY3+7g21iq1c6SH&#10;pCQmSGxo1iNjYhFMJovkxYrUJjovVnJ6On1kDD0lPYC9nekNpYSKFF40pVIqENTQVIey8gKzyqpb&#10;gvaG+2f0oLu7nY+lI8TPHcG+Om0uzrCxghdlBfmmRahkma3NdEwxjdi01zzO7MWKcXWUipenhzmD&#10;1lmTiKuv/G9lTR1Kyysof+ONt9NBZzpnKZwLSlZOptk6iqVEE4DVXzolLYmvFc77YWRi/pyaaKpS&#10;srIzjFyeMG4spnOiKkEkjK+Tr/NfkxL5PqbCwd7BANmK8lL9tlQQMHr0OByhXL1BEN8kE18/d9Rs&#10;KakowSRlkHmvEtT36WkFVjGvJLQ8sBj4vfuW2/8EtC4SyBfwOsd9BbVunccr8sNXLcGsOxdOUZ6f&#10;4v+hfD57/D8g5hCIVUesoTpisbFa8pw8sN20otWB4EsGO1FOtrOmnB4nAFNGWlNNTBw71uR5ywOP&#10;JbtKSqsKaTIfn8DPOnH0aMthbpOnwI3XWOmTKfwOFbVXMMveappRdC1NlaitKsRAfwcWLpxjihZK&#10;C7LNSR6NtWWWo3joUdOottJoY7Tnm0zwJpAgUuJiCeJoePL11QQvNzUZGVwgCzMyUF5QgJy0VC76&#10;YQiiBE6hLC4mwM2ph1Rh6gZiKabIMf2nB2bNQA3BXVykHmwZXPAj4e7hTWtojTHjJmH0uIl4fMRo&#10;eGnbhwAbw2swlWCdPNUWk6baYJQCpZOmGSAbSW3nZGFh1f7ydcz2kbyvf5BhY8ns0ROnGomt2mB7&#10;nXhIUCvBw1VteiifBWKlWoqNxcJBiTrpv5ijyPhhbSmlVVajvKsfLSs3oOuFT1G082Nkrnobw4II&#10;Ov+wUARQJk6ZMtEUJPhTsnjwi/AiQJQLHMQvIoRfSBD1uhIXFH2OTeCFJvNmUI6G8KJKauvkfQFX&#10;xQTjR48y3f3UgVKJH8WUM030wmrOrb3hstJ8SqtSDM6aiXqysfr5qkl3DmWtvrgCMmhTQwOcCFwd&#10;1m3LSeLkQK9BkIwc8RTfx3hTx5vOL1ERZh1yprOBddh2IN9zfn4+6ptaCOJyRFA2q52OA9+felQr&#10;80oZWJli0sw0smkqv8gQKg96bS44AZT9Sq9UoUQmJ7WOa5lOFlZa5rSpE81z1Y40JTWNUjzEnDkc&#10;GBDAx8JMK1YVxQ8b9n+wYKAP9wm8W1fJkgTbzcsneHsG98iktwngK6cO4D7ZdEgyC8Dv3b+Odwle&#10;+eC35Yfpg9+ixLYAmCz8AMSv3blIJj6Pl69RSlNGv3SZbHz+FH23FovjBsRDcvo67ytTS3LaRKl/&#10;LIJ41uwVP7dvK57ZuATLZncjPTwU9hMmwIoMq7Od1G1jMpl5wgMAj6WUVumg8sPFwqpCmjphPKzo&#10;j3VMjrKvojgf1CPM09nZMHkVPWdjUznaWmswZ1Yvli5diOqyArQ212JgRjfldTXa26gCCTJtDwV7&#10;e8CH9igjJZm2yhV+bu7wpUcN8/VFJO1bFL/f7MRElORQBhPYYbJw4VSC8QnIJqFkEeBxtDxhfsop&#10;CDS7GTocXN7XzLX4KLR3tJqCiZCQUDiSWccRZMNHjcWTI/h5ycRiWzuCcpq1g4VtCdjRZN4Ro3ld&#10;rOzNz+MnWWECQa3ni4nFvgKx9oLViXIMX1NbTCpscPAgcCmd7QhgZVzpXCWlVaozh1rUeoVHwluR&#10;aGV9JSQZ4AZQShs2zsg0pzgUtnahbvZC1Dz9EnLWfIic1e9gWAZNcjQvRgRBEy4Pm5ZGPxuHFMrX&#10;CMoPZVVJLhZTBsXRM7jxgsbyNrewEAX8W18/bz7mAiuyriLT08iEY8aMwognn4Czk6PJMVY6oh+9&#10;ZP/gTEqjaBMZVFG3vMjsubOwYOECs1Gvw5yjKbtCvDxQRfbMSk+FF72QAiJiXDd1QCTjDX/ycVMa&#10;qCBWaloGWTLbsL8yrZQ6qUL9ZLJjYXExf8/Vme83mF+yWNqDEl0RZEcHWwNeHcUittX70/EsyuNW&#10;dDqEkt6fQFapYw7ltDd/r1Y9jzz8kOkkEhMTY6RzUhL9cmwsvbgjAgOD4M7JpiolbScV8vXfpBy+&#10;oz3cm2ctt7foXwna6y8eofw9ibsEtPG7ZOB3KJk/eOMm3pOkpnQ2QSyOd8jKun3rFY1LPwL4/u0L&#10;ZGFKaYJYTHyHPvj2iycJ4lME7wkTmTZMTEDrZwNqAvyG+T19Mn++/MIRw8ZH923Gvh1rsGSgE4W0&#10;FiHubgToRBOhnk5AT5e/p/JRFdKY4ZLUKt6YYvywpLSvpyf8uIgrP9qPvs+G34Gn9kXpC8vKiwmc&#10;UvSokKC3HatXLTfN63p7OzCzrxMz+rrQphRI/t9Ifk8eDvYmU0wLuZeuKxkr0N3TgDiKFi6TQM1J&#10;TjISO46LRiwX6NiwcALWj1I5GUFeniYdU5Ja97PSkw2AVYZa/aCbi7IMkzhHPAg6G1tHjBg1HiPH&#10;TMTEKdYEphiWStLexUhnAViPjxjN+U3ZrMcnTaNl0nPplXXsiqLSav5uS+CKbUeMmWB8r6LTjgSt&#10;+f0DEKvQX7dOlNmunEM6OFznDCuY5RsVA2/6Yb9oHVnK+wS22u6kllchp6EVpR19aNrwMvJWv28B&#10;cFpRATKKKaNLi5DD+zGUJtGUr4n0FNkFOSilLy4up8egzM0rzkNheSlyiwuRReni4+dLZppO/2BN&#10;CTIFLpSR7hxiyBFPqWfwRMQpN5YS1NnBGjoTSWlvRQWZpupESe31BPGChfMpsRrN/p46CmrVra+p&#10;oV/ONL5TVUVqhePs6GR8prY2ppLp1QrGlSxcUVWFXDKuOdCME0csERwYaBi0jF9YJGVxEldhFfjb&#10;0hYEEphiWk/6MxVPpHOxSuCiFUZ5HU0ZbY5qCfKDs7O9Ob2uhNYinZNFgTBLffETCCJYJZtduGjE&#10;0VZEUYq5ODkTxIEmM+yp4aP43Im4Qul8l771zvUzBPE5vEr2vUng3rlC8N5WRPkFvP/6DbynQfa1&#10;APiGAbP8rwGw2Jkg/hHAlNSvkY3v87Xu3hzyw5TSFymlCWIxsWFjeuKbBLHAe5OgVaT6FqW2HjeR&#10;aw166BsXT5ktpxMHd2HP9tVYPW8GmvndeNtPRxCB6TB1KlymW2MKZbVh3gkTTfRZ7KtCkem0Nupg&#10;oe0jBxtrgtkLLrRc9tNtyNpjTMJFI7/nfoJ31oxOrFu72mwbzZnVj9mUtN0dzehqb0IKCSTA3d1E&#10;tOWnIzi5A9w9EOLtAw87B4T4+CI+LAJpnNwFOluI0jqZkjk5IQExBHA01VBMaCifa0cgJyGeaiIm&#10;JNhUNCmoVU7ZXsA5XVlVhsbmJkQSHH5kQnsC8vEnRxnwTSAgx4ydCHsy6mSCdMLk6YZtFbgSA0+i&#10;JFYwS78b+r09gSt/Kxk9iddpJK+PpLeVnaNhZIHYztmSainv6yjw8lZZWZ5Uv67BwaaQwT1YEemh&#10;EWqAHJ2dZwAcmZEFv7h4pBSXY/G+O1h/7nc4dPVzMjAnZ0FtFcroQXSsYjJXq5TsFOQUZqOIH7i2&#10;uQEtHS1oaGtGPW/La2tMiZU2u6dZ29C8UyKQaV3pQ+14O4GSSamFo0cMx0Su2GKz8NBA05RMnSSV&#10;SZOXk4YGrobqiiAW7uxsxdz5c00FSga9i6RPQbbaieaTwS1n1UykTPPgl6u9XQWz5EmnULapPUxK&#10;airKKyvpaTJhNWWSKVv05sqbSDmWX5SHXHotJWwkEsQO9tZUBnZm+yeWC1WKFqq8LANggdpEmjNS&#10;DYBVaujj42FKJAVyb35meWn9f/ndIIJViiCAXiaFyiVSTcv8aDf4hagjpmT0ovkz8BYlsgEvGVMs&#10;fPPicYKPPvbmGTIwAfzGLQPS916/ae4LzIaRCWBJaPlgbSdpCMAWFqaE5utpvEoQ/whgAvclgnUI&#10;zCY6zcdu8+eXrpClTdRaqZh8/jX+TPa+xfd09eJJXKLcPvP8UWzfsBSt+emoSIpCaVoiwvl9qJPl&#10;iCeexOineO3peyWbbacKwOMxid+FG5lS23VSOUG0E4pcj+IIoN1SJl99VRFaG7hYzxvAogWz0N/V&#10;jIXzBtFHFq4qz0c354ASQwReBcy0z+xNNaOFQL2sA8jA0ZzkceERSCIzJXD4ubohgv8rOz2Nyi0U&#10;/nx+KFktisDP4LzRtpaCYHm5GSii582iIsrJziCAK8wxPhH0107OrnAhQ07WlhCBOnL0OIwn+OzJ&#10;ovLFEymR5X3HjJ9ibo0PpleWD54wxQoOlMs6wdDRjSzr4IzHho/EU2PGYaq9AwHrbjnJwYCYICeI&#10;dcLD0GHh2kpSA3htJznxMfeQMANa+WBJ54A4SuhY3nK4aD+Zz08oKMXu06fwh6+/wr9+AIYllxai&#10;qqsdXbNnY+6ypZi1ZAH65s5Ez2APOgd60drXjeqmWoK51ESe88porpOTCVYnTKUvtScD2lI2eZKN&#10;HV1dTQWHEht0Bu0jP/upqb1VNDc3N8sU8AvA2hqqJJjzc9Ohc14F5sHBAXT1dvP3BEJQIOVUHHJ4&#10;wQsIam0HKatKjG6OxnzqKXrdcabn8xROLJU0KuJcVlHBBSPKlA5qMkWEc0WmLK9vaTT7t8mUypLL&#10;ERHBhoXTMlJQxM+fnJLI31MK0xvpxEPjf5Pj4EMv5iKw0zPHE+xplON28uT8f9ZcaQ2gybry5/5K&#10;K+WqKU/sTymnxebRR57gRMnFO2/ewv2XL1M6nzfgfYPsKgZ95dopvHZL+79XDGg/ePM22fimAa8Y&#10;17CvWPhH8P5nDHnge0ry4HjlOlmYAL19nuxOhh3yxWbwcQ0jtcnWr95UEIzszfEKwa9x+/pZ3Ljy&#10;PK5dOYtjh/egpyofZfFhmFFfbdJbFQhUTfQoAtjsEVOFjKQSUmRaAS47q+kmem0zbRq/F05yfv8q&#10;wfSnrK6vKUNtRT46m+mBOa8ko2fN6MKCuQMoK8421WYlRYUYS2+tKLejSQ6hhKd0dyeQtTiE+PsZ&#10;mZzCiR3FaxxK/xik5Auysze/AzG1ACzw5mZmIMB0qnQl82abgn01VVQOfGFBvtml0C5DMNnalkBz&#10;cHaj/x2DJ4aPxlgCdfyEybCzdzaglkR+csQY/n4cAW5HBrbGcIJckWpzYiH/dij3ecS4iXzeeCOt&#10;5YslpdUbS+yrbSaBWMEtFfcrAi0JrfOGFdTSYWmeYTrtP97sCcsHC8wufL6zAB8USibOQXxRKVbt&#10;eAaffPgbfPPJPzBMHTgStKfLiZZGBs4uKSBIiwjYIhRUFCOnpBhpuTmIoUwJCg+HBy+ktzKvvLlq&#10;UUaNpf+x5gV2pISaTqnrQJ+qA8WG8wtUu1J1fFCbmvz8PBPIUjaWCrLVKiUrPYksm42qSqW3NWLB&#10;8sWora02wYocrqqFek+8+AKYCq2nTZ5KT2VrTgFQext3fkFBgQEGrGohm6+Iek42QRhlZLa93XST&#10;dKGos1ZcbRsJyGJagdKHvlZBO8l0FWAoEp3ExUZgFZhVNeVPplZrIEWqVfigJBH1QhZA1dFDsl7b&#10;WvaUbZLzCmaFclX1oUwaxS/eg1/QrRtncY++9aVrzxPIF/HGqwTwy5cofZ/HG69cxLuUzB+8dcci&#10;o19TEEse2AJaMx7cH5LQb3K8dueSBcAaktEE8KvXzv0HuLwVoDWGwHuXwL1/+5Jl8O9fe+myub1L&#10;Kf4KF4E7VAl3+HpnTpOF1y9Hbpgvmvn9xIaGmC4dajGkPeKnaF2GP/E41c9j5ufJ48ebIeZ0tLGB&#10;M1lzEpWSWNjPww0VxbmoKy9EU3UpWurKsGzpAswnE8+hfC4mO1bQvmWkp+Pxnz5MEI+EE6+lUjE9&#10;CEw/D0+z16zUTX9alqggslBkNCKoegIIWDcShh0X8VDKa7FvckycYWm18RUBFFE+6yyuzPQUFGpX&#10;gfMqir8vKS1FCOezFefTzx7mZ+FnGz56rNlGmkpw2tjRrhG84zjnniS4R42fZCLQYyaQfWkZrO2d&#10;jESebssFnHJ73ORpGDnO4pH1s2qDtc00UVtQ/NnZ3XIUi3pJC7zaD7ZWFhf9sCMXIS8uJn60Yp4R&#10;xFhouAGuk5JCfAPhQWZWnnQS5XNaTR3Wrt+Bb17+FN/c+QLDQrSNkpWBxLx8JObkIIHSNU3SlStX&#10;fGoKosi2XgSPwBsSG8OVhqxE8LpRGjkQQOOmTIYNJ7IN5bMNgRzAN+Lo7EIZMgk61e6Rhx+BzsxR&#10;MEs50emZyQSG6kO5MCSpeVmqYWPt2/X0d6Gvr8dsAyiqWML3oVRGlaolxMSYZA1HXrQplDgqrJdM&#10;VoKFP7887ROr66UCV5LTPgTadKvJCA0NIMj9DNuqcEHRZwFYZYQxBKiDnTX/1gZT+Tn0N2qvIxkt&#10;8Goo/9n3wZ64kj9UiaQ9Z/XcsuEC5q6Fi3LajXLOivLRlZ89wN+fYHajxJ9mCv4XL+gn617G62Je&#10;gk+MeZfMqwDWe/S875OhJZ3fff06pTSls4lIW4D71oNbM4wPvoI3Cf6hIJY88F2x6gMGtgCXgxL5&#10;FQL61etkWN6Koe/dpne+I/bmIHhff/kqxxW8zoXhvhYUAvlVLjAXyeD7tm1AY04iEv04ybhASvko&#10;aKiiB2VojVCeNCW17svOTBwzGpO4sOlsZHtelwmjR5lodQTVU522jHLTkBYTgiay8dLFczGPKq9d&#10;J1xyPmhv1p1y82f/9ycEvQBsa/qHW9I2bY2s1j6zMr8CvL0RykVSaZzeBKkLARwRHIT4yEh6XyfE&#10;0SNry0nBrVyqOVU1JcRFm3Opi4oKkERll5WVhYKiYniTxSWXH3t8OEbQq49Q5RWV3bRpVFl2zial&#10;8qkRo/nYBMrmiXhi5CiCmfZBiwb9rg0ls2Fpfs+jVV5qbf9jVpa2l8TQQ6wr4Coby0o+2dYeU+SP&#10;vS0tZyWnXSWRyczO/Gx2XLSsCXAP7RFHxphtpaisXKRX1iCtrglzF67Bt1c+w18vEcDqPKn+VwkC&#10;b04eotPSERwbh0CyWCAvhFdoEPxotEMJXje1qSF4nUn3jm4ecOaKaE3gTufFnUpZqRxpv8AghBNs&#10;yiMdxxVLK/dD//WQmejaktGWTUJCFMopxTMoU5XepqMjVfDd1FTPL7OdgC5BfnYm8rIyTT51SiLN&#10;e2KS6YCok/Bsbewo3UZSutoghBcmju9Xh6PFJ8QTwCUcReYcYu3nCoDaBhMwVWgh8CYkxli2kLLS&#10;zJaQpLKO3ZwycaJJDJFPFnPr+YGBvpg+dRK9rae5L6ZWq1qBVfXGYmEHezsT0JrOiavH3AlmB35J&#10;XpRGOgg7NycZH75zh+C9TB8sIJ3H7Ssn8A6ZVuAViIeGHlMAS7L6LQFWwBXz6mczruINyvHXXxKT&#10;ak/4QSDLAPgBcCmHXyHjvnpD4D7/4+3rBK6GAPwGwSsl8AZf803+vze4MNzja75KpXCdnvjw3s3Y&#10;sXoROrmwulhNgbejHVx04oVSLh9+zLTkEYh1YLja+EpOS1pr39iKDKWsrhFcvJLj49DSUG1qf1Nj&#10;QzCju43ed8AAuIg+O5uPF/P7UpPAh3/yU/79OON7Fd12c3AkkB0wmQCS39b3H0WZKUktMCvQJY8d&#10;SdIQq2anZyCThJPE+SeJHerjYxreZWemm/+RTeAqGy9cEevwKAQEBGPU6PEYTqVkADxyrAHslKnW&#10;HNPNY09yngnAjw8fhRHaTuP7mGptRzlN4JJQnuDzJa8n8m+0pTSOrC3JPLQf7OEfbLaVJpONx0yZ&#10;hnG0GgpgqUZYe8BOfI4DJbhOcdBQdFrDlX7fNzrWbC/JC8dkk2BLxMCNaOmbg99c+QV+uPcdhkWn&#10;pSEmIxPhSSkIS0hBiIwz/zCA4PUMC+b9KITGxcM3NAyeXB2UqO3KlWOajVYb+gclebg4G1kxhRPY&#10;g3Igka+pVpyOjs7QcZ46NExg9vD0MJ0vJGfU71dpbupKqCojNepubm60VJeQnZVGWV1VgSSuoGrJ&#10;kk+F4EB5ZsMLMH2KFRlByRzT4MxV0IOLSUJCIhlTEjnNlA8qW6q0osyUCop1JYO1B2zxuGGUwxH0&#10;y2FGKitSrr3jaQSqwKsxbcpE+lsH+lpJdHoxd/p8D1ezXeXDSaPgjfV0Kz6HioAMpZRSO1s7jJWH&#10;o69Swomys3SwuDzXyzfPECAvUjqTObUN9PKFB6AVgIfGDbKwhYG1dWSJPl+1SGeC7W2ys27fJNiG&#10;AGyR0PTAV+lvycAC76scdwnaezf5e/5Ot/dvkX0pnV/j371O9n2DzGuAy9d88/51s90lhXCf/+su&#10;Zf3zJ3Zj57rF6Kwth+u0KQhwcUJheiqmkmkEYHnc8WSkKfSpSvQYRfA+QbUlgE/SdtPoMSaLq5SK&#10;qI4WKSctDmUFmVi6ZD697yAWLJhrOkMqOqzYwk/+7//Fk1RVOknSldfOgYuz7k8jC1rz+546bpIp&#10;oognOJ04D8TIPvTJwX5kMTJxOFViQnQ0EqKiEEULE0EiUVQ6My2FcyeXi6hSJxM5D9TAkDaQAA+n&#10;FH/qKbIqh8A6/AGIJ6qRgc7NMuWh4/AEleTjT46gP5Z8nkbgTjNs/RgfF7jHUHYrSq2o9BRrB1OB&#10;5K9jRb38zD7wk3zNyWoGoAIGymdvLiA6AFwnNwwdvSIZbcN57EQ1aeqGiTd5YC8OtduJTKeVyaPV&#10;qGtBdWsv3r7+Dv7xm//GsIS8PERx5YomiINpnoMIVnMEBC9EMFfPqNQ0hMQnmJP5A+iFfIKDTXK2&#10;ADyOK5A9dbwb//lIMthka8pRXsyQiEhEkhUd6GHUq0otSdVTeBz9gxMlhCRMMtlX592oTYqktLKv&#10;JJm1V6euk+r/q66TqtON5ipakJtHKctViq/n6ugCa8qc8WPGw46roaqSlOThRxAKvMVlJYY95Xfr&#10;mhtQWlVGcFNRBPqYyHIYVYVOiVCivbKsBPLk5ERTXaQ0UNP+lrJQzQCUWikZ7uJCdeHrTQ/MC87P&#10;aKOgmom6WhnQTuUCZjpekoHsOdHkicfxvjU9kCMl1dZnNuD1+wTH7RcNWN6h731fQasfxwMAv/ZA&#10;Qt8jgOmH37l/wwLeuxbwWgBM6UsgWnywhYEN48oHcxjw8vEh4N6ndNZ4nc9/new9xL5vitG1KAjA&#10;HG/wf7zGx17j725eO4lj+zdhXmcD/SQXLy5qHVRIar0z/LGn4DiNKoX+XnnPIwnmEWTQx372sPG9&#10;k3ntxhHcAlo3F2T53KSoYHR3NmPO7BkYnNmLzvZmk1BhClVoff6/Yf+Hfzee3tcObjrRj35yOsEy&#10;kQQweex4TNPcocILITO58toGeHkhkPNBIPYiicRQQkdybsZGRCCE5CHLlRofj7TkJMRyPmdlZHDx&#10;jeAiPc00o4iMjoOrhzd+8tAjBsAWFh6LkWTkcQTk6DETMGIUGVnMS5YdN34yJlBujye4Rxo5PdrI&#10;am0XjaFdnDLd1kSk1QdLXldBLAF3xNiJpshBbXbU+F2dOkwqJRcQZz+d9O9jAlkaYmBFqL34PE8O&#10;eWEfLjJhqemIzqFKLtTRKzUorGnBxfOX8Lev/oVhATTO0ZmZiM/PJ2DjycBxZONkhBK0EWTlAIGZ&#10;8iSQF8iPjOwZaGFhJ75ZeYDxvMj2zm4mX3Q4V6vp/NI8eGGTCVJ1NrAiqEdTeozgBx4jkHNVjYiM&#10;MMeNqjwwXXnHZEuBOJlg1opcWlyAosI8E7mW7E4gGJXdE8UvWj2NXeQj5Dkm6gykifSiXK3JzJMn&#10;qWWtM/2tihTKDNunk9kra6uRk5+DVDJ/TGyU6aXlTtUgEGpfVx5Zm/q+3p7QaRLqGqKgjHp9CfCh&#10;BLna9DgSmK6OTgj094MnJ462tNQjayi105uruzqCqEuJotTj+Brj+AU++vAT6Oprxztv3zB7v5Kt&#10;75Jx33/rjgGvAlg/SunXbxC4BLGktAJa9MVvE1xDABb7vkEGfVMgfIlgI6uKZYdk8hCgxcyvyfMa&#10;36txiX9D1iX433pVUW6Clq/39j3L67/JRcMC4Ku4Rz/8Chea86f34bm9m+BuZwN/griztQU/+6+f&#10;ELDDEUSJ6Mc5oD1hNYd/4pFHKJufMIEsRaMfeeghs1ff0lyLguxUpMSEYmBmD8oLszF71kyyYibt&#10;hwNSU5IpuaeYxBeLf1aTxOlGSk/j9zuGLDd+1BgyPSW1iwpSwswJEK5Ud5LSvu5qKhBM0Pob8LpS&#10;fkt6C8DRlNZpSUlITU5FgeZ3UJBpgOjC14mKiTegfZQyfzgBKrCOpBQeN2GKuT+e/3ss38/jTzxF&#10;mT3OAFrRad1/ikz9FN/fWIJXudKuvBaefkGmaGEMAf642Fzk4uqJ4GiqV4LRjaDWdpM5L8kwL4Hr&#10;4U5PTJIjfoa2lpTU4SGGDlNmVjRCk9IRkZ6DqGza26w8xBeVoaCmFTsO78fHv/8Uw6bxBdQlL4aA&#10;i6L8DCVzhsTGIoIXNoSA9qHn0FEQ3nxhH206+/rTjCunUwcdU9tz5ZkwlbKWsmcMQTWSIJ4waSJC&#10;CPgwsrg1J/1IrqKj+PgYfSlkLE9PdxPGDw/xJ3BizJk0yQkxCAyinwkPorQqpGxWb6pMeqRMsw2l&#10;FqARIUGG3abKB/P/qnhf20hqB6OjLu25ek/lhVewK47qQWyczC9QZwYnJMQZACvKLMaNpacPVXUS&#10;JbFkcGRkOKV2vLn1U5COE1bN8MaTXbW3KTBLwqsoQh04tQDYmgWA7DBVvtwG9tr70/vjhLSnQplC&#10;ZTBS2xNPjEACr+tbr9/E2wSlGE8M/K62jt6+YwD8wVsvcdzGewT0u/LCBryW5+i57/Bv3iLA3qDE&#10;lQcWECWDBeL72lIiUJUfLVktwL6h9Es+V4B/i881t/z7dwRYDr2ebg0DGxa+8aOMvvsSAc/nvnB0&#10;By6fOYjkyDBYcbFSdPenlLpjyLi2Ul/aESBoHyd4dUTLT3/yE7Ot9CR98f8hINVjWymzyTrXtzTP&#10;dIMsyk03LWY93FwQTOClp6aSvZ8gQCfB3dmVvtaBcny4aRwgGa5CFH2fbvydYh7eJAVnXmcly+g7&#10;iOR3GEb57MefbQl+zQd3zukEzuFUfvdRD0Ccxvms70eg9CCA/AJD8CjVxBP0uE8NH23AO4qgG0um&#10;HUkAj+NcFmCHi2kJ2rGU8AK2ATwBqui0m8BIdtX2kknF5HwcwwVA+c46icEziEThF2gYWC1n7SiR&#10;bSijbd09YO1C0rO3o6x2IaD9LOBVYoekM4HrxeEfl4TwtGxEZFCF5hQhJpe4qKxDZmUD9u0/it++&#10;+xsMG0emGMU340DWFIDDdboaWVkHNQVERlHLE7y8SJ4Euc5IFfsqr9Oaq5g6EljRByvEbsULL1k9&#10;Sp6ATGtta48IroK+XPVGcFV+Sr2EyVY6a8ebAJGkVVf8kCAfZJNl4+hNA/x1vEmgaaqeT+msyHEq&#10;ASeZlWmiyOo5HUnQTDIAUbN17Qc/9YROxx9NEDvAn9LEgxdJWVkKLLnyfQrAqWnpiKFHUgMCE/CK&#10;jzUpkCrWVzmgPLD+VqcZKqtIe8s6fX4U37dOmlcDAWt6QbGzAKysLPX/mmg6XtKLkxGmW9E/c/W3&#10;4cTWrRWvreTX8OFjqBQm4fCzz+CDd17CewTr+xxK3HiXQDUs/LYAfAfvvnmHv9cgkAVmjvf42LsC&#10;vwBH9hYDy8e+Lgbm7dDWkNjXIpEtwS6x9ttkWzGuQCo5bsBrFg8tEpTnQwB+7aYBsTzx6/wf8sLn&#10;T+0jiHdiz9NrYc9rPppAe+KnD1PeTkQA54E6dDxC4Ip9H9Hh6D/9qQH0U489ip+RgdMz0yhhY8nA&#10;SmOsQEpCBGqrKhDo5UHZ64LikmJTgPIw/1YnG2phHscFT5LclopKr6/Ghc722qrjAkm7FEZ/600J&#10;bEPFp8U8lH7Ri8BwoTJSIckUKqFQztW0lFQkk4DUYCCd89qPIH+CcliR5UhaRVeCSgEqDQWuxMIi&#10;IFPMQL+rnwVogVeA1nOMD6a0t6XytCNrKpHjoUcew2N8XEEs1Qx7E7Qe2rul/1U+tKqUlOFlKpH4&#10;N7a0X9aurpaT/hWsonIwlUsPemYpN9qLDOxN5RtAAAfGpyA0JRNRWYUEcBESiyuQVt2AAxv24F+v&#10;/QXDXCkfBcZHOVEFzMAoMqGyXChHfChXdOaLJ19c5764UrO78Z+Jhe150cTANvSjAu5EeqLx/EBT&#10;ptkQwBN5oabBkW/Yn77Eh29y1GhJaF4MgkGA8eTq7OSoXs4uyCXLpqckQb2hVT+q9iyZGelmX1b9&#10;r9QYQG1LFXRSqqMWgMm82A5cNEyrF4JYR2aqk4QjQRzN9x8fR+DTv/tQqshTRUXGUDpHEbiJZOME&#10;3g8nsGMoz+MRTmUhAAfyfQbwvWlln85VX2cJ66BqHRAu6W473crUG7uRsVVgoZMmTL9p+l9bWyoR&#10;yjwrgtheASwOCwPTB/Ez68xhHWD9yw/v432BlePDt18mOG8RVFd4nyz8zit4j4+9b4YF6AbQGpTc&#10;hoV/lNEKZF3GawSsAlOSyIowK5ps2NbIZAt4BWLLsLCuAe+D8bZArECZvDZ/Nl6YIL770gXcuvY8&#10;Du/egItnDqM4OREP/Z//Q6D+1DClCxdv3X9cZys9OOVQHlj7wo8SyKrB/v+7+q8wP7PyTB+V6aCc&#10;c5ZKJZWySlVSlapUpYrKOcdW7kw3DQ20gSbYgG0MDmCMAxhjgg3YJoONAQ/BAdM2OXQTHMYzY3vP&#10;dc3BPtsH/732fT/r96l79sG6vl/84nre53nDWkt3yPmfb16/lHHfTkp45vjxsmzu7Az5Ow4rytwa&#10;SAGqYXbObe+3ASyNnkHLdXwnuDdjJHfCeiotGdlUnYpnLc350ZxUYV37WshgbzmD5OzByOzEKHfR&#10;byUY1eJS5HkXrDiH5zpNv91J7Ok7VUbr6i0IUAVuDWzNy/f6xyvt47CyTKwPvJBzMhrdsRVFhgTe&#10;vqO/bOvaBcPvKusArXXUFnCk1BJ3Yw1YWQvWXI60A/9b5t200yVId9bgFuA1wLUDpaPv23cAFxYA&#10;7z5yogydOB0ZfeDKjXLo1oPl99709vL/+dS/lAn9MNEu5OT67VvLbMd5wpw72VGfFoAO3+VICesy&#10;YeQtOt7ofddHFbxqea3KKm7OSm7OQm64yW/BqxRZtdp82cayCUbbgq/Shj+8ErbauaM7AaLlSxaV&#10;7q2byiF8XCXzCD626+k4htS5hV0cvK5q2J9B9NYqb9mM3AV8a8zDIt1XIVddv8gpUV0xwOZMlQL1&#10;CFb42HEuHjlzCH9+FEWxq6cnQHV+LGeq7OTc1q5pizR25FWXqbHVq9OB2jhX5blLj7p4dZ3GB7VB&#10;k31NO3UYacbqr0RmLwPIq+hwm/GPvdblsIrzRc+ns1jY4uiubwPK577/9UhmfWCBLDhl2h/x+Q+/&#10;9zyA4yO3gPy9b/1NBVykbwucRpFlZADbMK+va7Cr/ub5Zo4Z8MK03/8mRoP2PY7p9juAOFsBjGQX&#10;wM8go//2K58tn/v4B8tnPvaB8rpHHyztc+aVNu7DOu5L1k6eODVppOmT63rKtrlIaKPRDiN1+ODt&#10;W1cyTZPls44LdsrYEZ7ttfuuxNVw/i0NcCcgsM7dii9B6D1faiCLY7XxLAR4eyR0d9jWSL8Lr83k&#10;eAYO21E7/YBg3DLLAwczhfF83J92DLoLkG0AQPbLNbBnG5/NQKZPBcC2GexDQ9sEspTIyupEp/nc&#10;2Ub1gadPnw3o8Yk5rw2AcKsAhMnbIYi1GJSOjcjkjs1pTsEjKy+mjy5DYmfK2Z19YWLzxL43Ar0B&#10;I9MEr1xDaQfEKYh7HRssePGBR6yHpo2eOV8O3nezHL79YHnLm95a/t8f/HaZsHNstPQgJfv2jpV2&#10;6H0hnc58VRvWTgB3q8uh9r6x8YyPrCDeER+4nZP25NssrkDSGKxagIReyWsjeYvxCyzoWAwzmRzX&#10;UspUGzdtSrBH0Fl658yGymQrZpyS1PmYXd1ucHdvcTKAMXwoV3kwf7t69bIMXezZsSNW3rI9A1oL&#10;2JfLYc4BKDKnA/m34nccOngYRh7L73f39yUP2AeIldEHDx5I3bKFF8ritatXAlTYluuQgZ00wI7k&#10;2kgGUQy2WB6obLYG2qINfS4DWavaVpYVAHwVDOz0LEbftdiLUCOLYIaFnN8k5Ocfvf/3yr/97NsB&#10;ZaR0gCpAv3bn/Y8A8Z0WUFcmFuRhTgH3DXxWfNsmGKXs1T9OYIrPqp+rZG5kcwXu97/JPjAG38c4&#10;fI/2XfeJXP8ux7cFxOzf/f0DPvXX/ttny2cB8Dve9NoyxnXt5tkZebbCzrztVCU0ryfefU8KO5bA&#10;ZI4ZvnXtUuZkvu+CZZJnyxmM8TgG2MyDs604j7gVbd6/Des64gP77CwWMTDpVvbV/zVA2d7eXpby&#10;224UldVvi31O/G7p0uUBtqlEK+C2YgiW89zmAd6NPH/lruy7FCPQTj/t6R9M/5yJYZ3opPXOKAqb&#10;mjKSjRvQho3DwshnPptBU2KvRm2uo98bxF1r309FFu4jfXsJ2Fm2rK0sX7EGKb6szAILC1GlTju7&#10;EcbtsKzSEUv8Vz/Z8cHWRkuEAnhbPwQ2AANDON1DY6X/4DHa0bL3/OUycup82Xvucjl09XY5eP3+&#10;8uqn31D+91//rEzYTSfeffhQ6UVO9uIfbgOkRtJmYIUsxt6JVdD/VVLLzAI6U4Ugt9du3FLWIBW9&#10;CBl46fJVAHhpAgJLuZiFWGvBu5ROPx8ruZKHsZv96Ruu5qG41qzzL/Xu2B6ZfBAfV+A6o2U328w5&#10;jGyWeWVhK6QcTO/6wv27epDh+BY8WKXXfCT6bOSbDGw+cfrU6WXy5Omlg5s7jvHZbW4OudIJO25Y&#10;ty51zPpP4xiwUa7NaWKt6tpOB9DCK+P0f/WvZ+HXLUBKycYC2Y6lcdD3tT7YlNY2/DIZV+nszCVK&#10;aXPftqVILQ3Yz024q1y5fK78z3//Qdg10vg7lXEDzm99NQB+FtDeaT/4B0BcwRw2DhMrp/FZvw6z&#10;IosFsrJZoMq2Mm0AS/seAG7a9wUux5R5v8++vq/hEMgyscdvbb8FgC06scTyq3/96fKXn/5w+dMP&#10;/F558ta10sbzWr96VVm6kE7PfRZsRqJNHzmDhwGpo4f2A+DzKd6wiOMq13wQJeU43WMYagcarEPp&#10;OSBkLffJ+2khh9V1G7n3Xaq79Rui1tbCxo63VtnokqzHZ3Zap1UYfoEqKSzBkG/n/iuXs34Vklff&#10;1rplK6WsmjJT0rVzV1lLX51H/5w6FfadViW0jDtd8AJqWyqyaAa4pkydEWUpa5t10RjUMsr17B+w&#10;YgzcWlI8D6Mzd97iYEAMzYPE2jnuesGrjBa8gNgItH5vppvlnJxex0ENrt6/YwhCRUXs2uvMHIdL&#10;HyDec+JMGTp+ugyfPFfGz10px24+XB5/zevKf/+Hfy0TBg4fLjvHYCgA3Iek7FdW0tlXw8CzeCAr&#10;OVGnwtQPTjgcgG/q7uZENsf/bediZGCbBd5LkSkzscLLkNLOKWRAawkAngMAlDw9u/ro1EtiQZfy&#10;4K2X7u7cWoYBpoGs7m2bMotDlxVRa1bhp45kJkgroHp7tgNo1y/aHF9UMCp3LWNcyQNdiJFw0enZ&#10;gG6Ky4XMopPNmFM2co67eLg7u7qx0rA5PsYWrKj+sh1FkJsC2smN7UYa7TBKaH5X0MImAtnUifs1&#10;sNVBp1qxdEWWdZFdBe5aOuQaUwr81/fOamgEeiqdch77WMsxFsLGy3nQ/wjAnvvRN8KClXXxhY1A&#10;874B7nMA94XNzwRymFO2BGT6xE2eWMnsa1tk8j/B6DSBLuC//y3+55b/N+wriAPg1uvmvQxsVdY/&#10;0r76158qX/nCJ8onP/z75Vdf/4qyBKC6Gv+ieUaK6aAAy5ztjMlTS9vyZVlF8Paty+X00VqBdfXy&#10;hUxa6OJkrqhw4ughWHQnQFuIgZ2WPuHKiAtRPQYCByCIVbBlsgn6waieFQBZg+/KCcYXNiCPzWYI&#10;XEG+EZepg2c8FbBNnjStzOG5y5qme1YA4h7cwF6YdyNgElyz+F7jXv3fyrwCWua1JtrPJvN+HrJ5&#10;FcS0BrkugM31WoW1nGcraK3MmuEcYgB8Pv15Ln3BQf7O4LGqfUMqstY7yL812MFRSZkTi/cyrwC2&#10;zHJD545kghz/u0O3FZw5tU7fviMB8MCRkwlk7T5yqgyf0g++VS6/7Mnyub/7cpkw6LCrfbDvvr3s&#10;ACAD5j1H0N4AeS2yZD43ciknrLO9Bem5HuaSgR2k3M4Nb1+/sVokLJMWz2Z0zmj0MrYWbywEqIJW&#10;5t3MPhdyE2VMywwn4y+5wPbI0ECY1nmpzOUZCZZpXQTcXKyDCoZlYHwrpbCjVLrwq1fpC7cjzZFh&#10;dgIL7g1sGSybMR1LPJM2Y1ZkmvLY6Ka53J1cw47tXWWjD0aGRB0ITmehcGTNekBqE8RTJk3K0MXN&#10;SmM6zGKM0iIkkgAWrHYyB3DYubzGxVyzUfh5MLa+lp1irhKfjv6iF91d3v72t5Z/+9fvBYhhRUGk&#10;hP4uPi9yuQFw3T7/+tnv/8ML2Fo5TJNlW6ANgNn+AJmcJogBbiPXPc53vw2ojXD7vgXaO6/ZCmB9&#10;Ygs6TCd99a8/CYA/Xj72oXeV9/3er+G/9pdli4wUw76LkJowrjXQ/bg1ThR3Az/3+vWLmUD9/mv3&#10;pUDHea5cKnT/3qEMPlkAS02bii85dxHPZm6Zg7+5HFm+BUPsZPmNPBaczoC6gmejcVbZKJmXClx+&#10;L/ua050Po77oRfeWKYByAaBzv/YxpbEA3NU3WDbhn3ocATx9JsxKn5gOU8/wtYu6AVpfpy4aw6t6&#10;tPLKvryIY5ofng+jWvOsYZhp/0JBzuT1yjV1ep0VqwC44MX/lW0FrOybCe4ELc2pdFwbqU4/a6ll&#10;fybBM4hlGqkb8FpmKZh7xg+WblhZEPcfOAbBHg0DH732ULnykleWN335/WVCvwUM8YPHw8T9Bw6U&#10;wYMHy9DRo/jF4wlWeeKLYVcn6NqKv5h0Eoy2Hkd8HZ3apkQRxFVSrMnFO8eQdaWLkBPzfTD4ihtg&#10;viUAZp7WbiZWkg5uQGhocAB27McCA+CNWFl85dUGipBJRoWzmFYf3wHcGjXuye+6u7rycLXOjkWe&#10;eO8kLPq0MgO2dF3bgBgWXs4DmEVnUaoZ+FIqW+5ohHoTLCyAZV2DVxZozEIZGFARuFr7rZvpXC0f&#10;2ylt7WTzAWXtXFhe3q/kvzKKk97LwNP57QzYewYAnmU0kwc+4a57k7r6l599p0rZyOjq3/6wJZUr&#10;637jBdtv/F8ADhiVwsppQRogtxqvGwBrHO4wfFoLqP5XX9r/awx47fcNAxvQspjj77/2Fxml9AWX&#10;h/ncR8tnP/6+cvPKhTKH++vEdp2WmvZ2l7PHD5UHblzG571UXvLiB8srnnyi3LzvUjl1eH9xnu/M&#10;T3VoX1J3Ceyh0Na2r+d5rYT5ZsXAOsuooLVWQIO4jD6ypq0t9eVO3K+U9hmvxQd1u4P+t24tchgm&#10;nz7NfcwpSxevKJNgYIEoA7cBrPWmcDo20e+2FdM9ATC/ncFrjes9EyeXyVP4j0Z2AYbZfsvzNJMi&#10;o1oqaYBLae1YX4E/jefq1DqOC15K3+iw/3OcTVsBaCf+7DYYtYv+ud2y4zo/lnNDK5cFsIuede3C&#10;3901ULpRBl19A2UnoPXzbtRh19BQJnnvGTtQevejkPceDAsPn3At4evl0OWb5fIjLytveP8flwm9&#10;+/aFfd0K5t2At3//vrL7AFbz2FEswgC+MFZuGawJmDYA4i0tNjYnvAHfwwtYGzbGR+AGL8evUW5k&#10;hj8smNG/+dyMpTwYJ9BegdzVx5g1E4nLTXQkkOkby+Sc1yr5VUsZAY8BJWedXNtm3TOy2RzvdgMW&#10;SA8+NzosM/rgBZPAdRnMaXSyiZMmJgqslJ43d3EstdFTv7Niy7REOw/AUszVMin7SlAKMAryNVyH&#10;1V2zk05iP+zbAJkdTaOhirCjyfx2KlnY67Hax9emKVJHS5uFxZ7N7y2v+7kJd5cPvf/d5V9/9u2w&#10;4g8Bp9HnCt6vlx//ENDaAPCPf/hMC8AtGf09fivYZEvZm/ZDtwJWIDcAhnn93Q/9vf6zx6D9gPc/&#10;Yr8GzkwZfceoM2ybIFhywH9dt/jAfuYY5r/CB/7rv/pU+fTHP1iefPH9pW/7lnJ0/0i5ceU8YH0s&#10;6w89fP/18sjDN7Me0dnDB8ul006kfrjOMHrAyfSHAKYTAODHrtsUULzo7knlrolTEh+ReR29piEU&#10;wGshAw3nShSWTLx6JfJ53cbSAWiXYowXLQTwi5eXBQBpOf1rFUQxG9DKvEs4jv3LyLGgNJi6bn0d&#10;oD+/BWB93skw78RJUyOZF8Ky5nh9pq6wkbxvADuzTOY52qaaXgLYK3GVHDK4qbOrbNuxs+yg37rM&#10;aN8gzAnbb5VRAfCGTZ1ZhsVB/QaxlNFWY7nN4t+A2gqurTCx6wlbZukE8AaNewXw6IGkkQLe42fK&#10;2OkLZf/lG+XQ1Vvl7P0Pl1e/8QOVgSOfx416HYiE7rMaCyB3DzvlR1/ZiV+zcQfAgwWrT6x2t6jD&#10;KBoa3xSR8pHvViMdzQvrM8i8jqFcuaq9Vrlwk5wBQXby5s7EUmo5rSXeCrPKiruyFm+trlq6GP+Z&#10;rRU4MnB72+oUaGxBcvfu6AbwnAc+52r8YAMai3gAgms6zGn99ZQpU7PC/JzZSCKPD9BcKsSHZFGA&#10;0WuHAm6BhY10OkG86YmNXktLUjvZucEVg1iyrxLdziaAlXJGvvXPZBZ9Xv39DexvpoEUjpWJ0gDv&#10;LJh5JvuYxW8mIPcGURH/DAsLJiPNgreRzgL4he0nPxLEANgGkJt8cSLTkeENaCvzNlHmWhACA7Nv&#10;2Tdg5hgy7Q/4zKjzt6344r3VYf/wFWfp+HT52//2maSQvsb2y1/4VPnCZz9WPvvJPy0f+qPfL69+&#10;6aPloevny8sff6j8/CueKE88/mBqm1/24kfK+ZNHy2lAe2zv3rJn167St2NHGR3cjXQej9shGI0T&#10;LAZ402bMKHdPnJRc6wKezdQpGDvkq2pmDcZ/HWBtB8QrDIwC0oUAVnksUBfyfvFC3B0Mr/EF4xCT&#10;MAS6S4JuEr7wNFjZCrj5MKgq0AH6ZkbM8TqE0LzvFH6jHBbUbgX1tFZwa/L0WWUybDuHfduvDdha&#10;929KaisA3L6zD+ACtIGhpJNkXhc/W8NxskYwW1dwMG3lVDsWddSCjk6Uq8uRdpVN28FP/GHnku4p&#10;nbDydtrOPSOlCzbuhYH79h6GUI9CpmfK/vNXAfGlMnL2cjlx6+Hyll9+X5ngSuAjp04WVw1XRndD&#10;3w5mMB/VOQBAdltc7bIQfRwEcK3bUJYjETfx2uS1BdxaonWCwMosbroBLUG8BEmpg78C/0A2nseN&#10;crKwlbw3JG/QwNyaeVLzeJYsdpuHxeIa7ZUJHebnVmm7HlltDbI+rP6vbOyQvS1bMCD8Xwkt8y1B&#10;qk9HArtKwkQe7BSHv2FJBZtWfjsqwBEpymPTWU5EZ0rIlJTMazrEwJWrOphCMpVksUFduQBrjSHw&#10;GIuXaN3xmXnAModLb65Y1UanwvfFqhvdnInfZYmd8tntLJhh2hxBPLH80R/+bvkf//Y9wFRTR3cA&#10;DGB/8qN/BLzPvADAsPAdADeSmKacpv3g2wBUsPraxm+U5Ql2xb+un+VzgP1tJw0wZSRwv/a58o2/&#10;/YtEnh3U/+W//nT59Cc/WD76kfeV9//Bb5X3vfvt5S2/+FR5+uWPwMC3y+te9dLyuqdfXl758pcU&#10;VwN8yaMPlUvHj5aTSORRlNEIvlyfgz40ygYEeTbeI+XwokUy48IAeCXGU/Dqu+oTz+G+OGBg5Yq2&#10;shXm2mr0FiAsW4KbglxdQFvi6/muRbUg6mou93gSimuKC4/Tl+66d3KZOGVGfFrf28+c30opLUDv&#10;pT8I7JT8og4NvOreTZ8zL3EbBzNYjeXn1kTYj43xmGmxWElScvSRW2feWLKsLZPh2eYv4PyWs08I&#10;y1FIKySCFqDXdGwOkK2X1jfWBzaOJIAttfS9AWIldieS2nHCO4dHAe8R1PCxMnL8bBk7caGMHj9f&#10;RvGDD91+uPz5rwPgvefOl73nL2RRpcGjOsoHkocyH5XazAHLuwYDaPNV5n+XyKB0/s3c5G2cgMls&#10;xwev3VBzwl60taJWvdSZCgAAQNbyLeXhONO9voUd3OifgQlHiQgWI7xbAVPAq5xqgEwzgKTPum3z&#10;lrKN38jYVuWYc3W1RIcv6ocKsIV0En3U2TzIWcheASzIBPUq0yAA1zSIi2+5xKbpJ4c+as09lgCe&#10;w/9kXVNJqgGn8hHUi7geO6L7M8hiisjpdhfw3mFoWnBrv7XyRjwFsf7XHDqr07E4yffP3T217EJ6&#10;/UDJ/Ow34v8K4LAugK3gbQDMZy0A/4jfB8C2Flgjlb8rK/saYxC5/bz/HB/bpr8bX7v+1kH8X//q&#10;Z/F3P5/Kq7/98mfKf/viJ8oXPv9n5Y/f/zvlbb/06vKm1z9RfuWXnmL7ZHnlY7fLLzz9ZHn900+V&#10;2zeuIKEvljPI5aNjw+UC7tZ5S3F7d2b1jM4tm1OcIXi9PwYa9WXN5c7DHbHk0QKM+J/TYU7Y0LjI&#10;MuSwmQxdLw19O/1pHeBZthyg0WdkS0E2Zw7KZsbc1DNP4X5LBlPZxz0ANH5t6pznxc+WMVehuPyt&#10;7OxvfO38z44sshTYgTg2MyjT6DMTMQgTOTf3c69uV8sN0gf2M/czhfOeZlwFt2i+kn4Z4E3/XleW&#10;q/DAgXNGZ+qdjfRVY0YQUAXszqSPEo3GN962qz9BLQG8Tf/YYBYA3t4/HCk9eOB4GaDtOXK67L9w&#10;rZx48LHysd98txL6EMA9jv97uOymjZ04VUZ437d3P3rcibfQ96OjZdf4eNkxuKf04GybK3aqEEdj&#10;6LxvBsQC2AT3Bk5SuZEqFP1frKyzGCgdHXrl6CUHP2jFfBCC2DGXgtiorpLZYWOCyNFG+sBGld26&#10;fKh5w24Yfz0dQqAbgFpHJ7GUzg5iikGACdjp02ZETk/H2vt+DlbW4xi9tPBjMg/G7+fMRcorjwU8&#10;wFW+W2QgiDMXVItxNQiLeL0UiW9HdA5oI6Pmt2X/JXRKg1UzAb4AtmJHqy5wZV4DHzOV1GynzVmU&#10;EThvePPry3/+x4/LD75fo88/loFbfq9+cCOjfa3crixcfeEwMEBu/Ge3LwTu8+2ZfC6In/n7L2aC&#10;vWf+/q8yzU9m4vjaX5Uvfu7Py4c/8K7yrl97Q/nNX3lNeesvvry88enHymuferi84TWPl1e/4rHy&#10;Enzd+69eBrAj5Tgy+eyRI+U0AD48NlTGZN7+XeXg6EgZpzlYwTWsZs+ZExfD+IQGbxvKyeekGyMw&#10;Jsuc02bHlUpf4H6ZolnJM13KfwxEWU21CumtG2afMb1jpNj7PF0gmgYCvJNh3ntlYAGnvwrY/f8G&#10;+qPppHvxd+/1eB6L5yAoBeNEwcg+Epk2mEU/q6SzPOWXLiO6inNeDaOaOtWH7XQVQgHXakrenQPD&#10;pddVFpDADh+sK/T3hVGVx5txKVxqxbJKq7K2871A3q7f7JKkqMKAGHxts4SZ/ewYslLycBk4dCIy&#10;euz0xQB478Vr5QNve3uZsLGnt+y00OHAwdK/70DZvf8gdH2qjJ8+U/oBcRc76rUEURA7QiJWgZNB&#10;txuscr4gA1Ymy61OMRqdCbGdD4gHsQDAzOJhzeBBmjezftQggGC2czsjglUvS3kvUFxcqw3fxqhw&#10;1vuVFTmGW6t1lLj6rJbWGTW2GN5hfgJ/Dv81Ciw72pTMc/VdW7JXcCq1DXjNMw1gRBEWlqH9r51q&#10;MUybghDf8z99X4GbWu4YGlwCzm1hi4ENsATMMPEitvq+GoI5sMt83keB0JEa9tXqz+T1TD67B2lv&#10;Bc8/IWWfg4Vl1wSvAtoXsjCApj3vL9emT5tKrUSvld/+t/V7Xgva5r/KbMH7rWfwefntd/WPv/cP&#10;5a8+8dHyO7/8+vLaJ66XX379S8o73vLa8mtvfqq8/VdfC5BfW978+peWN73uqXJgz+6ye8f24qJz&#10;Z44dKdcuXiinDh8q+3GvnJTfVRhcjWGM98Yn2te0YdwM9i3KYtmbMLauZqn70tPbW5YuX5ayREsW&#10;a0TYVJvRX5r3EwW3cvXzq2GuwAiY2rFGOeqG52LMQb/XOa1sU1BzgvRuV8bQ2OPSWWBkAMtijJ+7&#10;6+4yCaM+hf9MmYm/C1jnyOoA1X5qf15l9gM3ML5rq85/FcBdw/k7t/Ma+p5BKdNDGR4IeRll3gyL&#10;CtJEmGk7dg+VnsEaWd7huF6nx4EAxVH/uDPe7Cu7x/eX/lG2tJ7hsaSQulG+nf2DtKFUY3UNjPDd&#10;Pv53ADweCZh79x0pYwD4E+94T5mwjR/vMmh1ACY+eBim3csPTSUdLkOHjpVBZ+jAJ66FHJ4MzWgZ&#10;wN/GBcimsoupIwNX+guC2Ii0KaX53nQ6+gxYbhYgFLjNwAeDWlZtaT0NbOi/Wg+7gq3gTPUTYFiO&#10;7+MImBXcaNcAdoSKPqvljha6t2MoLHOcjzQzwuz6RPrArhZoZY4gFoTmhh1SJkj9XvadNGlygl2R&#10;2wBcMM51RT7+k8CVQAaMsroGQcks61r3rFxeynYpzGvFmcUqcziGAJ6rAeFavT9KNPOHdhYr3GzK&#10;6JncN6eefdWrnoSFnys/bAFYuRzgtrZ+9qwM/MP/G8B3gAwT3wEr/7njM3+f//C9cll/t/GDrbZy&#10;Jf93v+0Xys0jA+VlN0+VX37Ni8vbf+XV5R1vfV1559teX96P3/vnH31P+exffLScx7/dtWVTOTQ2&#10;Ws6dOVUO4OsOAOSDo0NluK83lVcu8N3X01UcO21Zqku9agiNzpur3eEQVICgAtq8ZWvpRGYrlQVw&#10;U8I4Hz8y0WANn34m98yKviWrVsUlszjI9I61yaaDUnBhJHkizEq7655JAa9poFqD4CD8lcmMSBz3&#10;yPjTZ9bUEE2D6nMx0OqEdILY3+niNc/NaXMWrUQ9YEAWYVAWcS4r2N98fPG59EvrnJ0Laxlyf2U7&#10;Pu9aJDOyv81tWwdktT4yeiVGYd2mzrCsIFXFKpuNOvt+l2CmjR47WYYPHS/7Tl0q+89cLOMnz5Uj&#10;l2/w+nIZOnyqDMLEA0dOlYPXb5XPvuOPADDA7HZtFqfRyVQ6+2DZsdKPhajb/bEUDurftmsXjnYP&#10;VsF5srAQSAMlsw6/eTIDVatw/GVg60RX4AcYyFqItZ1NpzadMo/OryxxWhJ/bwH5LKzvfCSNKQCH&#10;CC7BEjvTY5XNMB03eiF+xlKkk1Pp6Csrs5MCggFX8nCV2+aMm/SOwBPMAtRiEbcGsEz7CEIBPHmy&#10;4J0WAMsWgtjtcn4jmAWx0VPBKWjdt3LQFhmN0WhDXi3Gn16IxLZYw+KNbOkQdo5lWHVTD5nVkOvV&#10;55rN9c0CwE1AS0Pw1a/9ZfmXn307YA2IW35wgBvf1+BVzQW/ELwBNC3S2f/RDID99Nl/ymcp1/we&#10;vrE+Nt+5/dyfvbe86oHz5cbhXeU33/jy8qH3vqO88y2vKe/8lafLR97/rvKJj763fPUrnylf//oX&#10;yute8ZKyf3CgnDtxvJw9eTLrTm2zVr1zSwadrFi2uPR0dwa8PTs6U+rqaDPz9aaBLKPt6upO3taK&#10;qvkY8WXctxWAYS0dffHiGhE2raR8dhDMMv1IlMsqawroW95DAbUIg+hvVG0LAI+zZQh+jeZ0GFUW&#10;NspsPX4+B+ipXaY/akz1bRt3RrAKXKPMBlr9XrUkuazkP/Zb++gyCGKZeX1A2A5ptG92SOC2gHil&#10;UWb27QR27RscOmj0md+st3RzG+phU53grkM2t+y4Di10CZaklSDABK+Q2W4za6UBrP49gBklfOQk&#10;Lu25cujC1bST1x4sN1/68+XGk68qF598svzur72rTDDy5QzxDmVyGFMPErnXekz0twDeKfVjIZQD&#10;llJuxy/ehESy3HL7Lv6LI74N3e4F21FlYoNZArkB6nw6uGH6aUhWAwXeKJsF3+br9E2TKgCg85BF&#10;i+jcMq1s3ESDDSg5S4NFFoLa4JY5W4NVMregFFhKWkGolJ6B7ztlSs37CujZSCYll0EVAykC20Wo&#10;BbEy2334v/Uwhflfa7X1b2uaigcMmA22GSxrB7gdHR2ZB9sBDM2gDacOygBwOuLCZbAHHc9YgR1k&#10;AYbBSb/DwkppOu1cgD1hwl3lwn2Xy3/+108DsgpEAdxiXsBr4KkB6rOwq+CN79ti5AC4xdgCOFFs&#10;f9di32e+/lfly5/7SHnHL7y8vPbRq+VXX/NY+dMP/E75+IffU977zjfy+l3l7//mC+U7AP7LX/p4&#10;+dynPog//MvlJOrM5UpG6B+9POuk2VzSddPGuDsGq3bt7M60Rw4F3T8+lskSNvG9Aw+U0B0bNpR+&#10;DP4GmFjXQ3djJc/KijVTQ4LRMlMj0DLn8pWAaBUuEm6YgSxdtGWmj/w9gPO3smvqlXmeCUjh18rG&#10;NvPvGgXvuX3QGgXlsT6uANaIyugqRGMyGoiVgrSVQXHYn2nRzZ1dZTvy2DRPRt8hlwVZk/7Zgt/q&#10;eyW0fnAKNWhOOZW0EJ/7nTlfX/tdBi90msGxAgufl30pvS3kkJXjB293P47BR473g78948hypfeR&#10;su/4hXLu1qPl5I0HysNPPV0miPZM54EkdurLHsCrn6sT3jcyHhArmf2dyWYltAnnWsTRlelEtnFi&#10;hsStE7W0zCBE+wbnxTUaXcGqRPE7gwuLZUx+6w22Yms+4LWiZsF8WMtODWCdilYWdpI0GVd/1NFL&#10;juoxb+y80I4XnT13DqAxgb84o4GMQgtiO46+rUxrpY9yTomr3yXQBGuV2zMT4NIXTiqI/xkh1WcT&#10;vPrM6/GzjaJaoLERZSGj2FZbKYRft0RrzjXIDo00a1hXAC/BqOlnOc2K38sAteH/KwW59ntgjw//&#10;2R+Xf//vP4hUTrAqzAtQAWkA7HtB3PrcbfLDd9hX2Q2AnwXAyunvfr389If/GF/5u9/5m/KxP/rt&#10;8utPP1E+8Dtvg2E/VT70B79W3vP2N4Rxv/LFz2Tk0V8AXMsm//g9v51AlZF+/VZLQ1fBRqvp9E0g&#10;0Ooop6lxTK7rNHdu3pjpbfbv25sKuc2b8RcdlMA9dNL/Tgz/Kl4vs1AHtSSArQWwMktJ7PSszmzh&#10;oHsBvBoJ6kRxy1ZwzBVrUtLoEMEFGGyj0RpK00WTrYEOeE0nGbScFUUowwrgNoyOxtRAlYyrOjIN&#10;ZH7X3K5bXT7dv6SNeC1rb9jcmaGzG7j+Ov69K+xpkUbAJ2sC3O1WVEGCW8GRrqZjBwRlAAzRSYAZ&#10;lgu7WrRhoMr/GsDazL4MipnxiTHg99t6B8qWboNeTkcrsNk3rbNvqKzb1ls6OvvK9p7hMnLoVJlg&#10;6VaHQExllavwb88JyMC7AK9bI8+C1yosB/R37R7Ib7ZzMC9WGeH/1nMztGp24PUOMOABZ4ADgBbU&#10;dl6jfI7a0OrVEksA7MNQQvE/55Caa3BhJkADrAvwYW0Z7wsg0/RLAa2RZGWv7KnfaaBJBpeBl8GI&#10;SmkZNZ/zvYGP6YB1xswZkcTTHI3icLKkmubw2RI6J8zPfzcjlXp7dyVgtQL2raDdUbbyILdxrVut&#10;w6Yz2mQCI57xrQDuLDrJXDsZx1isItCnAsRGNWVhgawxkw3mLESFLFpR7p0yKwPPf/Kz75af/Pib&#10;5dkfwcQ/eh7Aglc29vM7QA7rtphXnxe2/TF+709h32cB7U94LaATxOK7j77nN8uf/P6vl89/+k/K&#10;h//o7bTfKl/8iw+X7xid/gcnsvtM+dgH3lk+/6kPlLe8+Q1cOz4nSqL68MvLZO6XElWD5agrJbCp&#10;HGuP9XWdmdNhgkeOHi4u9i6Au+lT7QB8EW7URqci2rGjrIMR9W2tkDL9Yy4381HRH1yyxD7jNDVZ&#10;GVAfM0AGxPQh/WNdE++5/7GZ7xW4ppOUzkalnX0jy4BieFSEumt+JpHYBPJCnmuYl+tw3+7X2IzN&#10;fqyqNNtiSmgh+3KEkc9Ryax8Xiq7I4mduH0F7O1k7mtwHZatrbJ7Gf+zgKMWcjiPtK7l1hRyOB54&#10;zRZk9rbOO5PatW3aQtsMkGHrHgE9UNZ3Qo5dNFi5o7O3rN26g990ldXrO1EHI2XC7gP4t2OjZTu+&#10;zeadO9D3HNB0EFZHkCqbbTKxVSJVFljPCYihfKtQnF52FZbWscGmkkyQzwIwi7lBCcPTlCx24Fk8&#10;MOWjD8uFoDLwQRlF5xfEAlC2FcApXURCm4eNlEZqm4t15o3kaQFyI5cNMFUAm9wH9Fhq/S1Z2M/m&#10;LwQw85DQMLEDuB1SZomlhewugTJLZcCDtc7ZfSqXu5CAfTCMoDafuUn2xYgpDbd2bscXxCJvxK9B&#10;Stux4t+iDAJOOojXrNJYirFy8rO4GXT++rsq5Qxs+Xo292DChHvLk694afl//e+fleeeA3jP0lqA&#10;jbT2NdsfCmCB25LNad/jN4D2ue/+Pa+/ntyvMtrvfvLcP5Wvf+1z5YO//avlLz/+wQzS/9zHPpTl&#10;XgxqWX311S9+onzty58p//SNL5UvffmzWXJEnzHFDXZ4zs8OblBosXXlPCvZb/o07u8cZDEAz3C/&#10;dR3FucZSr74bf5g+0ks/ctphA0SbMIAb8Q8304krgHGhvF8+e90mgORoHwcIJBBkEAiwuHXAwCJd&#10;MgHcAq9S2UH5KVvlGQpem9VvLouyAiBJMu57OufrTBq53/SNJlPg/nwOYWf3zfVat1ANco1dzJds&#10;ON8FAXhbWYCqtAnoeSjJ2d4j/ruAZz6P65yje6hrAPAdD+zWOaM1BoJdcC8DNysxZqvBjNtVbFdw&#10;ru2bkes7+8r67l2lbYvjhnvLegG8vbdshJXXs12zpbvsGz1aJowcP152H7BkC393BLAOD4eJnft5&#10;HfLJ19t6exMON7AlG3fi+zqYwcH91kJvQC51YElWWYmFDBHE+r7eRP2/RJy5KGWMaSdD+XZe/RKn&#10;6dQHalhY+TzXNA7AcxaLBTygudx4AT0fYM6eBWNmbZ6ZKYtM0ImbPY/v5gHQ6uva+L9b3s/k937u&#10;IO/Z/G6WhoBj+fAdsD2V85GBHWE0FyOgTJO9ZeQ9Q0NZ0Fwp7fhVh67Jvt0olmEkZi+SaRPycNkq&#10;HijXakcIY/HQwyQ8KGV0VSJKaQMmFcS10+BacE+U1KY3nOb0Tz78h+W/APGPAOyzP3omoFUih4Fp&#10;vtcPbtg3QKbJwkrnH/M6c2yZG/7O35Wf/fhb5Wtf+lT56Pt+q3z1S58ErJ8s38PX/e63/qb8zRc+&#10;Ub708Q+Vb/zdF8t3/Yz/9A30lbs4D6uVFlp37DOk85rmsThCJrN4YdpMx9JyH2dxv1yek9fr6APG&#10;B3b37y47UBSCtw95qOLSj7U8ci2AdE4qFZsGQsU2m3suyJYA4NX8JiW5gHZN+8awr1LafuR983fW&#10;OJvLVRE0wBXEgnkKTUPq8/D+K40Fo+drs18K4MrGKiVUhqDl9+471+voo0UanVU5tipqMedv1FnQ&#10;GnUWjE4fK/O2bdwIMGuwK2WUtFW89je+zpbfrUYNrPAeYcjaYWEH9Zv3dZrZ9fjD67biIwPSzfjI&#10;3cO4MIOjpRM/eBvyeeeoi4CP0UYySumdL3t9mTB88kTZc/hwBjHUOui9ONQ1Z+XseauwxALU3K8T&#10;3e3cM4SsNl8FxcPEzlC5nt/VmSo70zllWv0KwTsdENmhqy+sZVocGa2FM9JoQMKbZZLe3J2Bo0yN&#10;I3MCquRhlci81x9WTs8BnNW/nZHXRqL1X2Xe+fOV1vPLrNkwuIDmva8zHlkAA97MA4zVdzSKJXoO&#10;clC+J8IpM9IxLPEzYLIcv7qzsxMm6c2g/fUbNiQt0tXdXTYD5JX4wcswViqJBQbB6ADOapKZ+vnM&#10;0lEViJ0vQFaqYXQaENsErwEt02x34wuvXLO6fP2ZL5f/+T9+VMEKiG3P2QBogCwrR1q/QErzuf5v&#10;SjHdCmaaTPzVL3ysfP6THyzP/P2Xyt9++dPlma9/oXzFhdY4zrMA/Nlnv1n++Z9/UB586P6UI1qC&#10;qMH1OoxTGKNohtyZORC4s9ha027hfwbDs11pWg8W3oZbprHro8/005TN+per6eQbUHlrLLDYtDWz&#10;OmrsTTW66oEA9n6tcYQYADB665KeSloNvjli77FsKUgdRaTPK3jdppnt4DcaS+Myzk81j99PNr2o&#10;e7YQl6fVJ0MwbM2O+Gx8Rka+rZ9eulw1UNNEsuZK00MwpGse1eqqrcjzKokT5MLNijzGd7YZrHJq&#10;WYNd+s7+PkUa1lHgL2cI4YAjkEbA1mhyvjsArYP5e8fF44EyePhEijicncMxwf2Hjpb+I0fL+Nnz&#10;5bO/9LtlQtfIUEA7eOBgqq12DuPzOhvl6GjZinx0Bj0ltQnsDV3bk04yMS2AOzkRJ7hzusx1gLfD&#10;Do6uN5LoUCtl4yI6tRbPAc/m1LRySkxv6FKsuhNm22qtKw9G+QwoHTQwlwdh9FkmVjI7+4Xv4zPR&#10;eRz5Y243KR9YTCk9O/KY/yKb5wDkOXw2V1ALTmWTjCGrA5gMEcN/yqgWvjctMXs2nRGAJygFiOfw&#10;H4Hcsb4jK/D34zpswNquXbeubAHYW2nr8W9kWA2Xnb5JP8Qi8+DjTyGf7CjLV+PHIScFsGOtq3yu&#10;qY1ZbO1YE+6dVLp2bC8//sk3y7/+2/cD4h8JYoHra8B6J6gFgCOxW8Gtnzz7T+WnSGbTSDKyM3/4&#10;uYuKO7LoW//4lfIXn/jD8ndf+RQS/Z/Kz376vfLTH3+7/Pd/f6688udfUabCZEp/q5E8L59jgnOc&#10;XzV6PBPB25K93kcBnXvG783VWvW0nv6ia7F5qwU+20oPHdWUjvdjk50d9pXpNHLW0AtY+4v3bhWy&#10;12IfQSKArUP2M90xScBmkNAYgn3L4X1VQtex15Y8qmwEqNkQp9XxOYZ5Ab3xiXn2OZ6Vz8bjmj3R&#10;cDi+XcB3AEybPqw+rjNpBLCcd435uD7YrkSjM8UyBssYkQEpK60MVGXkHiokwV8LNHBBnT7WjE/y&#10;v4PDpX/8EIQ5HvDuHNkHBg9mLug6mP9o2W2J87HTZejUubTBYyfZni17z18qn33LH5YJ+86fL8Mn&#10;jpcDFy5ESls2KXh7YeOeEddv2Q3VbysLjewiExebyKZjOphBEBvQ2oqcXAvQ1wB0feiNXJD+njIl&#10;zESnNOmuXNbfcBYDpYxF434XCc3rdBTBCRiVx03kWLadhvV0WJ9grQDmIQE2gZyg12y2PKBZ+Y8P&#10;sbKuna2W3zUMyzHYf/KOvM6IFb53wLb52wxBS2dVXhsYW1g7Gp3alFEvRms3Rmw7DLwJJl5Hx9Ng&#10;2QntCALZQoBl65BYMFGqePjOWlzHQQvgZTQ7UqQbLZ0KCZf8MMefCXgm3DUxi4//9J+/W/71X41M&#10;K51bgSwLOgJe3gPSH9GaiPSdNBLgVF4n7cR/HKD/rWe+Uj77sT8oX/7Cn5af/ex7APib5Wc/+U7A&#10;+9AjDxRLEWdzbKvFBK/npEGJUuBz/d65nF8tZTTmUI1hFI3PgfumIdRPtghjNaAzV268w5E722Ed&#10;B72ozmRjQRNpTXNyiFTyARDnr1rDb9auxwg4ECCr5Fsowf64v7pj9dxQL5yH6xbJrBoX+5XvlcSy&#10;qW5dG013QIUjK88zbmKcg2dqP9XnVrJrRJxhJuXBjundjouoP2oaqbO7NRChq2QAPuBt4kHO2GqZ&#10;pMNsnSpHUjMiXVNLddC++d1UZQlkI9IYtJ6R8bS+UXAHeHcMjoE7AHwE0MK8ffsPlV0Hjpad+w6V&#10;/qMny8i5S2X4jEC+UI5evlX+4m0fwAc+dbKMnT1T9l04X/YcqzNxDEHRsrKMLJid1H1Tz05AvLrM&#10;X460WrGsLEHmrV6PNeXEN3PiXpgz7ml9vGlreCCLuNEWcBgB9IFqwRurqe9ipxC8DnJQpsnCFWAw&#10;payq7IVBfZ1Uz/TpgBQfDJlUv3ewgFFQGL4lgw1Sybiz5syiY1W2EJR1ZkE6GJ3R9EPOheMo38PI&#10;fCaDzHFfnJf/Sz7X39MZBNv8xaiGVStRGVtKD+pEFtnE9ZouUwIq7+yskcqAeQWdcDWdwgo1I/J2&#10;mICbpvUXHO5XOWiHNFA0g05mFDsgvmdSGRrdU56Dif/933+Y4NUPBTJsHPAGzBXQkdSCGADHX+Y3&#10;P0ZG//THgvRbWRXxK5//s/Kdb30tzGv7V0D8H//5z+WBhx8oEya8KGxbfUzOC3WwEAabz7OJXOW8&#10;wlzeS77XB1WlKKsrgFU7yur5gBZDz311kWwZ12u1Pr6rbzcgdW6orfWehHFr1FcQL29bE8nb+K1r&#10;O+pA+TX4js5wGiNoHwR8zTlFRksInEfGXHMO1t7rzsjYq5x+h2Mlaq3R9Nxx41xVc+mq1nF5Hs7t&#10;ZvGROWN983Ubt0UCOyDfFfVr+eTz43qdBkeWNf1q/tY0Uhdkl5pn/mOts6lWc8amjMwR+5kDFTIH&#10;tAYNAkz5pDUWSOcdexzEjxLef6TsOXoqc2IJ4F0wsYP6dyGfR89fBsQXy7Er95e/evtHyoQ9jiA5&#10;fiwsPHjoYPxhZ+MYZGuTibv3oNNdFU5Lg7O9EmbRZ5gpY9Fp19GJPTnzWA6Vcg4gpxRR+ixa6gDq&#10;WblRdtIasOFBc8MFiQl5B2hbhXWnWN2bzUNJCiiNDoI0njNXtuT/MnGAK+vq19J5YACDYPq4Th4v&#10;E5tjFLwaEFkyRkIg8lkMhaAWPBwzzCvzB8CAUQvPebhNhJnfWRbq+k+qEDuSEm0ZncSIohFP0xZ2&#10;ftMLy7Hols85n5I58dXcs6ajLl5hOWn1tyqI63Qtyr7IaUA0BwDNxChMuOueMjA0UL6FFP5f/8ty&#10;S5i3YeAXMnGLnfWTZeH4zjQj0P7ui5/5UAbv/+Qn3w64//2//xCf97vlwuXzKedM5+YcvIZEYGkC&#10;WPDdOa8YuZpDzWfc+0yK7n0XPLx3gIDu0UbUidPZqMZUJrYtdmj6hzlXA53KWwHrvVwYwAEkAOeM&#10;qKv5jUPwzMVm2iaM5ArunfeskdC6Ykp5B8oI4pp/537ynBbwG4e9mh1RGmtsfJ5Nft70nnLdZ6Iq&#10;UhmY+3VrFZXgtbbBCinXMnKi9uRuAWRkMmTlcNoM+AGQPXtwOen/yf/SNjlIQbDCvi4ruklJzWcN&#10;eOML81o57ci/bX3WWIyVHSN7y86x/fGD+wGv08r2H3KUoHNEHy6jgPfQlZvl+PUHyife9v4axBo8&#10;Bsr3OQvHgQB4zyGoe9ypZvcGwG77+d5UkydspNoU02o65gwANpubssywv5LHi8dieQE+JIvJHW85&#10;y8guHUR5YyjfmSq8+frES+jA+sGycSwlN1tgKtEqkEwvASzAa6DKiiqDKpHRbI0qV+ByLmlOA2o1&#10;zrxURBlBtbpHENc5qyvrezwZ2dXoYjQ4joxSWRt1wO9yfv4vD7q9VpjZIbkup9+dx3/n6k/x/UJA&#10;vITjLBacRq0tANlkIbyBjwpgm0wtCwiORKY9F5r3Rwnr/Zyrj8z+5/D5hHsmlnV07M9/4VPlP/7j&#10;uaSTZOLvfffv0pq0UgVwBbFNUPv+H7/xpfL1v/3L8gPktNVb//u/flq+8tXP4w7sKhN+7i5AuSgu&#10;gtJUcOrLa6A9PxnZ/Kfnply18/u5YBUwMch8/sK0jqOE9IEFpIGptRtrgYTsJQiUxSm33bC5ymLu&#10;QQDVhkF0nm3dDvxO86btgNgSxFX0L++/BR22VPGZe59vgZBVbXWyBKPNnqOpnOcNaQfqBlXHM/W7&#10;BK+4hkYR6V9XAG+KOlBFboSEDETJvJKSbOtnYWWA6mvBmZoIgKo0ViLLxsplCzoskXR+K1uY1vJj&#10;AGvgSl/YWNMOgG+lVfegA4YOBKguqSL7Dhw8VkZPnc/yKgawBpDRgzDz4au3y7mHHi8f+7UPwsCw&#10;7x4Y19kodxnMAsADGZm0L4P7dwwP4Vy7xe9zbLDBK6RCxghzQl6AQ6TMf83gBtp5ndGy8YeVJT4s&#10;ZahWsinmMBWR5RkFCp1EAGf6HcAWH0vQygo8pIwB1VDE/wWo+L7mca3a0k81+PS8lDOgYqTUoEqV&#10;zMuX4wvxMOtMmYCrBeIK4Crdkzbw4fuQMSCCV3/Jhyxbmn9UkgleO6NMMH8FnZ6ON1+fDFAKYFMN&#10;i/lO6698bt+yqbRt2pj3dkD/lwg07Oq+U3crqAGI91A3Za6uhyzCMRsQv2jytJzP7/z+OyqIkcfN&#10;ROw/+P7X/+9iD4FM+zG+sJ8/88xfl+/jD//4uW/i7/6w/O7vvR2juay86J7JMKmy0lpua7sB0VLu&#10;Dc/AczTFY2fX6KTDez78LrEK7n9ywbJvjF9tjtOdS0sZJOzqPcswPNmN/qB/KAg2be2OnNb3FLwL&#10;VvL817alCEIAG+01HeNk6e3rHBXkOPP1GGEj0aZ4AOki7uOCpSgADAfGPbndFki9lw4q0BAsgWFn&#10;4laFof1O4yiQuSaNh/JZv1z2zwTtqAYLLQSyUtlSSP1ZA1eZTSORZaQzn6f80XmvWuWSglkAZ0w9&#10;TbZ1nEEvvq5A7h3FLeX9Tiseee22X3k8diABLJsAzqTu+48C4uO4tqdh3gtlBPYdOnkOX/hyufTw&#10;S8qnfuOPywTnhB5CPvc7FxYSetAZKX3tHFk0GXjXXp1rLEULxKaPbNv6sTacYIo6kNcyr6w8H/ni&#10;pNamBCxBM5GutXW+3UgerHTGcE53DG71g62D1c/J8hW8buSuJXZJ9QBGQal/LHjtLFp72ddJuQWt&#10;stxIpBFJO5ig0DC00ZHa11rSBwBlBTqlK0gIaA2G8jngFoC8XwyADLhFYgEofSVTGKkKQhY7S6eG&#10;yrZwJeeKpFZyyqSL+a1joFfIJDKw0+Nu70weUNa2wwTELdks2BuDYKebTxO4TukriwjghRxnLr+d&#10;xvU6zcutB26VHwJOI9Df+kenxHHAwt8/D+IWkJXPzkL5zDNfSk75f/znT8vjL3s8/u6UabO5RsFa&#10;z8N8ryol1839MainMomh4vv8RuOqH8y5CYCAl+eiS6SctR5ZZk4kGmOluxBXgdaGIU+Akz6SemCZ&#10;bcu2gGaBUfmVGK/VK8qKdesqeCEB00iZokYG5vl5/5etNJ3kdi3Psc6GMXuecZVqSDwfQWrxhPlX&#10;I8e6OJ5j2Nn7yjVoPH2+jVFe0d4eN0ff21Ucmlklm0EGTd2zsliANrXPdW5ngdyfwFUTsNqGUs0E&#10;dZBcw8I2Bws5aMjx9s7/3OtQ3v0HywDyuA8g9zn6j+96ee1MlLsMah3GvT1xqoxdvFrGL10DwBfL&#10;qRv3l0++DQbuHNqT+bB2ANBdB/bz40Nh4G4+VzoPHESL7wfMNMEsiGVqmVgp7cqFRuE6M1JJQPen&#10;isvRGklD2AnpJFbTWCCesZzK6JlzUkBRA0VV0sqCNQ0BYOhcgkm2FIQN0AV0GJqOEtAin5KH9HUD&#10;ZN6HfXmQzpDgqBYDII1cWk6ndChbw8j12PjJvLcOd5kPl05s543fmgdsaZxzgnWkTG6pk9i1wRg8&#10;eIeazcOHW0iHWIp0XooUXNGxlk5L58MX3NDVnTScnSUzdnJP7GSCoGFlfWnBHcnK8RdyD1KSyXlF&#10;wnKO/k657pxax06fKd+1YOMHdXigs0k6wF8A/6A18siyy299+6vlJz/9p/LcT75Vrt26mVkxrX4S&#10;sIuXsF8VDvdVwHqvPb9MKaMa4r2ln4LXDu/5OjAlWz6rlUrWduPG6Idy772PmYmU8/W/3nOv3VE8&#10;600z0pSmRncNbK3sgFXbcUdiuDgHjq8rlgnRAZJBJN9n5I+FEJZXOuOFU7i2wd48Mxl45mz94ZqK&#10;SwUU568BUAIvBfQ1Mo2Sw3XRhdEoL+F5eX7656s4B8dme4wE0DhfYzkb8XkFaowOTXA2LGt6SP/X&#10;sQHO1modc6aNddsHmCG2rPXL9127UawAuGdkrA4YEsT7ZF0wdkDMybiHyyCM2+MIwIPGoU6CNefE&#10;OpJI9ODJs1mV4dD1W+XMrQfLx37lfWVCm+v4OM3Hju6yvgfHfefO6PWtOtucwA5k9CCMrH8cNh7X&#10;Ymg9YGSnv+SkLO5wqlmLOQyrW7ht4YfT0DqyQ2k5h5unJdbn8eE66Zj1qzJpxn5q+ekwAkrAmUu0&#10;hRUAcqb7tHPTaRJwajGwQafnJXQDYJiaTuUYY5Pyph58WAIkAHbf7NeRLgLZTreEFuaRdfJbzhXQ&#10;CxpbG8piRUdHZPFyGZNzXNwGuHnodsDFq5GZq+kQ7ex7HSwBkzgBoHnD9dwHmSdllexXOdqwmhLV&#10;FonN9xUkdGQMwQIkusEs2Xg2ktt7qM9tmZ5ppkNHj5Qf4Ov+9CffTHTZemen09Enfu65fyz//C/f&#10;Kc/+87fKpz7/iTI0OgLzToi/aEfWuBkf0GXwmD4TmzJaAykT+75W0Jl7hX3p/I5zti5aGWvzWiJL&#10;VSA29p19+X/25eieBIeQphXANVvhpOeCRCNntN5r11d1LqlVMKcSNkX+AGXTth1hUnPCAtiSSsHr&#10;eFtZ2Oi9wzPnOFeWBr6poMJvtvpJtyB5awxiMgUwvovTa5wtczWuYaCxQ7eP/pr6fs8X9ajPLpAr&#10;C1fWrcCuE9HZ77uNDfX1lq4EokZwL0eyQHeKNNg2TTlt4MqBC44AlI379tr2lz6kc/++I2Xk2Jls&#10;TSEZxNLvNXi1c/xA2cl24NTZcuD67XL+4cfLn7zp98uETViKjm6kLzdzCZ1uOZ3UvK+dbs0WfNit&#10;28qmnp74vRZ56Psqp3tHnDlPzd8XACcfrKzG+uzQT2a7mQdQpwnpQVKaajEHR8dZZrpoUZk8aWqZ&#10;7nxGdKpEo5Gr+qquXWMOUf/I1R3CDBgBZbXgtd2JgNIaAKcO1uIOpF2kNx2tAW7SBYBCGSvLCN4q&#10;8apsFOgaFz/ze4Hm7w2CyLiev+mxlaiIRVjvBZzrEhh46RoBi5xbg9RcWdNrgtFOqdy2QqdZydGO&#10;0khoI7wNCDRspp08Tr5j3x53gf41wJnNPRPEyum5/F7gC+a7Jk4ro2P7yic+9afluZ99s/zs375b&#10;fvav3y7ff/aZ8sUvfa787u//Vjl//XKZOmt2glXGIHRjBGgCUt7LMHCNM7h19orEBTCaOVfOzSix&#10;zDVvyZIWoCtoa2Cu3l/dFYOTBrUaxva3dcSPlUnbokQy6MWqJAAqSK1u0iVJzEA3J9VOqBbHzAKS&#10;jJmlHwnEjK01pQSI2/htFhCLT+zavIDXieUWcu4A2Ootg1jWU69Yta5Mm8W1Y/w9rwXLluK6qA7s&#10;E0pnK6vo97p6qgXlPhhwDqs6dhcAA96MBWixr5JZ/zfrhfXsBMAGrwZxJ8FFijLGAtJtkhlAlnXN&#10;/bp8qEAW0AK3H7XbF1kN6wLQoSOnytDRU7Cvk7kfLX2HjpXdvDaItQMQb4exB0+fK8cfeLR8+Ffe&#10;WyYMHKlllNsHsRgAcTOAdhWGdoC7aiM303QA1kkgr+3EsXdoFZbUdJIgFbhd+MVKCS8oC4B3IzsA&#10;bUYuyeR9/Ukn2JF9UJZTGqSaMRMWdiwuD73OxCBjtmQsndf6YiPHYSkkXgJPdOYa5KpF8Km8aUln&#10;62D1h1N11XpYAkKZKjjjz/JeI+FnPsDVgMzm9xoMi+iVVf5Xf1a2VeY5kZ8skcJ0ASbrAmCBu2oD&#10;rMD/na1BCW3HNoWk36cMdB0pm9LM5Sg9Jzu+jCUY0gJa2Vx5vjbvbYtoiXZzProjdZSTQRhAzH24&#10;d9IMrnl+OXnuTHn0icfK5WuXyq7+XaiKZeXueyfB1HeXSdyXyNz55r5h0AC33qME69wCWkG8BmAk&#10;RsB1uupkwInRmCPzWgAR/7GWjgpKp53xtezmIJU5ui4yMOfrCDTnkpIMjOLaL3SvDAY5Pc1qAKmS&#10;8bqVuwJUwGzYarS6Rn0NIglg76NqLkAGlKvXuKBeldKmvjIzpEYbtpVxHcGU2TDaN9BvVmDYMfL0&#10;s1oBh4TG7UmQzb7B8V3rOuv3hnlrFDr5Xs/H1ChbU0hbMCgqTCdkl43t87KqKSDnuHL+q1oiibQG&#10;T1ZbKZt37DHX69xy+wJeA1e23cjn3bKtDLz3UBk+5qwbxwJic8EycP/R43V9pNNny+4Tp8u+y9fL&#10;vvtulXe96XfMAx/lh66CdjjboSO8NiKNX6xkdorZLbtw1AH2RmR2mykRWEiG0K8RlHbwJLmRiQGu&#10;qzf0uHAxQIaVHRBRK1LYD6+XrAIcWMDpM2eWiRMnlZkwp7lDO3JWeIu8AczcZEHW5FwbH1gpnaIL&#10;HkgTwHKcr1tBrXxWFvo/wVKroxxYgEXGwvvgDBy5lZEFsP7Paq5DNjDaKgNnFBHX6XxIPuCwJC3D&#10;A5vG75vAlsD1fC0cqB3UWt7NZbMS2lJTWQir7jnkegCiTObxlO/ufykAXolMjyzXWCDNZf5FRlKV&#10;gNyjMDcGzfyxADTt5jS1SuQJP3dP+bm7J2W959mATuDOdmw0wDKPa6RWpvVe6poskLUAtONwjUar&#10;gpT6+uueu1uLUCpTdeQeym7J7XquNJ+b15I8sfsGJBpDizWsgmqCQeZSBUZqhbkPzVKbDgYQmAJU&#10;n9cxssrTpvkf9yGw2tY9X4vcMPBCfPl5MK+DDxbwetEyXBuAbQWXS50IaPuFAyYs7XWUnIFGC0k0&#10;MlbK2ZcdvGNZcIDL8VLP7LFpuoM5N1uLjQWwk7Ab2BWcGdMLVizQ6HLcPEDdOTKKJMb9HB0P0/bv&#10;A1v4v3sOH8E1PZqaZ9NFtl4YdoDP9sDCuw8fz7rAg8dPl92AevfxU2Xs0pUyevlqOfPwE+Xswy8r&#10;7/qld7s20vEydPxk2XOMPxw6BIgt6MAquEoDfu8AzeVWDF7p825FKmRRYmS3ndSHmE6+wbA/N8Kb&#10;gRXTt6n1oXU1fyu2tu/qxbpuo2MjjdfiQ3Iz6wTs08pspRcP3uCJnVn5pZStIKzMaScx7SRAm7yv&#10;8tngidJZAEcOwj52ctkjo4HYCixfC1zlkp0xEhkQ+rkyytbMBexWH9aCgjZ8OK9VwxXfV6NCh9aI&#10;mfLI77heQZc0E5/pQ8WPgm2yJCtbWdgZPO0wAl4g6FLMoc1WMXCdy9nXCoHCdgngWagBElC8b5hZ&#10;EJsuSSpFNuWaLWDws/iD3B9n/Uh9tUoF8CoffW2QzP8J/GoILVTBGPCZ6kcj5ISFjdE0+JdSUIyU&#10;RSwawurfakiWR1FEVvM6M4/y2u+cHC5rZ3HvBEEDXqcmls0EsPEB54kyWiwofZ8CCsAjcAWS//G1&#10;n8UHBrhGlSO1AWgYGIAKYJtgtjkIo13jABOrLOwn8xYu5NyRzys4R0jCPmXTyAhgp8zRL/fc6hje&#10;rZHOllGqLPWDldDbeh0DIPsio/v7A+CwrbEg1KZjBBq57Cw3SSMBYGW04O3fb7rIxRPA2QH9XdqB&#10;w7WEkmbxhsxb2ZfPZN/zF8vYlWtlGBAfvf5AOXf/S8uvv+Y3ygSnkh0CvMMnTkLf/JidOqHdIBbC&#10;NJIBqwEAnYhzBjnUYYcuCh5pjF+jNNJCZa1gWExQyxh2+OSEuRnrnU6UDi0DdeBfmBsUQC5+5ip1&#10;gtCOFsYUcGmtKLCggaUE5UI7oCBGCjY5X31f00dWAzXyzf/ZARsmNfKsby3jyhpWSDUF8oI76QTl&#10;L1sBLBjj95ob3LI1YFQS604YuBLAAlnprPzzOv1c9qwpkA10Cjov92cz98cZ/XUjnATfslN9LA2d&#10;xkQGTsTWawakAlXWFcQCViAvp4MvF0SyPd8LfFlYGSw4BaZ+sYUgRmIzfS0tFVO8T0aA/6hMjB7X&#10;YFkNRvk/fd5Vpmk4ljIyUXeu0dFUSmRBXuW+97cG+4xAC1wBbnDImVa894JfdnPtLEF4JxVDCyhp&#10;gtI8qyyncbQJGg1eIr4t0CcHy/8E8Fokrrld2TqLifka8C9dvqY4vFEZ3QBY6WxEeeXqjppmmjcf&#10;9wN5D4B1AzxXz9H+oLqwr7qcrsdXVaZ5/i1D4nkYdXb2DX3gHUhjAWug16izQd/tsi6fO5pPFha8&#10;+rmCVp84S4eyNXCl79uPfDYS3TO+P2kj659TuHHybNkj88LCe3g9hM+798r1AHj/jVvl5AMvLidv&#10;PlZ+43UAeOAIlA1wR06ewSI4/yzA1bH2IIBXALsVwN17OKlhF14aC7j1f604cXih+WDzYErnLLcC&#10;8/pQ1mDRVgAW5amjUQIeOrkd3rSS7/XBnKvKPJ4jdewAgtdWmaD6iVr8ucjBuQtqzW2Vz8+PBY0U&#10;5HeNbK5+bm0Gxdo4fgDMg9PQZK4kHl4eorLQc+Mz5wF2BsJU8fC7hk0tRLDT+fkizs2Z92VfI9Tm&#10;v7NqBSBWfQh2AWr5oCV3Tj2k/7TV+AIdNSO4jDOwDw2M+6szPlgEIvtrPDbGUAhmlYAsLPN4TNN0&#10;URqAL8qEbRgX0LptcqICNN/JwsYeALjA8zM7cg3s1Hyo98HUTuQz1+D9i4HjHJr76fOovrsSHtbD&#10;EOiCJC2zUoNptdnK3EvLGM1MCIBa3O99UBbrD/cgiTFksFyaM5ly7MhVFIDFFErV6jsDIn+P5HZo&#10;n9HlFHYIUF477M9lPcPEugYu8WkEWokNE5uj1nVYYPBUI8b9UjnE3eFZ6ipodDWqjiDSwCZizrNW&#10;5jcpJI1OCjYM1A7VoowmvyvjKpndGrTK/HLgpJko0pbCjWFdUxgZTPWBM2VzDy2FGwB4ENYdBrS7&#10;j7QkNODdc+psGbt4pQxfuFj2XbtZDt18qBy+/Wh586veUiYMOZH7qdPIaNCODzyKozwEbSe5rJWI&#10;ZtdyjHJwwNsq6OjaU/PETjmb+X7Q/wloxSIhNWBnfV+bDyN+pAwSQMF03LhaPL45/tfEqdOyvEUC&#10;PAKY39ih7BRay9phALoDFea3hgMCXpnXWmuZ2OKMyCKYTIDqhzX7UTI3Pq8PzwcXxlWO+TktnZjP&#10;AxjAo1VW/jeVZT7oRjKvoHOuWK+Px3d8b+drotSCTGtuTrDLaLwjl+gYmUfMIKABwYzegqn5TwwC&#10;isXKLgNW+r4ysZ/b9KWTbuF4Kzo4T9wPDYQMmkEFAhgwCkpHNM0BoKqZlBbyOjIa4BqE0hDKvm41&#10;bAKycTVs1ipvpunqLGurkfkYudY2bMx/BX/Ym+Mr2f3OenFVTQwk59y+ZXMFQotVlaNNcb+AFJyy&#10;XDMAvsn9NlF7v6/rUVcWbN/kGlwoHZ7TUpUB4FQiK6MXLDYeUJtANsCVyi2ev6kzI/BOoWPfUs3p&#10;w8vQxiNCJvZFVRFGWnfP0XYxPKqG1vG9hk0YGNNFvTCpfq+ZmR00wSu7KpttzSSRNcK8N6D2Pz28&#10;VvUKYF3WfiT0rn1Iadh2l5FnfOE+PhvAlR04hmsLePecOR8gD124UIYuXS4jl6+VQw8/Xl795C/g&#10;Ax85Bvueju8rE7sdOWkE7Bj63MENR7AY4wFyM9ywqZH25Hfx3jSSozGsyHIVf0dlOBGeww1d3V9W&#10;Tk4NyybrGq73xlrdFLkK6Jylw2ipHUMQ2yGSRkIq2ckWLte3hX0XYk0zTLAOyG9mY7AgxJyxHU5f&#10;fA0PxiCK8x3p2wpcQZtgFq/DLAF3DT5pgcMaAQ3fr8Mv5rNE3bdVn8jJDZSvgnylwMMoCK5EUAG3&#10;wJZ1LFwQ8HYCWXcTiiSjVgDzOlyJDdst0dsehtZ3TjED+xW81kCnqovXsm+KR7hn7lc5vxIQW+GV&#10;13xuAYQKRSaNLAbM8YdVNQ4EAdQJmAE2vxN8uhc2Aeu1e80aUo2r904/fT0dWTBWYHPNNCW+8Qnl&#10;vvutwyA1GjI9Utr7zrN1kL6M2tFZc72qjUZC60MKTP1HgaG/aSArZZO8FsDrO5Xe1hrXCidZrwl4&#10;CXSVjkbSwfaZLWPFmuSDF5j/1f/lvQA2Eu29mTbLKWZRd5x3TXsZga7BSwGssdFg6/LUsb08H557&#10;FEALvB4/o4xQEU5OJ9OmUAPZnOrEXTAzRJYSyheAWFDLvJZSpnwSQPdZ6UjrA0+79sHCFnAcP5Xx&#10;vv36vw5gAMwDyOhBlPEgAB65cKWMXrqvjF65WvZcvlrGH3i4PPnyN5QJFbgGsPCFj1ssbc7paIuV&#10;T8Q/HjsNwI2aYTEGsByZwUMJALCducOiDcHavFZWC1xbkx/uVF7zULbrS/BQDNknaGQHQb46m4Pr&#10;zZhLTIBhTY3mJpBFZ5u/1BK4xcXB9Q7e19+tvq/zPyufXVhsTfZpbWsejDKZDuWD8jjOBiHrNhHo&#10;SEIeqJ24Tr5dgawPmJpYOl5y4gB4DUDTOsu2Skrz5SuVzs5eaQdgG+ZmK/u6H3+7kY7QzQN2Tu07&#10;hQzsz207vnXkNvvRzViypj25Xyu6rCSqPjYSkeP5XZiC/ddMAMfnP2lcX/VrTcUhmXktYDWGGUWE&#10;WvEzDaH30ntaDViVxl6/4DMAabDK4I8gtABDQ9ioluZZeAyBXI2F6Rvr3OfHOGsUZTMBWGdpkUmV&#10;0JbaWuijQa/1w4JXwJqOSpykNWTPCRaV3AEvTdDrA7tImHJbsNsEqYA18txEo2Vfjb6DINpgWK95&#10;KoZeBWK6KcUbANjr1mgJXp+Vz0FjYzxHGW3c4nkAK/t1f+jDO/ty/qnEgrSMPAewANoRR/q+rqxQ&#10;fWFktuzbSidFSreks0saue07WAfuDx47VYZP4/8C4j7Be+JMmNfWf+J0GUAZj9+nD3yz7L/9QNkH&#10;gG8//pQD+i+UveculLEz58r+i5fLIX6099zFMgKYRwCwc2ZVKV0XPXOVwoTJtTacuJ1SaWgJpeA1&#10;XaQPoR+TGQr4zgfSCYi38CD1H7bxG1dv0MpnFQduoAOxX3TPxAx0cEqahPnDDrAhnbcJvliB5bhf&#10;55K2FNMmE1sIYgBKdpd5fTjtsJbv3U+Ymc4omGvwqvrGtgpgmDOgq5FI5VSVVpvCpO2bsf6+pwm2&#10;pZyXAF7le9jQohfB6zREzi4o8GWezJ/NvamduOZC7aR+5zESIKPDy7CC0aBVWIIOJpANktWZES3N&#10;5Jo0IjTPQwZfy35kD1WLYDWYFN820WiYkfsimBtV47XW614T6SwgNWhRKt6bALhOq1pX2MAocT+r&#10;P1wjzsmlIscriB1ZpXGtTbBrULxWDbcReK/dFGIt/O9JpFkpLXgFpuxmhNnPaxTayL3zKxv8qiws&#10;CxrwMnBVq7YqA1sbrc/rVha2ms+5tyz2cNSTxsbpZL0ntgQ2NVrsI+4Qzeegodmo8uDYHj/Tv3qu&#10;HFcDYhPAgtbXAtgg1h22bUlot+aFnTYnMlqZPb637MDVFMhbIbRuJfcI4JaBD9UBC0PHz4Rxzfcq&#10;m5P7RTaPXbpaRi9eDYj3gFPTSCP3XS8HHnykPPD4q1ydEACfPV/Gzp7D/z1TRvnzLuSy+Sudc9nU&#10;C8vc0TwAb2xOUN/OB0Pn3Ik/3EhlmcaH5QrkeYB85myX1arW8cTxB7lJ2wC3cs3orGmkuwCwVUNa&#10;9SWWVNKx2mAarWjtlLKJQazFGZHU+L+ysTJcBjAiuhbQNTM/RE7T7Jh5b0eVVQCGoE1nVqYKeg0K&#10;DzORSIDYPFhltOA1qBTp3GLLgFjgAeA2AO70Q/4uzIocW4dx85750L0XyYlz/fp3AlemluUrq1Y2&#10;8JrtYAIuoOP8PF+LDfTHBbDn2USy7XBNhLxGs2v+2xphx9gqfb0H8fHZVyLysi/gVU4L4uzfDs09&#10;8v5kTKzsy/+MHWhg4+rAXE08wn0n3ddifBnO9xoIr0ngWq3XT+cNm+6Suawp9nlbkdUVUDYAzrA9&#10;GZjPvTbltT6z6RuBJBta1JG8MeA17SSINRYC11FKglcwLwfMbUahYWkNjQxscNPzln1VE15XjCDX&#10;uZb7uh63JsaD/qgySOEG5+cQyDCu/Zmtdc9Go13/yPEATRBLpt1z6EjZjSQWtAaBZVwLOHpQqsrm&#10;voOHSi/YEszd4KvHCDS/74eBLZfsPYCyPXqyjJ67VKUzrCuAx6/cQD5fKSMQ7MiF+8qBWw+VAw88&#10;Uh58/NVlQpLLew+UXg7YgLap2bRsUhmQJLU+LdZllwnpMaf/QCIgmfucfmeYEzIXxgUJaquvZGjZ&#10;2lJLmw/PrbXSznjZxc1wSlqbAG7Dmjqn7z2Tp0byucaqkUSLzH0wpo2s3mpmYHBNHWf1qPNX8Xs6&#10;r2kqGUMA2xKo8D2sWkGsjK4MI3gj4Xkfn5bXMqHA2thFJxK4tHWAVyAKytUGnWiC1dcCd5XHcdSR&#10;NeV0BAG+Dh/O17Lxhu7uYpmdhkz2Va0oGWXgdFb230TtZYSGCTVgAlgwGysQRKqDRMMBrqrA88v7&#10;rQCZcxbcRoWrTASgSl3ckUW8X9JiXL9rjIOd2txv4gMcu6ZodEGcF8p7hoLhmH5urXcNAFWf21xq&#10;AovIdvPQBrDcpwZA90ND5WymBjn76DOer9epgQ9wAYpkIGj0fQWKnwlU71MYmNcyoSN8BLOpSiPR&#10;Bg4NYmWGSNhW+WyThW0Wb5g+cvSShsWV9ZX7nneNeaylr3A/eVZOoSOJ5B4CWu+phtFBDDEinIfM&#10;m3Pwtf2WrX6w8rmpbRYbqtQBp8HBaLkwoK2JVPfwWc/evZHNwyf1d5HFx04EsM551X/4eOkBwMpn&#10;izecdWPkvO1SGTp/pQxfbvm/Zy8C5qvl4P2PlJsPP1kmCNDtWBQT7DV3hTVxnh6AbcAq5V9Yl+Zk&#10;du+3uANLwm+yDXiRCup8LiL+MNZKICsdlZA2LzpSmwvu9MFw07az3cKDS5HDps7iIAMB3MhofRll&#10;m1HqOg3sHEA8v2QA96w6Q2JN0CPdAKvD0zbwgOO/Iv/shBapB9R0RH1iWUSQCCItrwEho8Frtyid&#10;9Xt5kFjjRIoBxDper9MHFrQbq49bwdx6ze8Esqzs+7AkYFZSC+QNzpWkCwGIZWA7cWRaQGsO3c7T&#10;GQCFUZGVugBhSxkP0MiWDr9LsMVOx3kJXA2O5yajGxyThY3QKpuXOrgCllwAA6UcE7CF0fnekVQa&#10;rQxx5L5F9mrMYM98hjoxsKXbYRzCwJ1ujOdUJ5WrhTZKaY9lLjjH9N4Keu69z18WVpUlwEnf8j54&#10;vQEoz76R07Jd/F/6gffG7zX4jQ9qBVRm84C9DY5ZwOFghqSQMHSCtgHxYtmY91EM9B0DbBr8nCtN&#10;dbKCa/H6HLzfuAoa7OSaeW6bMLo+pzuzcGBwmgosAex7/d2tSmmIzTywdc9iRYyIF+eTE1vKanPA&#10;rgC6jd90Qnq9YGjIQLEgtmDjOK9PAuIjuKsWVSGjKwPrB+P7Xr4O++La3nczbDwIiA/cfqg89Ngr&#10;y4Q9h4+W4aMnAKuRZgcWm/89mDSSB7f1ubhZ6+QstXQpRHV/U9/ZsLOfGZlzTVQlUx2VVAM4SmxT&#10;S6mZ5uFs4WHIwp1W6NBpO7Cq7Tx8gyFTZ7qG0sJWh8PHAcDzjHhmjqyFmUrUuucZMHZqn+k8dsIE&#10;rWQOZG31sQEh7x1lUv05HjydUZap5Y6wsoM3AHC7s2/yQCObAZQsLPOupWmdjRwLSAHbtlkmlnXZ&#10;v8DREMDEgjhMHGBzPDrDZstKAe/GALmySHy8uBZce5hpR8AYBcB/jb7LFAbz7HABEh1SxlD2ycCe&#10;p8YijMF5N5LffLEugaOZDIItbcfPXdNiTwAmQI2ex7cWvBoLjyeAuf+1MAXlw2uBnIBdQF4B7Djf&#10;nFtLklYWrmkpZbrZBiPsAlift+ZVkaH0hxh3OrA+pN81QaE74G3JaEGi2xYJC7gFu5+5r6x2D4Bd&#10;OGzlKtTZ0lWR0Mpmc74qFw2/M3g4E6hzZc2YMxfFUANYz/v86yt4U/1VlZCu3qYdKiKej+fPOdcV&#10;85HPgtTAlcUc9HF9XJWqn+vrxq2kGScSM+LH7E0qscCNMnrnOO8dkovSVVIPnTpThnFZh06cpMHG&#10;sq8BK5o1zyMXLgHe+8rhWw+W/ffdgo1h4UvXyvjVW+XQgy8utwSwlSCCctj0Eegfwgp4YGWAJxL2&#10;5TcyckZP8NoTCtsCXJuDlp3b1tdaogAaie0F6uxv7a2WuIK4+sFaWEEsA4ct6XgCTTBOmTEjYX/Z&#10;shn6Zw2044htmfuXlgnZze/RiRq5XCWz8ghWNSBF8yEpC6t/VyVoB2A0aBXGEAh0OoHla1nN1zYZ&#10;QYnn8jMCUtCkbfV3+G5YagGcoYYtRtYYrHIaGQC53tXqUSJbdvXyWt9QaWbT36rBLBk0EW+AmJEw&#10;nKMdrIKmVobVKLpBpg7OiXPluPrmDQPnfnKPvTb34ywhArjmmQEiYKzgZL8Z6ogPyHdhXpq/0x/0&#10;+Obs9fcFsQYjqbWWIhDAvtewKElriqqyrzXh67hHukiqreo2VAPlM9efVY3phsnI5lQ3wcDxiVsg&#10;VrqGnd3SBHTmoYIJG5AbnGoGMthkXlNJlYUrAzuQwe+mA2AHMYQMuB/2E+9j7SOt/hA1hsHnXmoI&#10;M1Ej5+19VjZnkD59Wb9XsIZpw7Ku30uf5zvJ7E5AKxHoqlzN/QpmB+kbWzJ9pLuqpN514EAZO+es&#10;sCeTuh0x53vSwo1zNe97rhZu7L12oxy8cT/+8LXI533X7y8HH3y03HziVWWC7LvHSBhyWCdcRva1&#10;bFzHKe7LZwmBc2DfewE2o3B1C5gBrpNzeUE2pbjDq7b3vCC4xcOrwQwsKg/ElQ0tGpCB3aZOGKBN&#10;chX1WXPSKRz2l2l25i+u1VepvHKGytask4sW0FmXpFM1Qaw8lLBuZV/fK6M7BCfvw1j6qX7uewEN&#10;gHx48Ul5cDKAMzNY+mi0XGnlaCxHZVnEIXA7YGWlssxr3njVRhgY8Or3rqf5vc3Cli36fj07YszC&#10;vOzfDiLg3MqkzVbGD7jobA1bGGG3mkw/PgEtr41zUBVEqrYChhkxxueCuNZs4xvyv8q261AHGDJX&#10;EViHYqETJw3FMZTf7tP7EWPCViZO3hnDV5kY8LKPDDJxJBYgNgqtUpCl/Y/HTaBK48z5OKAlU64G&#10;zACRc00sBIOzDfbNxHEANPe7BWCHoaZeehO+viws0JXbbE0jrduw9Y6EzmCFZfr8lYENZiUHTBPI&#10;DuSXFIy6y8IysP3KRcN1rwSyqifKiOa1axCdJkpA5zlhNFLEgVpUNRjAtXhD1VrBLOGBDchN0Ep+&#10;9n9BLVgNXGURfWufnSDD6PP++tku5bSy+eTJsvfilbL/8o2y7/K1MnbhShm7eF9SR3tp++7jc5jX&#10;Io6912+XQ/jAV178ijJhxEqsYyfLKDsZNgd88HDZzYkI7CFY2UW+fS2Y69QfzhqP9bECS0vDBeRk&#10;0wA2Fse2KYyAjN7Z33L4zelpzZTXra2+DTdG8Eby0pmVvOaCzQk7La3lj07tksnSzPkC3ClTZmQc&#10;sbXQTseyaDXyDQDbEZXJa3kwAnVdAOwDr0BOdJoHlnpsHlSWwQAoPjiZVgDp/3Qgi53fV2nl/5JW&#10;wUrXIWV0Ir5XEusrrwfwymUZd/l6QYwvqxWno3Yow3m9Gd9PKS1ws5JFjlM7ueeR4IwAFrzcgwZI&#10;npsuhMEnZbRN9jAnbVvfxe+3d8ZACGCDhtV4cI7sNxFz7stiQBwZHCOzAaXA/zlnI+bNWGfjBjku&#10;AEzRCsfRV1zZXquwlOUr1ljhxv+jCGp9evxs10rm+8jlNIFYi1cyCICtrsJmtplPDcZKiSX3UFB3&#10;yKw0xw1nZQPzw4KZftGwrwDKlMU8syyiLYBbVVgCdUW2XCfbtnYMKRJbMM+0j6AQHP2W+gIVHedq&#10;gM5mnKQBcFiYZ24O2GfjiiTK/2ZI41b6ayeEJBOrMpXMklfITUZVrYIT+3/Yl+b3Rp13jI6WLkDf&#10;u5ffwMK7nfX1CMQIgHcA5JRWAm7nvTp47XbZewUQA+iRixfL/us38H2vl1F84fHryGfAe/yRl5T7&#10;zAM7gEEGdi7oYaS0gxiswApg2RoWd/XwWBg+i57nBAWwr21Gr/3eOk9ZWhkdKc2D2gkLN3k0H+QW&#10;GMhgRmQWYHBtYZnYwJZBBaWv0WYHOCxYvASriu+GBXUVhfi8tGlTZ5apAFxGXrB8WVm2lgcHK8lU&#10;RhWN2Ma/AbxKaGcbFMwWKKx3iBgdwUJ7O+waGMkVJxrWMHihLyQgkuIACJ6TqQ7l3MZtyivkXCQ1&#10;QNhs1Hlb/GXTSDalrQytnM7KjwDMYJYgDisZ4MlWHxgF0gKwxS12UiW7/rARYF2IDLDg+hLcAtAJ&#10;ZtH5NBSJPnOcDexzaz/uCeet8XAMrvnoZbBofF7+b/56xUZAzDU37oDMq1yOEtHYYUCa8lDjBE5a&#10;4NhnAWpBSYJeMh3nlaoswLFsDYzm+bIPDdad3C9Ma3We4HVecZtGzOCmRseglAyX0T8buG+te6wB&#10;SU64xXoOL/R3LgDmwA5zwfGB24w2V7ZNKgnwNmOA163n2jnP6bPnRyU4PFXJr6pJLb7uFOdrnESD&#10;ru/u89ewJpAmgLmH9RyqETEfbVowU+awNfCbKWchK6sSd8K4ZmcErkzr2AJdzjRlNFv9YBk5BVNW&#10;Ox46XPoAsVVZPSrew8fjAw+fvVCGLORAYo9cvlKGzl9CSt8qo/ddL/tu3C5HH3qsXHvi1WWCPq+S&#10;uYku52DszPfV73UMY+skWk3w2py0K2ws63IBsrA+gDnj+Mf6DbREog3DG41VPtnZuCnmgfWDtWxb&#10;lKTKVDqCwwWnTAXAC5dgRduyNecb8OL3OhXP1GmzYGDrW+lAsESTAjEA1N4h0yqdm0CWxR2VncPy&#10;GAoZNRIWNhWksu6G7X7mCBQfWG2yiXI7nYxzS0BLZqajrt1qp8WPltEEr74x12CaKf4p/xO46ax0&#10;XAM5sqTGwXtSmV/p7P44DwHp8QBz/HNYUL/dIX1hQ6U012chigDOUjYYH2W6x9Fo2GQ32S7vu7en&#10;amyxwSyXvXSuLs7PoFty1xgxyzmt7jIir3HQYMm0tbiEY7cMgAGwRHcNjmlYAMNCWM2qMN0Tc+ga&#10;pOY5m1rs7EOJYaBVBpt66/3Uv5Sd9X9lN8GpH6yEvpNSAsgaUJWQABbcDjc0D3wHuAB2yXKNyVqM&#10;iemwdfjHGKLWdLRWZs2YvaC4jIpE0IxntiJP5nWM9maZHqOpETXzIOtWw+IQQs8dZaMPbAALUkrA&#10;ij4tiGVggezrzWwzkD+u5J4QmnjKFjBH4dIGJMljx5NOGoAsM5hIMPOZUWhbjyr4+KkycOYs4L2v&#10;jFwxeEW7eLXscWL3y1fLkYdeXM49ioRWMg8ddmrZ47EIY6fOlFEcauVyclkAVkndJKZlXGuhBa0A&#10;9zvlgyysD+xrL7BZvMnFnbRgnb1GHqs/vJ3Pt7HdBkC26SPxAB3ov0FQ0HHN+RqgctocK6wcrSRY&#10;p0yezuczyxS+M4iVSQAcvYRP4xhRCxYSccZH0gIL4vivdNCMTW01fd74vQBlLVIyBfSAoaMT/42O&#10;JjPGT+VBCi4ZRHDZ2ddttcZZ4MEUMg7/d2BCyi3DwBw7+3LfMiMdA5mbmTyVurRIaq5fppLxBHIN&#10;8PQF0P5PKev1CF631v4qhQ0sJZpOJ/S4azkfWdgmiDUUrnS3kfsp463DKHleAndZB4YuwTUYPFtk&#10;JMDLCCf9XX1k9l3lO4DmWG2ylY37pqHTiGlABLKyfIErHGBcNIzmbK2D113aMTiQ9FHchowfR3Xs&#10;qj6xhjEsrTRW5fDfzZ0+f8GjfK1VWsppwSuYBXCUgQEsAGulldFo/d6lKyyJxSeHhZ2pI2kkvrca&#10;beachflcoJup0G+PUmNf9o0NPC/ZtwYPN8c46+OqiDxP++wdEA8YoLVUEsPU38oB+xnXuZ7fbuIZ&#10;ml7K5y0gR7HSlNQqWgNWligL2jELNc6cK8OnTpfdAvv46TKO7+sY4KSWYGALOMYE7/krmZFy8PSF&#10;svv0+XL0kcfKxZe8skzYx06OXrla9l24VA6B9r3WXELhYydPlwPQ+Cg+ssGtESxDldSVnR3c4Njh&#10;RlbLwHsOHslrgSsTC2QvyIENWrAqQXiISkmbQNEywxTb+W4DN1IA6/ta1GGO18nsXDVg2rTZAbAr&#10;sd87cUr8Yad+iV8DIzSFGB2b3Edl30hoQcbWgJQPKI0O42/1gQViCiuQ1naeBCzoVHnNdwKqFlrQ&#10;0QCpgJVFtNJOF5vlVdkafZXZ/Z0dNv4o/9vIa4Fr2sHPA9ww8s78XsmmnHaf7lsFkBSWxgxwyXZJ&#10;McmUSF19UUFlsE+fds1WAAeInfXfucvC+Bzb48n4YXTOb802WdeKMdegdcv+3KegYP+R0KoHPlNS&#10;RwXwmcUjfqeBCNgFM8C2maISvP5OnzWBKa6ti2NbA2/aMOWTGJPIaM4xfnHT6PAOVJCBzfXWYBb3&#10;SBeF/cnAfpY5tZwEz+cJaK2y0v9VOrsVsFmCdDUSuvl8TUfY19FJ+sLKacHeRPRrdoI+QtOIqjK8&#10;DpnXbInPwHpwj2+/dUmUqEpaArX072bOq4aV877lF/u7ZGFokl3FyGhGIGXiDBjXQUSjEOa46aIL&#10;l8t+CzTuu1lGrIo8f76M8dkIGHQe6JGzlwPgPfjIoxfuK/uu3y5nHn1pmbD3zJmyjzZ87FgZPQbN&#10;A9ZxrMSeA4d5jZVwlATAdG3gPU73AWiH8JlNO4W9eS1TD/KbUbU7nyuldeSNznmhTQjefJojl1Iz&#10;zcOOJfZB8oANZlnQYdTXap97Jk5OkMpZEpXUkwHvxElTkc/TI6H9rkYUsaj4dhkULnsA3sz0QNOy&#10;2zl97/o2SiQlmhOqpdjDzwFsrD3HjkxrRT5lg/hAdDzBJZgT5MDIJEop6wk2fuPv7AQCXJ/XKLDA&#10;lQVtG+y8gGsbHUMGdj5tZaaGRLb3PlTjUJsGw9kh2mFJDVNqofFDEzXmvVVRKQVF7hpQE7Qbd3rM&#10;bjpRf+naY2fyWMo7AGIpq2ksQQhIlc/WcVtTbc12/Fc+9zv9aq/Fsc926KgMP6c1wxpTyKIfTrPj&#10;e+4+TyWzz7bWCis7K4BTfcV9MDhkkY8ZCGMf9fm7WPwe+gDKhM/1eY0D+Ax8b+DQIpY81wbAazcG&#10;jJk6pxXAErj6vjZrpJ1KdtrMecVpdnydFBP/UXobANNFMC7itXpt9d7XCjevQ5WVegUMi9dmfleg&#10;Ct4GoAlQ3Qng/t9NQAvmgJ3mZ7VQynHCMDKYGTh8FACfzkqD+5DHey2TvHI9YB6xvBm5PAILG8yq&#10;0ekbZf/VW+XIrYfKoVsPlvMvfrJMUOLZuZQ63mAlhOxi5cmOvkF8VW40N7CrBymBzOlCCqcWtMWo&#10;iTDvAqCmkLRKgpWtoB5AhpsH60c+6OD3DI3mYZkDVKZomTOHVssXzmwV3EiXIp00eVqGCFb5PDes&#10;O2nKtIDXSLQD2VMySOc2p2k6REZNeVyr4wlQrbed1EhnIqx0BCuFXM+p3bVdW8Bt8pDpODQ7UeQz&#10;59UAy/9V6a2vihHAB44Py/+15MknC2we/vOllPyf32zZZbADec69Fkx2aIEaA6DPFyPBfviPx9TA&#10;tFnhhX8vaJOPpdPZDCaZ042/ynH1twXp5h6A2tdTuod8HnVctkpnK8erhoN7zvGNQCdSrhHhmLKx&#10;hkDW12+OO2GnFsiR83Z0AA3Qk3bCV67DIK1J7sjvUqyjYW7592YcBLB57yb37XPWferUt+QaE8iD&#10;hZWoTZ43z4Lt83XJNSqtQlqDqqqFHLoWRqHX4f9yfwCkoFzdXgNYMvAi/d9Z8zPNjhJaACfAtdaY&#10;AmyL22D/aIyT12w8RFWgWkweGyNTi01aEpp+b/82fWqgSlDKrA27Jrg7Mh557XdJKdH8LCklfhdW&#10;hqn93hhSH37y6KlzuK7ny7A54JNnwrpjSGZBPIwiHnGwkSmli9fK0dsPl6MPPFKO3P9IufGyp8uE&#10;ZUigzKZIR3FKGK271t5IoJG6vsGRXHTTLGPL1J585810xXGHvK2hc6+m063hYa6R2bSyWuOWJfJh&#10;WBAuE2vRtG7KKQMaGowtfK8fpexdCDgnTp4KcOs6R/rDEydNC6gnTpqC/zu7TiCOnLQ0sFYS1Wqi&#10;sDEyT2Bs3Epn5MGnU2y2Y/AeIAqGTG3q0DQlIqBOhJlOY5rI/ypZBbC+mv8JsGE6O3TSR12t/C3n&#10;HP+J85aJI4XpCA2brdcw0YGV1Fv66Mi9NNlIVwIANcCtUU/2y+vsw6CZFWI0j6mv20wykOBS63o9&#10;f5WBwE80vXs7952OB8t7zATN+rjXbF0qVhAL3ACV42hgGiMjQ1s66vt0aK7b+yBoI7NjpGr6ya2F&#10;G84MEkPM8zS6LJBl3ZTMAmSNUZP7Tx28spnvNeL+pxqvGqxKvwAoIRPAk4i8iiYGUpfC9B8qKUEq&#10;DBpAFKxt7dwXAGzztakkl0F9noEFLyAHwAa3jGD7f90tjftaYyG0Jp3VnK9qoLMXNcN1GMNRSTas&#10;2oA38hiQOtWUpJWYEO+bgHAGOBiB5jMVq8y7k/+5bJFVi45Q0h82BjVw2BUYzpQ9J5xGx6GFZ1Nu&#10;OXweAF+6HD/4wNXb5RgAPvbgI+WSlViOqHCqHJl4G7IrEU2spYGU6/c/UP7zP/+zPPWa18b6JbjA&#10;A2mkTdZM5Qa3+6B5oEsBkq2N18sA+HI7m9IWYCthjTpWIJgWAByyAw9VwMi+m+k0W/iNK/crlfWB&#10;58ydX+66597yohfdU1501z1h4ZmA2ulmjSwua+Ph0JEyRpRjZdQQHVu2TMOY6Pcmjws47QAaHqW0&#10;k5YJPMFseskJxCPlvU6BxMNsJG0jlR2kbrBLQAnsWq1FB+CaA2CBQGcQIN6b+KYykK2H/e6orKwv&#10;LIA3Wb4niNw3/2u2Mr2BMfcvw1l8EalLk4VdOE05K7A0SEpuZb2lgO5zcy+dDwO6rV/w1uCZW/1S&#10;I61G1vXRBYvR8gTeePYBLi0VZbRE4GFs5bTHEdCqGwNrSmij5T7PWnbYA9PoKlUQ+llaWLlVgcdr&#10;FwJzNb+AFaCq4iKjYbqm3tj71iinxChwbVLcwXNy0TN9WaPOK9ueZ91GRgtWB8RMmzm3DvAPgLlf&#10;SG+XLNUAGOjUqNsPVGMaiKZ/2polUrr6UZacW5qyGda0xlkpLIgtMRbExoSsaHSaWIO7/a0sTuoq&#10;WrEjXw84lt5JMszuHDwYX9h8cM++fckHO6hh+NSFBLOGTp8rg/jIYxmFdCmpJUF86Mb9YeGLjyKh&#10;sxqhSWUd6yPOiVUtyFoe7sWbt8rnv/il8onPfDZSuJHI1oRm5gEuSstp9K2DjmfpoAUE+n2WGW7j&#10;d+bJtG4BPCynNXWWiuT2ALXgMNWkxdsAc23mt65RZLDKaLTpo3vunRTw3nX3vbDw1PjEBrcy/9Uq&#10;5BFMLCgdXmanioQGUHY4WTZymofk8T2PDh6cvw+AaXYKO4jnZp43/jLnEUYWzLwWpFVOy0wVXH4e&#10;AAs69y9gZTUBzz2oDMeW901llgA2qBSw873SUgDU/9pBOR+By3ceUwMSduW9oBa8VVLTGbmugMic&#10;N+fSSEEj0cp0R5NVPxjQ0OGaFJYMGAmPUdkI6LKlaVj8r9vK0Jxvrg3Vsn5TGNdAlsfx2LoMpp9i&#10;CNhPZHrrGCoX96ORzvrR/oZj+rku2A76zs7dgIPX+payWwBM38j0rQDZfpOiFEEmgDkX1ZJBLMGY&#10;lQth0zCvc0Ujod3KzHWwyzyktLXSqEqkdgPcDTCv6/9KQDXCzT1m//UZ7KiyGSMS6dwq3LC/p88L&#10;Ys43FVguBdoqZBIzxn+SreF1Is5GlgPgQ6mv8PUewGrqaDhTWZ3Jds/xE6UP7PXynz4Lp2DfPX7n&#10;Yt6nz5ShM4AYAI+evVx2AXAX+z6GlD7zwGOWUjon7cFMXGd6aM8hD3igPPDSJ8qLX/HKO467s+6Z&#10;IhLENkvJrMQS0Mpo00auAxOdj8ZvQB2tz++apHxT+2p0T/mUnJ+NBywTWTXlWr/OsiF4ZWL9X0Fs&#10;YEsJ7fDBxUtNzPNwVrZFSiblAWDt0LKhEVzZIgwG4GQxAawMk7WssjJgJXhj2WOJlWg8UACmdEsF&#10;Dp1OaSmDBkQyLedpp677NXJs8TtSmw7nPuz0Ale10sG1adQERA1scf3s0/OyQ3vNGrH41YAvhoP/&#10;BcCtz7w3fm5E2ZpljY9s7LWqNnRnNFJhR6+d8/K8DZq5NVDUN25hfWXHFOcLMgDnPj1/FYFg97cG&#10;xZJX5nOvMdfF/ROwqRXnmnNsR3KhAvQVVXKCuE6zinxGrgvoF16zRRAeO/lUQUFzax/yO2MpGTQQ&#10;Zq6psBgQrz3ytmV4A1wBW6PRkcR83ry3HnrGDOcIX3xnhg4/N7Xof5scs0a32abaS7XEtRgVF8AG&#10;45rcr+A1cOX56cPKuhYuufW7OmPreCvlWjMzToQxKJ6ssTh4KJJaILuYgsA1dbTvwmUY18H8xzLE&#10;cOz8pbShM2fL6LkK4LEL58rBazfLvkvXy+6jp8qOvQcT4Lr04peXCWOnTpW9p09hHfaX/gOuEQyQ&#10;ofO//frXy//3//l/yrv/8H34K0Pl0s3bpZMLSAFHyxIdwypYYZJkNh3Dz1OBpX/Dey/WbQo7YGMl&#10;k1bWG+QDSXSYG+hrAyWmYwzvC1ylckYd6f8C4LvvAcD3Tk4e2MBWZq1Yjd/e1l47E36aMtIOpa/o&#10;8MD12/UdjTJWACeqyjHt6Ou2beH7KiNlRzuKUnJtJwxDk330BwVvvhdEykn+k9cAPjKXTm4HEEBh&#10;VDsd1+R1mhusVVm6Ga0CD+Ur/5flEyiRLVsMXMHP9y3ANAD2fT7jewGaqXtoATHXqv9vrlYjpoHx&#10;XNyfUlnjoA/ncjf6nSmsAUTbYUqj/1VJVJb3uXgt3rOaDwd8Piv21fjZsm/m/+JYDrG0btxCHGdn&#10;cUEvDYHg1Tjo53uvBLLyOWwLYO0LBjVlNl8bHNopGfDaqiYNn/c87geGP8yM8TdYmL6iAYNpM0oL&#10;VeDsk2Fgts5Q6dIq05HPTjMrgI1CK6uV3gLf/XhdTalmXCuuURBrjPyuSR9JVg3LZuUF7l+izzar&#10;r2gCvAGw4E0BFK0WSFX5nCIoXjdTVg26sP7Jk2X8LCAFuHtM3Z67CPueA7j4vGcvlXGk8/jFS4D3&#10;ajl668Fy+MYDZf/la/GT9166Wk7dfrRMGLWI+vTpMnLsSBk5Ab0joYeQ1O/5o/eX177pTQCbg2I9&#10;3vO+9+cibF6Qml+Jbbqof3z/HaZ2ZFIF8Z4EsXq5sCOclEzkg1CWyHa+dqtUspM5JtdZDO18M2bP&#10;KZNhXueKlnHDvoBX+exkdo4/zfSlrREwlRmQy1uV8IIYgLIfiy5qblUWEwBGn6tf19HF5wBcudrR&#10;TWcPSP0c4BgMsnPzeQevmw4lEHUZZNQEPFoWPJ1BtuXzGCQsvJ8JUg1EfM7sp25lcydP30qnFvBK&#10;Q+9BQMdrg2TNuVbQen0AE/D43uizEjrzaXGtlXnrbCCeQ65fo8Vr9+G5GQk2yNTjABRanb+sn+dD&#10;x+Q5mbtVzqsIBJtpFH3aTRgUx8p6fI2IQDba73Oqkhjm5lnKShpuC1aU4SowjXeKVwC2ct4AkM1n&#10;n1QTwFU6+zv/63+818YOcs9p6R+AKQysOlJBJYAlaGtQao1yGlA7C6UpJZffcUCMM4VYoWVQyxk8&#10;nBAv6UUZF8PgM9Rt8pl5TjEWHM8WP1j5zDkKYsHrMMKm/1cGFtgVzL5WoTagdSvrDhrEgolTECUb&#10;HzqaKiz932Gksz6xNdAWcbh4t5VYw2fOB6AObjASfQj2PXL9gXLgvlvl0PXbbG+U0w8/XgG8/9z5&#10;Mg6AR0+eKHvPnAbA+0sXUmuzUUtXH9w7XrpHR8rv/sF7yxiUvwWrZJh8DEty5fb9ZR03+eWvebpc&#10;vH4zkrnPCBySITP2DQyUGw8/Un7v3X9QDhw9Ufq5aH3IC/ddL69+3RvKleu30sFcHKpjew0M2Tmm&#10;wLLO8+wKhne96N7MlXXv5Ckw85yyYMESJFINXmXGRB6iUVKrktZts4Mrn5G5dAJzuMoumcNRQv4m&#10;kglArzUYBYDbNmORuytw18m8Ahug1eikn/N/AKWk1K8P07LvsCIPP4yFH63cdt/KcjubHcDfNZFh&#10;SxoFsqkTQWLO25SZ51Ybv3kB20YZ2JH5LLnXFkg9vuybEs4N+PwA2cCWATs/F7wCOf/x91xHDcAp&#10;83eGiQWwc3nvsgMG0CgqgJRz4zoFchgZEMuw2b+pJvblCCXLKj3HWiZrjTtyk9eCU7UlEDcr0Xlt&#10;HMS+oDE3dWhLGWJLnsrA/ndL6/O4XhpB+pX9KfETzmetxtJ75rKk+sGAVp/WoFQiy4BTCS2wXYjN&#10;aYqbOaL9bC2+r4rPZ+bzaeoBfGaJz7TA7NbiEudyk5llYZVBro8mmGVgAWvT8EhYMq+BKyd/9LUp&#10;1AAZv1fG7Qek1jwPHoUk+Y1DC3cfwS8+caKy79mL+MROaMdvj50ow7DwgP4x8nrf1WuA9ibsex0g&#10;319OAtwTtx8pZ+7HB5Zth48fBcAWZrhO6YGA9S+/+MVy8fbt0js+DqCHy9vf9Tvl3NXr5czlq+UY&#10;VH/g5KlyEop3VcM3/+rbyite89qyGoBcuf92OXvftbKVix3Hqf/N335X+cSnPl1u3P9Qoo19+A2/&#10;8rZfT7DivbD8yQsXAAadHpA4KsRBCJOm1GINm8z7orsMXk0LqOfMrVOlZnxne2vguVFnzkNjYKe3&#10;EycgRIdrwBYWFlB8LksFJAKcjq1UFqxK3HVhYSQj55RBAvzmzusWM2oUDKrYXAFeJWEn0LfytSBO&#10;Z8l1baFTKtUAg8fkHARCZv9gK9Ai8TknpWsCNYBUI6S8NlovEJOv5DMDWAFxi4EdO5w0FvtoZHTd&#10;59ZEiHVJvB8GnVwR3/1ZgCKg70SPOU7z3mtMMIxzFcSeby2SwTjwfKp034TPatkkjITSkrGb0tmN&#10;Bih5/cLWgLepH1DCC3yb3ytfJYbEDQCU8ZKoFw2JYAZI+ZytFXZJHcm6FnXQDGTp31pG6RREzujS&#10;RKAtsTS45XOyGbisQb/GyPpsOBbPL9VgsjBsLHBtugeJRreA2wSwGga2/iGDFxwiqHTeW6em8rvI&#10;Z0Gs3wtwsxpDKrEOZ2swa+DY0RRrjJ+7nFX4B0+dTVNKu5jZ4MnT8YedoWOY7w9fu12O33yonH7o&#10;8XLuoZc6mOFIos+CWN93H/7w//xf/1H+9u+/HjDb9EveBEgffuJl5Vd/4zfLW3/j7eUI1H4Q69DO&#10;zX/jr/xqeeq1ry9L13cA5NeU4+cvwFg9pY2O8LKffxWA/bVMXO7DuPHAw+VNv/yWMn/lmvKrv/4b&#10;5X0f+ECWMUlEmk5jh3NGDquubHeHfXmNT+wqhAawsjg1LGw1kh3aTmsnDzBplbU2BtBVmtIZaW5l&#10;I4ET/xBZ2Qw6qCWHtQX0dGSbfpzz/kZSs2/lpAAOQJBtBsUEa/wzAFynR9UYVV90AwZBuVyL9fEX&#10;uS9JG3FeSZ/xneclgO8YF9RBAlucv+8T0OF3qeXm3L3WGg3mtxoMQSy49IE5pgBz/Skrubyf1jp7&#10;LpnAja3GIDEB3tt5c8+8Lq4708l4fq1z0Wgk589vZXaNgUbA4hAldiqvMgrKIFgN8MjEeR1w8ztj&#10;JLCaQaoErTJG3Aox7gX7EKhmK2y+znuDSq33iRXwXgY2Ci1gbTJux0aMoUYUABuddpTU1Blzigt+&#10;p3hD8MLQGlXvVYwAz0zl5DajnmjK5rrqQpX48c01MlyL16F01scVyAEvrfF5swggrS6GLwsD1n0H&#10;M6jfCLQ5Xtk2wIWRZWNZ2UqsPS5pBFjHz1ttda2OQDICbQ5YBgbAwwDY6WbHALm/U0KfeuDF5cKj&#10;L6+llPrBo1D5MFZiEEZ++eueLmeuXc80IEaoncfnJU/9fPnon38cxrxcfg+G/nkk8BAns5UH+Pgr&#10;Xll+47feWeavXlX++CMfLWev3FfaYZ+1SNqnnn5NefoXfjEAMtL4yEteVt6GARBcDz36WHk3+xrk&#10;RhhgsprJES5OMWvQ6q67J6ZNhH1dvMzZOBYsXFRcwTAzQLTVINYKJJ0dLX5fmK/FuLIpYLBjCoiA&#10;udVRDUY1RQv6hwZy7LSRafxG8NiRkwYxGBNg8z3/FSwdXFvOmU5urbWWXeBWGQvzcT6eRwo0+E98&#10;Yd7fKSPktxavCGaNQc6L5jVs2mHkGkZlP7JjJHckPOeEIYkx8Vpo+uOCKtJ5Pb6hLgVGLbW9qUwz&#10;Oq/PzHctFvV7t4na8xuvwWu3Es9iCqV0FBGfq3KMNcT35vf+NpV6gCpFG7ha2xK8qk3gNltbA+Ym&#10;Ap3heLIbrxPx5h40fm9NYVUAK58DagyArous3IxKUka7PrCBqUjqBKeqX2zl1eQpM8uixav4HheD&#10;69PFsZk+FLQa2ybzkDgGrcYx6jEEtEDesRvWBbyJQje+72hlXpuf+V0D4KSJDh2rkWdTQshkhw4O&#10;AN6Bw8cycN+ZN/R7Bx0FePhE6cNHTrUV7DoEy44635XTxgJmZ4hNSSXANQI9chqZfe5SOXQVFr4N&#10;Cz8MAx+4oA9sJPpM2sELF9Hp7BQH2+CWwO5FGlx7+NHy0Y9/omziwt769t8q7/+Tj5RtWqbh4TIA&#10;c3/gT/6kvPr1bwgDv+d97yt79u+P33j83LnydmT0jQcfooP0lhEs0rvf+97y5FOv5AbtLoewQPux&#10;RnZAh/4ZnLrrXpfKvBvwTgLIk1N5NWv2nBR2NGvbOkrJSLRTvWSKUDqnBRZKwchiAFkDQXWybqWR&#10;MqyyjD6eAIdl+F0A0mIcvw/geZ/f0onCzPy+BpyUyZVdZaUwWsu3Sj65BVwNiGBIx/D4NMc9C1qH&#10;UrqESQZzBKBKOSVd9T81HI1fbHxgk2qBc83sG63oriDW+FSmhillVUEWINfItCC1aqvO/UWHN1bA&#10;+cmkjg32Gpr/amCT1qLVc9qR/Th4IsaRawwTmm7Cv02kmfMwLVVHWuE3cr0pXuH6BKHATDArYHYw&#10;B4arxcj6yPGHd/ZxbK6PfXuv//99X1s7QLNQJ0ZS4Omi8NoJDJvUkL6wAJ4ybXYLwKq0Nq4d/xil&#10;1OT9ZeHEQQQvxjoMzDORdbeiDJKHdg0n2LgbAMuiBmetX5Z5LaPM+kat94LYYo6UDjstrKvoA+A+&#10;pLNlkgao+pDL/TIwUtq5oHdDlCOnz7MVwPW1zfyvADZ4ZURaSW0kei+kOX7uSiR0ijkuXCmHb9xf&#10;zj/+SiU08hkdLvvaMok74BsFWLvwf12JsI4J3pfglNOGHDhzrpyEZXuwOqMAXf1/8OzZcu7GzbKN&#10;BzvGfnpHTRP4kHeVQazQzj2DYTqZpBv/eCc3RRlrZFXm2abvxI3Uv3XCOn3eCRPuSg5YX9jE/FzX&#10;+rE+esHisnRZa30bWEeZWFmx+pBKPEc4JfoLA+vXBRh85rHsrAIm6ROPDxubq5SR9XUFf2XayuqV&#10;tfmO38q6DkFMhJf3Rr8zGbw+cdMpOAf/77rA5r3t+Inq0jkzAwnX6XmqQho/U8MQY8B+BVGjGGTg&#10;rT3sg/+HoThPI+KebwDv7zxey8h4vpHvSOyAWfACYpnI+unMOqnU5l4JUstDPZ6ljykf5DOv08IN&#10;x/y6Dzu85+I0sQExIOx2LnCeacoBE6TqzznFJfEe+xw0CILW/wBa/dy6BcCAXRYWoGu5Z/mPz4Rr&#10;Wsd7v9fgWjugvA1j6qrgptgSgwC0Mm8T0DLiPGnqzHLP5Olxs/SVNbKmDl1Xyb4SBs4+7AP6vxrT&#10;6gN7LP1effU7Mpq+WvO8Faz6wT3DdTitEWgjzwGzIAYbVlg5cZ1zXhltdsaNGmU+UQaPncDnhaEh&#10;RaWxqxA2TeDarMAadQSSPrC+sPXQ4M15skYvXioDp2BwWHwUYJ80D+yDMOFv2Z3R1wRS6CBGX7Xw&#10;SiRLAE0F2Hks0VNGZLgan5lmclnFnaNcwP46Fa0G4MjlK8iLWjhQ54GyxhRrTCcxQJGaWAMorfeR&#10;ZXSSuwHsyMhoef/7P1DuvvueLFotAwtga6NNIznIYcXKNiyuU6M4fY4SEnkHU2RuLc5bqWpnNFVU&#10;B+ojk+ggsp7+ZFiX1jBt0kCml/hd/U7GBhBI5YbVAxIAIuiMaDsjR7ZYdgMkAigSU5blunIesq0g&#10;89i8rq36nYK1+skVIBoUAehrAa7x8z47UEFJ63ORfTfs4FyQ2TK7ZYqCKufP/xsZrqKpsQHAyP1x&#10;m6lzBDjNa8nkbRjVvOb/7suoucxtkNBzE3yp5e6HlTiPugYWfq7npnzmGTbGQ+ALRtnUvHokMC2g&#10;hW0d9N7IaxlOP1eZLpAEq/3ArQGm2ic8N7a6HIKM7xr/NeOVYVwBLAtbfWX6aHLGi8+u/m8bKoTn&#10;YqGRTFzLJVFfLfA2hiGqSxnd+qwJZOkDJ/g20Ejo2vSDBW0jo91aqZjX9N0uc8IwsoyblT4NZimr&#10;DWaZA3Zgvyvxu3gZ2yHzus6B5eijLC+K8hXEADezVALY8UtXYV6+P3+xDJ87Ww7ffqAcc0C/N1c/&#10;wxB5pA6A0z9s37YlHSer8sMyMpMAt6WzcMFKOic6H4KBX/+LbyyPvezJcgSHW2mVVAUXax6416VJ&#10;B7kZPPTkDX2INl4nUMSDdJ923AkTXgSAx8v/+T//pzz55CtKu/XVy1bUAfxzF5U5s+eXefMWlcWL&#10;lmeyO9dVcmiY089ssZaZtlVL2sVx2CoHvYYKCiw7xxQwArTKVR6WzMNDq36vk48bzDDVgfGS7Wg+&#10;5HT+sBsdlc66egMdyOAZnTdRYOfD4r2Mam5UBs60QR6Lz3zva2fidBqXqICwtsEUjhMgVUksezVV&#10;TJswfCqbDEdsGVQ/9/k0stYCihgQWjME0mKWhhEbfz1synkIWO9JjFi3z7QaDWWz0WzVkvfOkkwL&#10;NEwJZp0rnluXBl825vvqGxswxBcHLBu4/xsFAecfNaQkbbGubCyABbVS2238Xe8D5xPZzX9qUQ2f&#10;8d7P8h+eT5MHVunEJeJ1TSHh18O2KrN7J05NAGu5kWqls+qM82qq7pTMgtZtauAFLs/IXHPuDZ83&#10;strCDn1g89X6ut2DzXDBOm2OBCUTN2B2QEOCWqaIAKxBKsHrkr0upJ/ZN2DizPt8HGACYNdEUj7L&#10;vvrBkdIwr2OEldL7Lt5X9l6+WvZduZHxwPtNJ127CYAfLCdcWkV9r/Pt1DqGvJ0bq3dMSyKrDiUC&#10;24VUsgM5msU5rRx3upkOKiNrnT/6539eTp4/H4t9Fmo336h1t9P7EC0Y2MWFCmo7gSC2ikd5OAL4&#10;7fxGZ/UfnXnx93/v3eXZZ59N+/KXv1rW4/9kho45SGhALJAX4gsvWri0LEM2GXlURm+1eqazp3Tq&#10;w2xHetL0NcO+dBB9vASTOKdm1FF9UHY2fdxuztHC9QEenDnOWtLnefpf5aSTqukTeq2+t+N6ncrt&#10;VR0G0zZnf7oEsq3HcNqWHjrBdjqiCsFz8nz0uwVw9XcBF2DLeXo8ACJIZXKDRTuGLGE1wqs/yb3X&#10;qAg8zksZK4AFjcdOvTO/STWV7Al4LNRwQIG512aaowSseBYNgGVtr81z0Mfd7vH6MWYDNJ5haqjZ&#10;fwUnz5br9vqr8sDAa5S4n4IxBobjh0k5hmpCIPra+uaA1fvD/W1834CZe+JWI6Cx1cAqqc2zx/9V&#10;RrMNa+MDO0Iuo9JQDBb+WEM/Y/a8yGfXD9bgClyltHGKTfzXKWsFsSSkyyNQ3Z9bDYPR6NwbzsEc&#10;sFHopJEGAK/DYiElgbvT9Y0ArbXPqcDS1YRxBauzbpjzdTK7QYGMP2zxhlJ6wKINZ9yAXfVzBa7s&#10;O4xM3u+8z7yWgffBugcA7uGbDwLg6wlgWeBx6OYD5eCtB8rplwBgJ60TwMPOEEATwH37xmlaEyNu&#10;DkD2hEcAIRcwLJj7ov03wARPve7p8qEPfyRjTGXegIMHZ5H7AU721oMP40s4Aqa77MEyPfrEE+Xn&#10;n35deeVrXlNuPvhgedXTry1PvebpDF20NO4VT/18+fSnP1OeeeaZ8l//9V/lwx/+aLn33skJYCmj&#10;XVJl/vzFZcG8xWXxwmVl8eLlZVVbO1K6zvGrL+Rsl9t30kFh4Tq6SFnWWTsg4KgdnQ7G55nSlt+E&#10;LXhfGRe5S+cJA9tZ+VwQJ32DdEvgh44R/woga4CM0FrskFUe6GTJLdIp4pfTwbdj8JzIPikl9ifL&#10;yIJ2fI8h0AJ2jmN0VlaVBeMfCwTB2FMHDFiKafol95vrELwuc+n5anhS5yzwue9du2FLwKqP28yU&#10;YUmlYPYzr9Pr8jpyLTSlcVbaAMABLr9tAC+7C7ioB9le4HHemUuM10bGE13mtf9rSmmrFPd8uSbB&#10;6/Xz2TpjC9xPVYKfy7wNiANs7yHM2ww60PeVNQNKmFWZ7FIp8xYtzhK1ZiwWLF6WNa9UE5Hp+sCw&#10;8QvZVSOg/xsD7vPnvcErX6sIM0IKoyu79o7KttZD11xwMyecpcemXsWC5ZLJB8O2mZ7KIg38XUcb&#10;OW3OwNFjpc800hFLKM9GQvcfqq8F8RjgFLhu98G8RqEPOoCf5uijkw8/BvveQD5fLHuv3iyHHni0&#10;HDeN5CwbQ1iIfUjf8bNnyhCOtqsSDh8/Vvpb6wCbSrIY3qCWo5b69u0tu/aOly27d5WPwL5P/+Iv&#10;lnYYTItk4Eh/beTggfKGN72pHGe/b/3134jktMN85E//rAxz0b/9u79bHn78JVkk7MMf/dMyBvs7&#10;4+KL7p5YttMJ/uVf/qW8612/Uz7xiU+WTh6oVVkCWH94Ln7wAkDsKoWLFy0rK2DhNVhiZbRzHW3c&#10;gr8NeLcBmoYtZGE7XSQpHcPOaIfzO8HcqAV9wM0tya3vrpLQL7ZzqxA2yeZ0oA46hfLZQFT8zBYb&#10;VzZt/GhZqHbwND4XwFp6f1M/R1pzjunsgjbAhU35n597vpt31eCVxkfGVfXUaXl8D0sDOIGW4YP6&#10;pbSwtawLgLzv5mubJU48lgzttak6Itm5Xg2O16Kxqr4u6gu2NpAThm+dbyQ/rz1Hr7+6IjWuoeES&#10;BPqtultJD/Fa90xgWpTh1nHj+r8C94URZw1Agoh57/75jVJ5I0yqDNZw8pz9zHHpTpXjhH9zFiws&#10;98K+d2Ps5y1Zmlk8k8oT+P5vg8+uglcmFsimDFNg4zlzPMs2ZX1TSM2Ai2amSQfkCF6ZWLncPQQr&#10;0zKwHzaWgZvAlU3m9b1+b9gX8I6dv5DxvUafm+VER05fiJQWuA0b6w8fQiofvnobGX0NAD9Qzj72&#10;snLywUdTSukK/ccffqKckYH3GZbGSd577nyshbkq58c6cBm6Po1OR+IagTbSLHh3A+becU54/3jp&#10;HNpd/uyTH4eFX1824yc52qVrcCDBjFe97nXlkcefKAtWrCyf+NSnys2HHg5TvRPgahkffPFj5cYD&#10;D5aFq1aXX3/HO8qTr3gqM+frA1+6dKX81m+9MwGsJfi/zgvtHFl1gD8+8NyFAa/rBC/A71myZHkA&#10;bBBL3zJrIiG7t+AD+2DsBHZQWa4yXfPA9L3pwK3CCcFuIMvXdmILFRKZTXCPjm1npMk2Rq9lXDt8&#10;Bkko1bg+wfA8OGUogeF/quTUz22+Vw5Wae95CKYKqBybz5pzkHltAUkreJRYhMAPcB0kUmMLGXTu&#10;e31UWgwD/wnrCmZBzmfbAZQSV5dIVq9Snc8BrcUYzaCDbb3+RybmNQqiGkQls8G9Gp333HOdACJ5&#10;1BaI9VstgbTgxNcWoSxfZ9krCob7lMkfuI+OHzf1FOZlXx2woSW3/kbWzWB+QCjwTB+tWNMRMFuk&#10;4eodTm3rImb3OuHD1BlJLzo7aVRRwL41iinVbxof2RYjqgSvrlQ9X8GbAQ1sVWsC2SBW7keAW3PA&#10;ymj94PjFgNrlQ201dWQ7kLmgnbzdRfOdcVJJPcDWCLRb5fNeGPfo9fvjE9dKLFNH58PE+y5cRU5f&#10;DwMrr50r+tyLX1bO0E489Fg5/9Knys2nf6lMGIUhR8/AvFoGALoH2h855VotyukjxeGGQ+aF2TrU&#10;cOBAHbVkpHlDz47y+l96c3nX778nZZQygcXxSu13wJ6Xrl0PmP/gfe8r7/jtd2UEy+vf+KZ0eCcL&#10;ePxlT5ZZWMs3v+Ut5Y1v/qXkcpU/c+ctTBpJf8bRR1OnzixzWrNzzHY1QgE8T194QVkIEy/OxGVt&#10;SOm1tSoHADcLnRkcaoCawfaC0M6lVKaz+LDCcnRMASPA6wNUhvbQac3lVuBtbPl5DcsK3oxQ4liR&#10;oLxvfEKj1vUYyr/K/gE15xHfkN8o3TUkNTKOAeHYsv4Wzmcb5yJg7UgJssm8AbiszGvAKUgFn8vV&#10;ZPoaQU9LAI73ATeAzOwcvBbgNg2A+xS0TfN6d5oWGRtPrCMMNDAUH9C6ZfdnZDbymXMVuEnD0ZTS&#10;YV+uJ0MwAUE1YDAoRkrQuU1AiXvlzC2NbLaE1a0gThUc90OwZyA/97rmfjGgbM0Fy7pGoG0Wcmj0&#10;nZ/aJVTMYLggQOaq5nOj8Ak8ekzAbDReJWi/0Ngk2s05Vv+3qq7GoNq8j6qaDNqXdWVg7kll4JEA&#10;VpYVrM3WAJYgbgbt+9p1jxyFZAqp5oDPJWilH9zfygNbYeWcWKnIws91NJJFHPrAA65eePRUQHwI&#10;f/jYQy8uR+5/uNz3iqfLhL0XLpbhk3Vph+EzbB2XCHhlWlNEGfAfIKPtD9X3A8hjZfUuJLY+spVZ&#10;T7zyqXKAfbz6DW8o45zom9761vJLtIde8pJyAukgy/bh/D8A8yqRHnrs8fi+d02fXt74y78cAAs2&#10;Z89w9NHESZPLFAA82Rk4LI2DgV3UWyAbiXbM8Cwe2gKYeNEig1mrytKlK1P3apXTJjsWW+dU8kEF&#10;SGEMO1Z9WAlq0WmU0nbASFk6stVCjcz0QQoKI+bNnF2CLwyKfxsfl30pJe0oDYAro1awZtJwj8vn&#10;HsPO4muB4/5rRZNF/ErvGnQKsGRHWZT3+sYeU1no+epXBoh8nzG+MgWdzdy7EeMEoQBvShUBfmQ2&#10;Utr9+JmzdujquG/Z2QENArjKcPYnmwNc2VdQ1lFjAIv7acWXPqxGQCnt3GIBGt8pbQM4GNLSTZky&#10;Ay0An9MuybROueSkekbtV23YUJatQ+5633w+Dh7h3jR+rumfSGgMs8UYNkHsnNnOLumYcGsDJk2a&#10;Vu4BwKaRBLQDXTLkMfUBKgYYH8PhNWsIcy95XgGshpvnkpx4yxXwuWjsvK/GF2TbDGYYQFYPj2Sg&#10;j2BtVlYw9+tSKX7m6oP6wql3Bsi6pUOO/wXEu48dzThgfd9afVXzwBlGaB7YUklAOyaY8YX3psTy&#10;RulHcvceOFr24hsfuHmrHLhxu5x/4hVlQl3Ym51Zc3nqOGxsaPvonVk6LO6QeRvgysqDhx0qVUG8&#10;Y3gI/T9ebj76aLkfcB45ezbpjz3IiJe/5jXlJAbCSOLgOM4+HUQQ61cNYLEG8B+WrV1bdmEEdmPV&#10;rMRy3Z3JU6cl6uwSKjOmzy7T8X9tsxzjCXDDxrPn1i2MLIgDYHxhZ7FctbounSFIlFE+OFlSsHou&#10;Ppy8BnhZGYIHFQamQyZSSydO0MZUEL/NQ6bjGUE2r2uLLwjglGbpbLJzSyYL4jA9ncH/ZiZLfutv&#10;/J8dpAG5x63FJl05pueQ+uF0ngrczO4IyGXfboMrNIGtNA5YZVe+ryNjAKDMS9tFp/K1jF2jwAaR&#10;qlHRQOW/7hsQV59PmV2vP50X+ZzILPfMIgelr0AVQBmtpTQFvGs6tgRopm2UvNaH+ztBJ4gFrtF7&#10;16Kq0pn3mzZlfuqla9fVQSTcDxVI5hMznsD/BZ313YmOs48Erdrr7BvO8azvu2Dx0oxSM33kwBen&#10;G84CbBxP1jVAV5VQVQ0GKAWxRkaj+kJXKnEH7ndVYN4Tp4itOWBBbO5aOW1p8XYlNEDuNLDFNiwM&#10;42bhMre4nUknHay10KaPhnFJbf0OMTyMwnUSOyPS5oIBsQP5Zd+9Smd8YME6qrS2lPLydVgYZSzQ&#10;LyG9cUkvvuyVZYLTegjeTOh+6hRgPo1eP1bGkdX6wGFgweyJsB0WwDDxgA0Q6xsb6OraswepVmWb&#10;ltzOYWWTHUcmsPNo3Q2oaPG9UZEzWELL/rI2bVt7Vuo3YOXaR87KMT0AdinROUkfubyoZZWyscEs&#10;QS2AnYZH8C7MELKVd1JLPnylrSwgqASOkVaBZu2vq0MIFAGhhA6oOWcfYHxOzttocKLZPHS35nZl&#10;HoFa/aoaSW6YXSNRg1DVirtfv/O97GkaSdnme5vFM0puJXsmP+/hGL0alBYbc24yZqLP7Fs1IPvK&#10;pALX18pep5L1/qfIhmsKm9LqmNzqv6omPKbGYqd+nekpfuOi7E2Ay3NWWurPep451+34s0pRQNe4&#10;ChlxFZVTX2d1DJlWtqQJIOMdeS1r8n5lC8jKWSecd/ZOAe2catYVZEw4gHaAhhF/n1+dQggDwb6t&#10;fxe41sLr/2b2FtSZ0tmx47NcFA8fOGOmW8DXcCZVxjPwudjvGmNbn0t1qWrMQT94R/qpEfveUfO7&#10;1j6PpFwyg/jHYVpA6qCEZtlQAetwQRlZJlZSuwq/frADF4bweZ15Y/DEydLvMqIJYp0LcBONxg9O&#10;BBoAC1ZTR05gZ+53/OLVcuTGg2UEX3jw1LkycuFyOf7wY+XGq15fJpiXconDvefOQdfnyhjA1QcW&#10;zCmtlHXZWlppmmmE17JwBisb0AK8llQqp/u5KAeKm3Lyoq3y6oahZenKDFr3wYDbKi5B7A30BptG&#10;WrxsRdY/mjplZpk8aTrAresgzZwxK58rnWfTfEjK6rlzFqaoY+H8JWWJta+Ll5fFS1aU5fjDdc5o&#10;V7bHmvMQ7WB2EjtUfYD6x479lPEAFg+xAq4XMMBgLWayfLALUJjbFripZYaVZO7M6A+TOLvHhm4Z&#10;FYkM2O0Q/tetHUWmjX/N/t26sFuOgxLJcQCXQSmnnvUebd61s3QOKOUxHgKO/8iiKdzQRwaQmzUy&#10;ASu/F+gt8G4frEGsRI0BeKq46LwBu4xNx5RZNQJGmQVw3AZA2+SH7cQJWGGsPHeDPAZ+vGcymvfP&#10;+1ldFGMAyF9eZ7A9YNU/jdzl3muYldy+T15WX5bPA26AqkEQaKqkml+v5Z8OhazM64CLuqSMbXl7&#10;W1m+xmliV+V5z5m7MHES19LKhA/zF8b/ddUIjxFDEwNhjEIlVo1NPW9jGD43Da+KqYLZ55R7wT3t&#10;2uNUUnUVEptrf9VqK4BMn3etX8f2Ct5mtcFd+L29YzCxjf8Ygbbiqnc/yhW8Cd7dRwxo1Zk4hk6g&#10;gB2F1GJjAbvXoo0rN3l9LblfJ7HT9z1w/f7SD9iP3P9Qeej1BrFwlIcczHDxAlr7Uhk/d7bsu3C+&#10;7APQw8eheXzfMXzbcZn6OBSeoJY10/sDcEG8GytjZNp8scAVsCa4a6Kbi20VBDhvUrVsVeZto7N4&#10;s9IRsLjLVrYFvPfcMzkAnjJZGT09vq4jkWbNrOsDK5+VzgG0W6zwggVLM9BhgQy8ZHkG/Tvk0MEO&#10;tsxUSQepM1lsDONpPDyfyNaASwlt7lSJahQSQPC9HTzg5vu6LCoMBZMre+sDN+giC9PJAbFgbBjX&#10;Tl/ldGVlWdXcqJIsMzy4FVQ5rswJYyuP8Ym9X5URq9+6GXbuHEDF0GRUi2usVa/3l3ON76t8FuCA&#10;rge2D5trGKqszvA/9hk3geM6FU46K+ekUXHAvyWvGi6vKcaODh4VIzPyvgFBBgZsrf5uw7oVuGyt&#10;URa0a2sdtq+dfMGyRoHlnNf6v8roTJXrcwloBe/GzDqZ6XJkX5ppoRXta9hHO/1kdXFW0oUA2MIe&#10;jblBT+vmXZE/OWD2VQ0C50LTKDj9sBJdwkhacKuSHhAnGFfjD/YLn1dcCO5RM5uIfbuWUhqFHg7z&#10;hmFlXgHL1vV+HXk0cuo0eAGQLpEiu4IbZ+IQoKaQlM99B/GFeW0qafeRCuos9k1TOgtiJ3LPLBz4&#10;u64PfOjW/WX/df3f+8s+tlefehoJffZM2XPqBFRtDooDw8KCeMzXkdF11YYRdPwIzriLNI2dNFfs&#10;jHvIaE5aRtbfSmH3GBdKp7JyyBtgMUA6adPp9NUEsLIvHdc5o2EpbqCgmwxo771nSkDsVgZWJttm&#10;zqCxnT2rLjU6C/D6+ZzZdZCDs1gKYrcLW7NWGujI4tQYByW66Y8My1MKt3ydhm3rkLcarRU4GQvK&#10;+QmuOgwOpgKUScHATILUFp8KoGawhiskYMkH9x+MRE9xBv+xc+Q6+Z+A0c1Qsu7Ap2oA7CAPj9n4&#10;sQaTUodMJ7L5eQNw758RZn20vB7QD1Y9+Bsj67gCGM2aM9Z9cc4y53Sq11rTSU7x2no+HFdDVSPu&#10;9RrWOUXRFsto7egCAeDJii0GVp6aY3VtXmd51B9WKhvoctobmVYf2Gl/ZWEZWIntoArXJ3Zuaz8X&#10;uEaMs/WzgLYOF9TX9dnVRclq4MqqK1OLLvquAtPNchKIe+6dknywBUHOVy1oNTYyb1JKMm4LrEkF&#10;+tq0IdfaPEtjJfrHMcAYtMYFdB5nDaYxBD+zEqtbsgLE+rz6wd2A23jS+LkLZVjJDFOO0PZboNEa&#10;rGDEWQDLvEpntzY/TzXW2Qtg8b4spyKAD169lZFHB67dLodvPVCcD/rYA4+Wk488Xi49+WoZ2IHD&#10;gPMsO6EJ4IOXLuETW2h9FACfTZWWvq7bF45cknllY4NczmjZsK+R6UzVwta8sB1NK5b0hFuYQvmo&#10;RNMnFBimWhYhfyfeOzVN9pWFBW0F75z4wbJwAllhXz+fDZDnZ4CDwwx9qDMBtoDWJ3b9JKOSzXKY&#10;WdQZ61uDSLJn9X2bTi37ylAJ5ggKwcz5WeGU0jq+66aze84++HSGLiOcdOyw1CYMQze/31Ojysro&#10;FlObkvJ67wDILftynirBHCCHnQdhTn1hWthYAHMunFPz2nsomPV17WCNi7IV9hWkdrKUMAJe2dxB&#10;9xqJGAqOpRGp11qNk+rD+6BK0Nh4XUmPcT0uCr7GUVctGarMzWvA6eToDqw3fddMaePkcpmHGeY1&#10;mJT1iNrXh4GbYFdkNKCVnWVLQe3EhC7UnrmtAKxjw41jNCpKl8hnuATw1jTioiiySGgzFrDw/MWL&#10;E4F2vz4T2bemkzA6XI+S2iZ4w8KtwSpxFWw+K9WSho97733NyCv7LPfLZ+JzSGQa8Nr0gS3mcJL2&#10;yGirssaR0nutm5CBxRWAvHhfcr2yrLXQMm/A68AF6zHOo4CRzpZNysDjF+5LNPrg9duZRtbVGA7f&#10;fgggPwiAX1Kuv+oXZODTmbZyTB/4ooOHsRgXL2IlDFQZwDoC0x5uMTCgPoxs5nPzwCazswyplVle&#10;BODVUlkr6jZ+8BCdhRugBNH3FdB3boY3qgXgLXScxUtXBLRVPgtefF3AW33hWZHLNQotgE0j1aos&#10;389bsBgQL46sWrhoCftaVhboGy9blVTDYmSXK9PZ9JECvFhambQGqxoWsvzQrXLXwn3TRwaemvrm&#10;pJRkVP1WQQY4lZ8+fGWZwxPrhHjVkidgpkTnNwmU8H8NQQVN9UUTSBKUAFRQJhrqbwSwQOVz/dkG&#10;tLYGyAkO0tE6dyOdZWE+k8HrnFQAN4CuU+DU66rnHAB7fVxLDfAhhen0BvwEaHxTZHMFLp/R4TVS&#10;/sYUUJYhXQtQDC45dE8f1/G5zpaRkUKA19k8ZF62GZu8HsksSPVracYknDHEASmr1q6NXJZ9s+KG&#10;iolzEbzK4sVLV2YAi/M8L8JVcmTazFlzyhRU2iTXzkJCz0OBydoZyB8D1DpvXns9RraV0FWF6dcL&#10;3poH9hl5X6wLMJOSSrbmuXi/uY8qSxdCcHxAp0YXDMjCAtlUktv+A0cB8EEYebzsHDUafQi2heiQ&#10;yY42akomj15/oBy6ehMf9woMex3/9mY5AkCVzK7SPwwLD5+/Uob47V6+t/55v2xMszLr9mvfXCYI&#10;WAE8el5HGmtwymFOSGbnozVKdvgYsvkUMhlLYoP2nbDaAQ9dgFNfV9ncg2yWcZV0snXPqHXTTkWy&#10;J76wzdfbB+l0gNjOkxI9bpqd3CDR0uUry9SJgHfitLqIN/7wrEjluS0Azy8L8XUFr+klg1kWdQje&#10;+copfWC2TvruvnzgynIfeFgY6WVwK6vTwR7tGze1rK5SFzYGoBWMpnA4TwDtnE9dBn0Arusab7fQ&#10;HdBpwQVwfeiADXZ2m9wxPmcGGwBowSFgao0wgG01gRS2RUJ7L/R/Y9hacyrHl2Wb0UAtFnbrfaxq&#10;BvDFH66KJnXL/Md76yAEDWUjw/1t4g9svddec84151CHA8pKtbMrkWvHdwYPo+yyrixpUClRfUCV&#10;ebdgUsEqSzpDhrND6vvaBLLg9l5bFdWsdWzhhSv9C06lrk1wWzkn8ASwKUD/l+/4n4yqjFZFWbCj&#10;oZ+PcXZwi+W1rpVVC39mYLCd8BBjAmgzkWErUKYh8pq8jgTiMLRhXhUHgDX46PsEM7nPVqhp+DSY&#10;MZJ5JhXMTX9uglapxOK1AavuYUA8bEnlkdK338nrDvH5/srWSOydvDbivOf4mXLwvhvl8LVb5djN&#10;B8vRm/eXo/c/VI4/+GgY9yhse5DPGtDuvYo/zOt9rc9OP/bScvEVSGhBu/8KklkWRk5nyo8jRxON&#10;HlIyB7jHq+97wsi0FVnV5xW8dT5cGiCWhQWun2mp9IV3AmI7UwIy3BA7WcYJY9m8Od6wsBmWUGk0&#10;dRLgBbhWX7kiYVbih3mVyzVlBEhpDmgQyEppK7eMRgpe00j6wVpqH3Rm7mDbWO/lK9ekM7jqvTnn&#10;DqOpMLFRVDt2Zac611MD4IAWgG4DuF0tn1gfWV9RQGjFVRMVyD35PBF2LbnFAT07EixJSSTfN7K8&#10;087BcWqMgPsj8yN1K/Aq+wpo72Nj9QVvAmB0pOqOWDFVwelnjQpKZ2sBXfbQpemjkxk49Jy958pl&#10;I8z675WZLJwAgIBYgApg/deAgc4fAACGGoSCzcz1wsJ1zSwALIsifwWutcd1Kc81NQAFYAPAlgx2&#10;tfwlK3VteBYA1PG8TazCNJGfOya5Atf1fc3zo6QEL66Samsm8tkUkrOY2ldk4sUoLhc88/wyVXEM&#10;kgZnQ5i3kdWNjK6DV6rbIBNrwPOcejHkPB/7bQwjz0ElaROMFnLsNDp94GDAKwvvNOJ80Bkojwa4&#10;g0hk1zvy9U6HH/Ibwbx1t0UgBzJLR9/hw/GZDwFmyyqdQvbo7QfK8YceLsceQjLf/2A5xOd777tZ&#10;xpTWMPaBmw+UUy9+AgC/uvz/AIyq9mhF+BDhAAAAAElFTkSuQmCC"/>
  <p:tag name="ISPRING_PRESENTERDATA_0" val="VsWpIFRo4buLIFRodSBUaMO6eQ==|||aHR0cDovL21uZ2lhdGh1eS5sb25nYmllbi5lZHUudm4vbGIvMTM0MjAyMC9tbmdpYXRodXkuaHRt&#10;bD9xaT0xNTJfNzUwMw==|e0U2OUJDREE2LUY0MkItNDI3QS04RjFGLUQ5MDgyMjAxRUFDN30=|R2nDoW8gdmnDqm4gbeG6p20gbm9uIEdpYSBUaOG7pXk=|SVNQUklOR19QUkVTRU5URVJfUEhPVE9fMA==|MA==|||"/>
  <p:tag name="ISPRING_PRESENTER_PHOTO_1" val="png|iVBORw0KGgoAAAANSUhEUgAAAd0AAAFzCAIAAAD0SUSnAAAAAXNSR0IArs4c6QAAAARnQU1BAACx&#10;jwv8YQUAAAAJcEhZcwAADsMAAA7DAcdvqGQAAP+lSURBVHhe7J0FeBRX+/b53rctcZeNu/tqXPCE&#10;QNyQBAiBCHF3wd0KlKJFW6S0SHF3dwkhQHCXeCDJfM+Z2d3Mzu4mofZv3u657muvZHd2duQ5v7nn&#10;OTK9MEmRFEmRFEn5JxUJlyVFUiRFUv5ZRcJlSZEUSZGUf1aRcFlSJEVSJOWfVSRclhRJkRRJ+WcV&#10;CZclRVIkRVL+WUXCZUmRFEmRlH9WkXBZUiRFUiTln1UkXJYUSZEUSflnFQmXJUVSJEVS/llFwmVJ&#10;kRRJkZR/VpFwWVIkRVIk5Z9VJFyWFEmRFEn5ZxUJlyVFUiRFUv5Z5X+ey+0S9SiJLu1tbfV1jS+f&#10;vau+8/TK2XvH9l7d9dPpjd8f+n7WztnFmyvS1uSM+T45cmHskFnD+00J96wI5JT4Mwr9HPN9HZDg&#10;D/g30Lkk3KtiRP8psFhy1MKc2O/hi/B1WMmPyw7t/Ok0rPbK2arqO8/gh+Dn4Ee5Py+iUDZbon+4&#10;eliRcFmi/0NRS3t727vXtXdvPD6+79qmlUcWVPxcGL8yPmRelM9kAGsfyyw3w1S2dhKTlsDQSGBo&#10;JjBoCSytRLbOBGe9ZFeDFHejVA/jNE/TdC+zDG/zTB+QBS7zTPgX3oSPYAFYDBaGr8AX4etoPbhg&#10;tbBy+An4Ifi5qD6T4acLE1bCZsDGwCbdvfn43Zta2Eru5goU8n5J9E9TDysSLkv0d4pa3r76eP3C&#10;ffCqiyb/khe3PMZ3OgDR0yQd+EiwkqWdBAAFVsKb3mYZAFmA5l8q+An4Ifg5+FH4aZYWd0tgk+BN&#10;2LwY3xn5ccsXTfl116Yz1y/eh13g7oxAoey4RP+36mFFwmWJ/moJlDcvP1w4Ubnx+0OTMtaNHTp7&#10;ML0A8McHH9hYxF/zvxy+v0+wYbB5sJHEZYOpmQAbP5heCDsyKXPdj8sOXThZ+ealMKYpB0Siv189&#10;rEi4LNFfoY7S+rn1/t1nu7ecm128eVzQXD+nAhe9ZLpGApOW6KKfDJj7GyzwXyfYeNgF2BHYHdgp&#10;2DXYwfFBc+cUb9699dyDu89h97kHglsoB0qiv0c9rEi4LNGfpY7S3t5+v/LZjh9Pg4sc3m8K2EzA&#10;FhhMZ71kT9OeDeLOhTBtmg67idw0LRF2fET/qXAQ4FDAAYHDwj1A3EI+ehL9pephRcJlif6gOsqb&#10;lx+O7L4yq2hTzKDpgCSCTXCn722eQeHXH5SPRZa3ebaXWbaHSY67Ua6rYZ6Lfp6zXj5HN5+tU8DS&#10;RmJqFVJEvA8LwGKwMHwFvuhunAsrgVXBCmG1lB/6g4IddzNMIa5JcEBifKfDTcPRPVeFch2UQyrR&#10;n64eViRcluj3qaNU33n20/LDGdFLfB3zWXji1dUg5Y+zGCiJyGuc42KQBzAFsNJpRQxaEUun0NUg&#10;39s8Z4Bd5hBmWpj7hJH94uP8xyaFjs4YFp03Jqp4XFR5YuTklNCp6UHTMgJB8Af8C2/CR3mjo2Ax&#10;WHis/9gR/eLh67ASWBWsEFYLK4efoGsWwc/Bj8JPwwbAZvxxZMMBgcMCBwcOkZ9jQUbMkp9WHAET&#10;zT2I3EI5yBL9WephRcJlib5IvNLefuvKw+Wzfxs7dLa3WQZDI4Gtg7orUGDUfYFdBd8KHpalXchA&#10;WCwCSvazzg5ySYkdHJcTM2J6VvDyaYO2Lfc88jPz8kG76gtmL+7of3io3fRCo+2dKlanhDUqYC3y&#10;2GdZrFUOa5PF2mUwTLpD8C+8CR/BArAYLFynBF+Er8NKYFWwQljtkZ9Z25Z7wQ9NzwzOjhkOPx3k&#10;nNLXOhs2BjYJNgw2DzYSNhU2mLIL3RccKNRyqJEAhy4uYPbyOb/BwRQ4vALHXKI/rh5WJFyWqDvq&#10;KLev1iyduXOU3wx3ozS6RryLXvLvs8beZtluRrngScEFs7SLPE3zhrLSxg6JK02MWD5t4O71LlcO&#10;2z65blz/lIbVKmGf5HC8SiG1S2OtMliLLNYkhzXKY/VAWAWsVhH7SEgJvX5QEi3+AiD4CnyxHhgt&#10;j1YFK4TVwsqJX4Gfgx+tVap/qvXkuglsDGzSsmkDSxMixvrHwabCBsNmA6lhF2BHYHcoO9gdwaFz&#10;Rq2g8R7GaXBIv5+58861Gu6B5hbKiZDo96mHFQmXJepc3PKo+uXaxfvHBswGgiAc66f4fGFvNh+L&#10;LLCZHN0COu46+1hlR3kn5o4e/v0UvwOb2ZVnzT8+0sbqVJCrJcgIlGyWxRrkucylEPYP6r0SAjoB&#10;d1g/5VNCBLthA2AzYGOIrYLNq1OGTa08a3FgE2fpZD/YBdiRPpbZsFOwaxzdfNjNL817wMGEQ0oA&#10;Oi5gzrolBx7df8k99KhQTopEX6oeViRclkikuKXuY8OereeyRi8FdgA1wNx5fwmOAU/uxsgUg690&#10;NcgPYKemDYteMtHv0FZOzTXjT2/UsM88I/xJBkewAhWOf4UAyo1yn15p3r9o/uquPvLjX/S7BKxh&#10;g4kMyWc52BHYnUNbOEsmDk6Niglgp8HOAqNhx2H3v4jRcHgJB93XMit79NK9P5+v+9jIPRmoUE6T&#10;RN1UDysSLktEEbfcuvJwbumWIOdSJj7iw8vsC5IVnqbgixGYAE/BLil5Y4avX9j3yhHbj491UG4X&#10;GU9p5FXrFP58I9wdNci3NyrlREfbq5Y66xUunzIYw2Soy3RfsAuwI7A7xAWmRf7jIx3Y2fUL+uaN&#10;GQG7TzAaDggcFsqB6kRwwFnaSXDwg1xK55VtvX2VnN+gnDKJulQPKxIuS8QXKo31zWCQkyMXEulj&#10;eKXwQpzAFboZ5TJphSztIl/HDLCNq2YNvHLUpuG5JvYZZ3Er7oj/ZhB/FHqnTqG5Vrlo7HCdXtMq&#10;kiKH90k0l5l0cb8T9vkPoJks2EHYTSLv8Vm+/rnmlSM2cChSI2N8HQC1RUxaERyo7pto4kR4GKcl&#10;R3275+fzjQ3NxJkSOn0SdaIeViRclohbnj16s3z2rlD3cmSQdSZ0M1/hY5HtapDH0CxyMSiI8Eqa&#10;mhFycCvndbUe1xcDnur/VBYT5hTA1yiH0r6fZNBPtMkgqsIPCSyphLXKoo9gS97j78BrgwJsVfs7&#10;jR2rPH9b4wEO9/kt45yY4atn+GLteK6ZvIY/Ltha2CqC0S3ycFgObuFMyQiGAwWHC8/t5HUT0HA6&#10;4KTAqQnzqFg+5zc4WdzThgrlhEokrB5WJFz+N4tbbl15ODlzfX+bHLp6vBs+m1qXApoAU+D23N0o&#10;P3pg/OKJgy8ftmt5rc69lwdo/lW+WKX1rVrjM82393Wf3DCqOmt+5bDN+b22149Zt7zSQH3giMXq&#10;FeoeaU+cEJ4xPHoVMLcRT5h8ltn/o3PGsOhZuYEb5vfdvsrj15UeJ35l3DppBao+b/62Wpfrr4Hg&#10;AHqsN9YqLbZV8EsFGwCHBQ4OJt38Wh0O16KKwdED4I6ESPh0F9BwguA0DbDNmZy1/vYVSXKjm+ph&#10;RcLlf6e45ezR29mjl8KdMkMzwdO0W72P4R6caMSLGRi/dIrfzVOW7R9VcWssjXo4UGDUTQGzusPx&#10;Nul18/oHsNNCXJP9HDN8LHJcDfNRZzVakbN+QZh7ysUDTsgjo2Y9+bfV2l6mOaZSExNDxqDWRVg/&#10;JjW/aIiZ9ESGVqGlfLmFbIW1Qpm9aikd/7qTRklpfBT6OizZJH/gJ85Pi3wuHbRvf6/Sgeb3yqhT&#10;HfhfeO3OBosTHCg4XODcP6rCAYTDCICGQwoH1t0ol3LARQpOFpwyD+O07DHfnzt2h3s6UaGcaIkI&#10;9bAi4fK/TdxybM/VCRELnHUnsLSSupOy8DTNZmkVsrWLwjyS5xcPvXrMuv2jMsIx+Mq634XjWmAT&#10;foMPKGyW53bMAN4ROQeRwqSWTvK1VizzMM5xN871Ns8Z5JARxEkZwkgDv8nSLhhgm/3stjHRr/nd&#10;fe3BTmlgRbNGjkQ9kRGXpWdkBgHEYXcyhsWkjxgxbujY4X0Tgl1SfB0zGLTiaemhaBuAwk0KY/zG&#10;AbgdVMuObHFGbxIbUK/w/JbxtcN2b6p1W9+piEhef6ng0CFjLtX2UfnKMZt5xUPD3JPhSsPSLoQD&#10;Tj7+IgUnjqWV6KybPCFi4bG917inFhXKSZeohxUJl/894pbDuy6PD5rL1k5i6yR1OYUQ3Fy76KN8&#10;xQDbrOL4qGPbGU2vNHGY/l4cg4gsQaPSlSM2y6cNKoqLSouMyR01fM2cgR8e6aA1i0MzJrX1Oy8A&#10;K0e3YN3cAY/v6725p9vwlPbhleai0qHO+vkOaiWbFvmgzRPJ5VZZ+C14p79N1vsHumixOqXWt2qw&#10;hrfVujVXTF5X6RN94Jqe0UJcU9yNc1g6BSnho1GGmnDHmNR3Ff7WChVDWekvbhv9mfloOJj4Varp&#10;Je3odmbx+Cg44LCpcPC7zG/ASYRTCSd0fPDcw79d4Z5mVCgB8G9WDysSLv8bxC3gkaHqgsPi6E7o&#10;srZ7mWUztQo5uoWjfMevX9jv+V0D1DIGLKM0r3UuwBnlfh+Y2y5z94JlQnCss16htUIZ2FIr+XIH&#10;tWJHteJATtqt09aI2iLRjEnt2+jM1CqiaxbvXO2OYf9B7X6og9r/e3DRwkW/wF61ZPNiMVwGe96k&#10;mBoZQ9csDGCltb9XxbCvsXYprE26Q4Rbb5F9dMWkjyUaaY3S6Ib5t4/bIGjCBrTJlIyPtFMpCXFN&#10;bnmp/vvzNp0IDi9sf5vc80qDdQv6jxo0Hk4BnAg4HZQTRBFsKgd//Ep8yDyJdxZSDysSLv/PC5Vz&#10;x+4kRy5kaSdB1aXUZ2G5G+UCzvpa5RTHR57Z69Reh+crkDf8wowqsAxQXk/6FlCvVebmKZt+VjmO&#10;6uhuPbp/wtSs4Ok5QREeyRy9fGvF0oG2ue9q9BAi+d/iq0369E46cMpJs+iHWQMxTPrzW9WG5xoP&#10;bxsXjxvGoBUOYaQ/vwM2Fg2tpnIZDGmtytjBcWydAn9G2vaVnsd30C8dsK88Y/n4utHbap3GZ5rc&#10;X2mHX3GCXwEue5rmMLQKp6SGoQ7OaA3KsX5x9qrFYPBR7oVyyfkzpYg1o8QOHPzTe5yKxkf1tcyB&#10;fXE37jr7DKcYvHNK1Lfnj/PzzpSQ+BeqhxUJl/+Hhcqda4/y4pY56yZDXe3SI8NdM0OzKMg59btJ&#10;gx/dMEFUbZf+PWPwPiq2f1Q+voNZMj4KbvxR7ph4v16h6Y3mcJ8kYKiHcd6mRX0/16kg6GO9a19o&#10;ZQwbNdo3futyr7pnWqKTJJ9lrh+zdjPK9zTJCXNLHhcYO6xPQpBLSh+LHKCtt3nukS2uyAUD1IS5&#10;XC//+bV6lHcioA1oa6tc6qBWgmZHMsz3sQBrnJMTMxJrwN09JvXjt32cNIp9HTJCXFNdDXMH2Ga9&#10;qjTEWqU+PNAD9AOXZ+cGdiSd/1LBwQdT3y4Lp2PJpMFwalCXRP08yomjCE408fyt/HHLK68/IiJB&#10;KDz+VephRcLl/0mh8vLpu5kFP3kYpzNpiZ3nkdEtsG4+S6soZkD81mXedc+1EHRaeH3OuhTczrfh&#10;LXgNvFa7WsX2JqXxQ8cZfT1pKCut6YUmN/vRLnXgR2dAHjjlb0uGYtg33PfhW2AP36tiTYDF/4c6&#10;qNUqikhltMg+uGTqY45mn3AxyLNRKCfY6qxfACsEmx/skrJjtQe6DDQJcblRru6xViA71c0od7BT&#10;+mi/cRGeSQGs1AF2mV6muTZKZRNCed022mWmZ4Q4qBWP6Juwa7W3q2EebPDqmYMw7L93Tll5mKB/&#10;t3yHZ0som/el+qJRNvh4Qjg1W7/3iR4QDycLTlnnF1o46XDqPU3SZxb+9PLZeyIqhELlX6IeViRc&#10;/h8TKi3Nn9Yu2u/rkE/XiEfjp62oNZYvqNjgNDk6hfFBYw5u5bTV4u4VeEGBQif6qPTxidaZXYxV&#10;MwbVP9btaLXDpH7+3ouuWczRLTy32xFlb9Gb0jOzg5w0ioBu985ZcJO2IIR1GaxR4d1D7Qv7HLYs&#10;6VP3WFuEZW6Se3nHYKBdprNe3qiB8Xs3uZzcTr980O7acZv9m10ivZKYWgDo4mtH7LD23lQuN8u+&#10;qtQfZJ9JpxXmjhqBfVZoea1W95j26q7+w8um147Y3jtnidUqE2noCWGjwRQnBI5pq1OP7p8AXwn3&#10;SMaaFY7+zESXAb2C83scuHv0u1Wr2PiMhjYMDnj3U/ZwalDnDZUDWzjxQbFsHTQFR2d0tkLjuSEM&#10;fB3z1y7e/6nlMxEhQmHzP68eViRc/l8SKsf2Xhveb6qTOhq527dTIrN0Cpx1C1MjR53a7YQbVSnR&#10;2YNOBHavUTFzRAz4Vlvl0tGDEp7dNULrgY9aZJ9eR61njurFc/Lwu35Y+LN8/ugRDFphP+vsZzcN&#10;0YA9eLNOac8G14nJYbH+cb6OGRy9Alvl8quHbVEPX/JvgRrka2t0AliItmlRMchuw28B3FFXs/8c&#10;2eIMrhl+bmHxEAz7msrlTzLIa1ugLO2k5DC0PWDzAXNNvBk+4RWuKPXyzS80Q92SgcvlSeHgkTcv&#10;7gNXFwat6Pxup61LvcBH97XKfnLdCG08ZfO6L9iRRzrDfCbkjhp+5BdG40tNtD2wF920z3CaYMeb&#10;FE/+5pQSMQqufJ3TGcIAggFCYkT/qcf38ZsEKcHzv60eViRc/t8QKo+qXxaMW87GE4uUmkkR8si6&#10;hWlRo87uc8Q+4ZW8O6PagBrC4MCkl04cDLf2fa0yWdoFQ5np107Y4okIMJ4KE0JHO6oXRXknfX6r&#10;hlxhm2x5YgRw2c0o/8Yxa0RDWGGrfHLYGFqv6dYK5QBW4AtA8Kdv+yBUUX6rXuHTK41Ib5SeHj1o&#10;PBhYZFphJe1SwOXda93h67Al8wuHiuByq8yNY1buRvmwwNJJfni2BJ+3E34FVgJMBC7DxrTIPr5m&#10;3McyG/i+etYADPvq4yMdf0Y6WObs6OiJEyJhd8I9JrS81BDRGeOjEoJ1dzppYFK7fvCAixnsCEA/&#10;1C1lblHAjZPWWAveW46ysDjBKYPtb1GAk5gaORpueti6+ZQTTREEBoRHwfgVj++/ImJGKJD+V9XD&#10;ioTL/wPC2lrb1iza1986h6GZ0Hkq2VkP5ZGTQsec2k3HWhRRs16XHg0WQIYUTWiJz3qBTx4Plo3I&#10;V3yWqTxt6W7MzXVydPO9zfL2b3LBkff1+vn9gIOuBvnXDtsj4mBSP8waQNjPjQv6IXzDSlpl9qxz&#10;zR01YutKj19XePlYZAOtyhIi0UzH5M0AAYlqlWIHxzG1CsPckx9eNrt3yfTKIbtj2+k/zBkwhJnm&#10;bpzjpFFyagcDrDSVy+1SZ35zdNZDc9iPGzr2u2kD183t98tyz4ObOGd/c7pxzOb+JdNPr9SwNljM&#10;iaNbwNQuOryFTUyTv6AowEmjCGzyQLtMtk4+WFR0SRBx3JRrrph9eqWODhHsvrjezfDFZoWkkNFw&#10;rOCI9bfOtlMutVYoczPMnxA2+spRuy9AMwiOCWxkixKc0MSQMXBynTttFYTwgCDpb5OzdtF+CJt/&#10;Tx3pWUXC5R4tVK6cvRc7ZBZKXJiki0tcwPuuhrkMzeLRg+IPbWNjzcjndk1kgOYnWTDUN09afz/Z&#10;D26606NipqaHHtrKQhPYf8JTyXUKbR9VYgbEuxjkoafkmeUAucCM/zAbzGbvx9dMPE3zwHsuLhuC&#10;UPVZ5vYJGxeDAmDHyP4J7XWqCF6wkgai5fD/YfUqQxjpsAaw2J9eC3UQhg1ukk8Jj0HGEF0Gst2N&#10;0ENDwHgC1xzUiuGPqWnhKCfTLPe2Wgc+Nfp6ckJQLD6YsPfOH9xMpSYB0+1USsylJ1rIVYBDt1Mp&#10;hesES6fQwyT/wSVTDPvvpkWoM4anSd7dM5ZoHz/J1lw29TJDvTi8zVGf7pnZQSLmBW2Se1OlP8g+&#10;O8x9wpT0kL0/cp7eMsLHBAod5FaZylOoVwnctUwIHfO4ynDDIp+YAQnwL7qTMCy4AtcwuBDylwfy&#10;dnmmYAE4vM2Kh37mjBqUACfazTC3k2Ag0hpjh86+eq6aiCKh0PofUw8rEi73XGFNjS0LJ25zM0xh&#10;i++VDJUQgAKgCXFN+WWVZxvRL607Xd8Al+3Sj26aZMdEuxoUAPgs5coJ/DFoxeMDxj65bcydjAKT&#10;WlI+GODr65CxZrYvgJWpXQCwm5EZijWrpISPclAvjhkY3/ZRFXG2RSFjWAwAiKVTML8gCGtVQK4Z&#10;meveDa81Z+UEe5jkArX7WeW8rdZDE/2QN+mjEpjozBHR1orleG+53P42WUNZqVHeiWCBC8YO27Pe&#10;HWtQRr9Sp9DwlLZ6xqCFxUN3/eCJOsA1yVadM4ery7cl/tMygovHRWYMix4XEDuiX3yIazIY4YF2&#10;WS/v6IPHLxkfafjVZHin9pE26kaN/2hh7HAgMhxPcPqbl3ijDSZvGAiT+m2Nu2nvyQ6qcHkodlQv&#10;GcrMeP9AaBfQkjJz8wPByMOqdq32RB37sN5tTYorp/u6GebRaYWpZD+OoKyKD1UX477JgtOKSbXW&#10;qmxb6RXikoKuLqY54ugMYuskuRmmfjvpFwik//nK0rOKhMs9UaicP35neN8pTmrjO+lxgedqC4Fx&#10;30/1q0ONS72727IHtG2VuX7CZqBtNlAGkBTdP2FSWmjh+Eg/h0y4AYfVBjunvb6vhzeaSV87bOuC&#10;pv4p2r3Wvea2cYhLKiwAXCiNH7agKAiWB4yCSUQ28JPMwytmfa3QxPkc3QJg0K8/eBz8mbV8xqBI&#10;zwmAKviit3nugU2uiE3CI1nqFW4etznxK+PGcesHF81e3DGofUz7/EYNq0f0RHf0/EsO8BTuCQCg&#10;6OKhzJ1yCF0A4E1p9GaLPFav2PZOtfG5xrtqnWc3jVvfgn+X37HaI2vEiEnJEdhHZYRFWFWb9MV9&#10;joBaZ7082MKzvzmJ6IzRIP/ouvHaef0zo0f4M9LBiScExqJ8McXqNsrVPdEeykqDewLYX6xWBWvB&#10;rTG8flQP5KTCYQl2SWlBPQvhu+jBhlPTwqalh9XcMG5HjCatSpxQq2DvuheaSycPhlMPx1NskyDe&#10;W8NJffzwflMunKgk4koo2P431MOKhMs9Tqgb3MJJ21z0k511kztxQxw9lE8oiY96dAvvI0EMMqbU&#10;YXFqkK9/QQt1BbwWwC381qU+n2tVcaLJPL1rGB8QB/hw0izKGzUSNRs2yH96oxHlneSoXpQUMgag&#10;8LpGF5YBTIPz9XXI7GuVCfZ51YyB6MKA2/CLBx0GO2UC8e1USuxV0BAPcOI2SqWwwckRo6sumYtI&#10;FBCCr3/C+Uu01DXJoT4VQCICoF8kICZ8C75bjz96FQwpvINfkNDDswH0/CWB9bUq0zLCwjwm+NMz&#10;H181EdEZA3EfZUuwz3Lva3QObuJcOmAvwuTiLX50fGr8EX0Tz+13aHlDTI761fWj9t5muWzd/DG+&#10;49tRjz1FoP+NY7ZwTCzly0YPSvgMEO/+ZRVdhOB2x7h4/DBYg7Oe2CZBCCFn3Qmu+imLJv/yqfnT&#10;/2qt6VlFwuUeJFRuXHwQM2i6k3q8txibjLKHJihxETMw4cxeRzRm79OXtCMRwqR/Xe7lqI4GgKya&#10;MQjda/P72GJSHx7pBrDS3Axz2TpFF/Y6IfOISc/JC4Tl+1pmP71ujGHffPqgXp4YBZsBGwNb5ayf&#10;P25oHNaA35jDStql3zzQB0MXN2RsiGsyKHZw3Iys4PP7gWV4M2P3LyF/kSg+txYsrTyY6/f3ddvA&#10;VlM+JQs+Iow5XD8A1pSPUItfLBwNOCx0DfQgcLiezc4PWDzJDw4pvGmvWrJmFhxwPPv/ST5zeAxL&#10;uwBM+s5VXuhqQawHDg5cjWD9XY6Mh1PfLntqDx1ud1Baw0RMWoNrnONH+c64dfkhEWlC4dej1cOK&#10;hMs9RaisW7zf0ySdrTOhE5vM1Crsa5WzZu6Azx/VEB06IUgnapMtjY+kaxb1scyBG3wBsgMUsN7b&#10;lnkTOQdYjEggnP2NgT/ruvjnpXj6FZxsq/zyqYNZWkUexjk+5lmuBvl3T+MtacRKYAGgT71i43NN&#10;EFaHpx3aZH6P8/17BEcS7OofmfL/s+ydkzbuRvmuhrkAypxRI+BexEax1Eq+3E65lK2TD1Ae4xvf&#10;8FoDXQUxqfO76XDlg1sTeBM1DPDNcoP8u2q9O6dsEKnF3QbBYWzCTT1sLSb1+YPaD3MG9LXMIbLk&#10;omWFMs4QYOuXHCDiTSgIe656WJFwuUcIDarOiF4CjsbTVHSnC3gTzVhPK8qOjnl4wxTdUEPd/n2u&#10;E2pyi0J61CiGVuFAu6zXdw0QQ8kL4GOahzDTOHooGdr4TAtrkW16gebGdFQvyhwxEvV/gMWAI5jM&#10;7g2uHiZ5wGtv87wDmzjUzCzgA7YT9Kfg+CO+8YRghRTxP+pOlvavELqrCIKrHWjPOnc4R/cvm8IV&#10;dELYGDiMEZ4TZuUEf3wKB1MObW2TYnzgWLZOgbN+wclfWeiiRV1PSfH4qGeVhgjN/I8I1SnU1mg/&#10;vGyGLpAoDJRx0Pd+eN00a2QMBAmEirgoAi5DmGXGfPfqOTF0mxKKPVQ9rEi4/A8XKif2Xx/CLGJo&#10;JlBqEV8+FmiuXn96xi6o7Z+JO1zBikoRELO900no22QrksLBDqMxxygZIghTQFuLfHpUDFOrAGry&#10;0xtGKJGKSU9JDXVUL0az/NzhoRyWxKSuHrbfvdbj7QNdNJU+eT1fKlhbLZ4OJsbpNctyBX+D4M16&#10;bqK5/b1y63uVT29VW3DBH63vVNqJnYUFYDHuGgRX0oCmN0I/AT9E/t0/RY3ydY91hrLQxSyAlVb/&#10;hIZ+sQV/inYTumn4/EYdJZ3AjwNGManDm5wZWmiKojj/cVgrHMbe3K36JPvkuincx4C/9jLNe3ZL&#10;1DTQdQpNb9USAsctrvBvfA33Ijyj/VkG+6ywc637YKdMOq1IbHugZRYE21BW0ckDN4gIFArLHqce&#10;ViRc/icLlaUzdqJmGYOUvlYiZuAlbDJTq6gkPurVfQPkj/gdEkQKJRCAX8q7Vns+vW4itvcVJr19&#10;pSeYXKZ24aSUcLwVjowqRaxVLnvkSAB3f5usl7dxCrdLH9vGslIoN5OetH2lF9oSYmH4RbhOAH2+&#10;KAMASwJNED0JbgI0AZfKta/UHz3WunzXYP9V841nbBYdcZyyl5m73SVhi3v0Rq/QNX38V/UbsHyA&#10;z/cDPJYOclvi67rY13WJL/zh8d0geBM+ggVgMVg4cYs7fBG+Div58YwNrBBWCyuHn0A9MeDnELiB&#10;17JoM/44rDGpTd/2hYNjp1IyN19wOjpYM1wP+PSsU2j9qBI9IAGg7GGMMsLZ0SPP78dHZqKRjTKT&#10;U9CYSbgSr5s7AB1nkRdXTGrjgr60XjN3/QDGnNSrD3YEk3pZbVA8LopJKxZvnLMh5Jz1kpfN2kXE&#10;oVBw9iz1sCLh8j9W2JuXH9NHLnbstCcc1M/Bjpm7N7ojq0XM8MCvgSLVLPvgiunoQfEWchXliZEY&#10;hg8+piwDapR7/1DH1zHT1TDXwyTvzkl8aDXxEfxEq/THGt3B9HTwy4CP1g9qBEM/PNSekhb+60qP&#10;l1X6yJPy19YdESAGdhPWtVbp40uN2/f19l41+/6Yff4O55EbvfsvH0BfONh4VoDG1CD5iSFSZSFf&#10;l4Z+VRLy35KQr0tCepcGS5cFy5YHy1cEKUwMUpoYpDypQ/AvvClXEQQLwGKwMHyF+93SUFiVwsQQ&#10;WC2sHH4C8B290btgpzP8NGwAbMbHVxqo6Y/w17CRsKlfiulG+esnrCsmRPjTM2+fsBEYOUIWHF6s&#10;9w78ouhllj3YKcPDKM9KvoyDj5u/fMwGzgWcEWf9vBDXFDSxBlwziC+iWxagNi6IhBbZ13cNnNRL&#10;l07yFeAyCH4CFmiX3b3B3c8xE0KIElRcEY2BauMzRi55+/JjT69NPatIuPwPFCpXz90LdikVl7sA&#10;j4Ma9DWLc2KiX9wzRBWvm5holHtdrQ+1ESq2i37B1UMOKEch2nDJLJs82EGtxMUgL8JzwqObeM4a&#10;VfveDW8180aNZOug54NsWcKbyAJWAuRqw59pArAQuU6KatFDm7h2+KPSs6faJ26aLDtun/6L65DV&#10;/RwX+OtMD5KvCPkGh+83pcFy5UFqkwP1pwdazQlkLgzy+i7Id0Vw6Jrg6I0h8ZtD0raF5u4ILd4V&#10;VrEnbOresOn7w2YeCJuFC/6Af+FN+AgWyN0eCgvDV2I2hsDXfVcEeX4XBCuE1cLK4Sfgh+Dn8B8N&#10;hQ3QmR4IGwOblP6LC2zeiZumz59q8TCN50/w5EkXeq+M01Cm4alWO6WfBlkN8k2vNMPck+EEAX9v&#10;HbO7cNh+Qthotk6hlUKZp3HeEEY68BpO/S/L8JsSOM7oZkXmyU3j3etc187pu32V+/2L5sQQx0nJ&#10;4YVjh6HWVMqvgGCbMennVYbZI6NhbWK7auA5jWDXsms9e2RgDysSLv/ThMov6054mKTDXaS43AVb&#10;t8DbLO+nJX3xbPKX9CqDJTGpfevdGLRitk5+fEBceyOebqYsBgJAvFMf4xsP98twQw0oX1A65Nc1&#10;bstnDIrymgAmy16lJH/0yLZ6SqfargjFZ3GjfPNb1RvVeutO22X84jpwRX/zOUOVJwUDCsHJypQF&#10;Ax9NZgbSFwT2WxYUtS44+eeQst/C5h0KW3kyYtO5iO2XIvZcjTxwPfLwjcijNyOP3sJfb0YewXUY&#10;dAPpEC7ib3iT+JRYkhC8DyuBVcEKYbUrT4bDT8APJW8NjVwXDD8NG2A8E8EaNokgNWwkbOqgFf0z&#10;f3WFjYddgB1ByXrYKdi1Li+QnS+D8g9oUhE4whVJESiDBPBtUTizxyl9WAwaem6cA1fKEf0SP7/H&#10;b1M+y3x8pjUlPayPZQ6dVgRXSriUeprmZkWPrLxoBvdD9y9atFN+gi8IBgiez/I/Lu7nbZrH1s0X&#10;l9OAUPQ0Sf91/UkiPoWC9p+vHlYkXP5HCWtvb59TshkcirjJLnwsslDf5AEJlectkVEVidTOVauA&#10;NSklhcQCl4HOu1Z7ICMsTHa80r66rxc7eLyjOpr5jJiAwkaxzEax1N0of05+EOqK10njIVmwnShT&#10;LNf6Hlisv+qk3bjNns6L/bSmBUmVITssWx6kNTXQZm6gz9Kg4etDwNLOPRi+9nTEr5ci9l/DYXoL&#10;vQJk91+P3HsNSBq1+2rUb1cIRfL++FJxvwirghXCamHl8BP8n4Ofhg2AzYCNgU2CDYPNg42kTQ2E&#10;DYbNho3XnhYEOzJus8fKk3Y37+vDDiITDTv7O05No9ybal1/ejpcCL3Ncx9fNeVedJG37Y19Vh43&#10;dBx8xKAVHfjRFee17OuHeiP6JDmqF4O/Bk890D5jkH0Gk1Zkq1ziaZK3ay1+cim/QhFsJyZ955wl&#10;0cdZZGMguj8zToOwnFu6BWK0J9asnlUkXP7nCPv4vp5IKPuYi5gTDuoGeCWmVtGMrNBm8ErCQ4HJ&#10;AlNGeYesNukbR+1dDQqgkgdxUtFzmxpFtOmjG+RPsp/eqW38tt9Y/7H+jPTBThnR/ePn5AdWnrNE&#10;nWfhVzqDMt6chVvjVy80d162yNru4rl0EICsdxkyxYoVgUYzA10XB4Ezzd8Ruvho+JbzEfsICvMQ&#10;DE5WELvDcPH/+HNFXj8htAEErGGTYMNg82AjFx0Jz9uBDDVsPOwC7AhKcOOM9lo6KHu7y87Llq9f&#10;aHJNNByEbmaZ2mU2L+ljJY8eREttG8Skz+xiuBig2Y7GDcHvchrlPteqJgbFwSXTWS8/iJO2e6Pr&#10;y2od0G8b3EJdU+i0QpZ20fFfONTuNCLVLg1BNT0zFAKMaGykhB/I2zwTgjMzeknt+4YeV7l6VpFw&#10;+R8i7GHVi+F9p9A14imVgRDUE3wStdzf1oEDQk9FEgtEQMBnuaYXNNSjgPIRWZjM1LRQuPN10ixa&#10;Uj5EAAGwBqjJH1WeXDdFzXfIT0lh9YofHui+q9bDnyQt3cVgMwLHDQoPH2utPmU3cqO39bwh8hWo&#10;nU2uPEh/BmLxyA3BFbvDfjgVAewjQHzwBjLCuxGI+VgE8aEprOE8kf/+IlFWIk4d2wObBxsJm0pg&#10;GjYedmHi7jDYHdgp/elcHw07C7sc/aPXD6fsap5ooXNBAJpyoCiqVWx8pXFgk3NyWCwazgNfId6v&#10;U2ivV47zHwcxwNYpOo0mMkUTfaybMwDuYFwN8oJdUp9VmqAHBcClFIR987LKEN6kaxZGek1oJgaq&#10;8H9FpCCcIKgwuZ1rPCHMxOU0QBCiI/pNqbn3smfVr55VJFz+PxcqF0/d9XXMZ2sniUwog+iaRXC7&#10;ik8c0en8nLWKLR+Vf1nmM5SZwR0PJg7fLbKvqgwG2mW5GOTCLfOjK2bcHgKt0lib/IWDDvGBYwfa&#10;ZT8FOkA9h/fhVhrcH6iT23P4CLljhUdPtFectAtb18d4VgDc6X9TGqw6KdB2XmDg6uCCnWErT4YD&#10;znCuRYEVFQQxBYiEBAF6FRf/D65GCKnLBUCkBchr5or/08LqwDTsAuwI7A7s1MoT4WD8YTft5gXC&#10;LsOOS5eFwkEIX9dn5Uk7OCxwcNAh6uQY1uJdy5sUsTreEw7hFZPev9GVQSti6RSkRY5GHeaaZD/W&#10;6PjTM1wNc90M868edBBIRqGvfLN5iQ/+laKO53h1KQgtTLryosXwPkkQcpQgJAQhCoHq51hw6XQV&#10;Eb1CIf0PVA8rEi7/3wqVfb9c8DRJd9EX1UMZ9VXKdtIoLhk3rOG1pti+E3x9krl9ypquUeqgVhTu&#10;nvIBQIBmaRBaDISqrtT6uWiWeqZWYf6YEYj4mPTNM9Z5Y0Y46xVaK5TaKZf9vMyn67tgqMyof5vc&#10;+1fqW85bgUk0mc3FscaUQObCwOiNITP3h/18IeIwsplRBwRYTOEdXzw48rlJRapIjeT/vVtI/I/I&#10;i3Uq3k/zN4a6kXxxGQ27dvRWFOwm7CzscvSGENh9OAi9S4PhgJjODoCDs+WC1YfX6igHDQdN3CWW&#10;3MGjQf7jU+0AdhpHN99Fv+DaYTsE2XbpfRtcEHa1C8oTRPV3bJc6t8eBo4u6OW9aTHpKLCzWJoNu&#10;g8QFErzfLlX/SrMobjgEHoQfNSZxNLvoo5bAA79eJGJYKLD/aephRcLl/0Oh8uOyQ+A+3EU9iw/e&#10;cTPKhaq1eqYf9hn3WZ1DGQS17pP8yml+QFs6rTA9cnR7o7LYXHODfMs79WE+Sc56ee7GeTtWeM8p&#10;CHQ3yrdSKGXSipLDR58/6NBWC+sU+iJfhEGuUzxTaZS9w8Vhgb9sOcKx2mSE41E/hsw7FL7jUuSx&#10;W6gvBNz+g6Pk4ZhCZB74+ChEolCSr5G7xSq6e6J8q0OdIpu0bfwNFtgL/q6hnYVdPnorEnYfDsLo&#10;H0MYCwPVJwfAwYFD5LjAP3eHy9lKIzQrSOf2GdQk9/yufkrEaFvl8rxRI7A2nOaY9JJyfyeNIrZO&#10;4cntzA7s8oU/9xbADVzetsyTuwDqDKN48CfX5heanU0OBe/DVn1WWDXDD8JP5NgTQLO7URpbZ8Km&#10;FYeJSBYK73+UeliRcPn/Sqh8N30HXQNNeSE8bARqAvijfpY5h392Rp2loOqKrEXwJmAX6hjfYcGS&#10;n+VLxw1z0iyCejs/PxiZKbL/4gu+i0kd28phahd5m2e56OfbKZeARYr1G3/kFzaaOxhlmcUYOvjR&#10;Ftl3rzR+OG07eFV/9SnBX5eGKE4MtJ4bGLEuePaBsB2XIgDHh24QDXfCIAbx0MaFHQWCSDyrS0Yn&#10;Ga8xf6rIayb/IsVrk9UJo0For2H34SDAoYADAoclYm0wHCKFisCvS0PhoPmv6r/mtO37VxpoTgxx&#10;l0/iFH+SP72D8fCyOSImvIlJLyobAufX3Siv8rQFdZQKxECT0rihcRy9fBeDgpvHeMNYMKkdq7ys&#10;FcvjhsQ9uGaKkirkb5EFPworwWQObXXpa5kD6xGRbkaPXEiHAP5+5k4inoWC/J+jHlYkXP4/ESoz&#10;8n9yVBvvLarrBUQ8U6swzC3l7kVz5HTEwREqT5tM/WPd60ft0QzrsGQLfj/bJNf8Tm30oHiGViFT&#10;q3j7Cm+xnaWA158VMkfE2KsWA5GjfJJ2rvVor4dVSYtGOawc7r6b5Csf6pXsZtsvGCJTHipVFqQ7&#10;LaD/sqCinaFbzkccwbsPA492dY1jCuYICPKBSAYlhaFc7bmGRHmTEPERWZQFCHXyES7yNvA3DG2q&#10;0Mbz6Qyi7HIUHAo4IIdvRsHBgUMEB6rf9+igSZUFwwF0WDCkdDf77kM9NEReXHID3myTRgsQY1La&#10;pfesc3NCOaii7Ss90ESsEAzchVGnul++94bLLVza4SrbCrEBZxOTvnrEwcM439Mkx1qhbF5eEDrL&#10;3K+IEfwoJlV5wSLUNRWfp1AoUFEnDTQmcFbhJiKqhUL9H6IeViRc/vuFtbW1laX8gPrDiXlGKvig&#10;xKCxbx/rINR21DdBfVRqr1e8fsoGfzRc4ZjB436YO+DhNWPkc1Gm+Otnd4z8HNEzqt2N89Ej48St&#10;qlXmzimbYJf0nxb1aXmnjhYTeVuN4x7ugk/dMR672VNvRtA3paHg+2zmonzF98fCidSqYLKCDyYe&#10;sAiDSSUyn3cgPgrJcOSKT1iSRv0ZoqwTifLTPPG3jbvBQoDm7SB/lzsOAnFMUIoDDhQcLjhoozaG&#10;wAGEwwgHEw5p3GbP03eM8adedTWXSIN8LXruSTpDqyDENeV5pRFC8ycZ1GyL9T61k+VlluthnMOg&#10;FR/7Ge8n91nm5T3DIcwMF/08wCuDVrRpsainYYkUJvX2kW5CIHrQASVQCUEYQzCXp65pb0PhLRTw&#10;/wT1sCLh8t8s7POn1ry4ZRDHlOAm5GOOho2Ujh/+6aNaZxlAUK1iW6NSWnislUIZfBHqG12zyMci&#10;JyVi9LaVHq/u6WPYV3fOWEP9BDQPoWe8qDJCT+IQucJapc+vNRHN60X1RwZAoByo0r5rZmFr+6pP&#10;CfmmNERtcoDb4sC87aFbz0ccvYX6jQFxcIPMxxCJTVQQk7MT3aEwn558kgpoL9Jokij/kkX+CH2R&#10;siqSyL+LRNk8nojtJ/ZFYB9xkQ4CEvfg4AcKHbRjt5B9zt0e6ro4EA4pHFg4vOHr+uy/ZsZNPXdC&#10;Z0z60CZnuB9i0AqDOGlblnvdvWR244zlovIhniZ57kY5Dmol09LC0IjQZtlPH1XHD42D+ydvvB2P&#10;pVN49GcmmgUJ1gNnHC4DYMbF/RYs8Fmm5aNayTjUEihuFjoI6YLxyyG8/5n1rmcVCZf/TqFHQGWN&#10;+s5JXTSUiXkPFhYFYp9wx0QgEg3Pk0Ov5KpCqEnueaVhIDvNWR+l//paZXL08u1Vi2ElgxwyC8dF&#10;njvgsH6er6dpLlTdOP9xLe810KooKwFBhRTZvxXeh+XrlHZdsRi6up/ypNDepcFaUwMGLg+avj8M&#10;bsyByOD+dnENMp/IIBxDVBwjcpFwTAEcEh+CJD6SxUcqX2P+JAmsFn5I6KcJcTePstk8kQEt5KMF&#10;0YwrCg4dbp9RB5Vp+8LgwNKmBsBBVp4UAgf8tysWiM5wCkQSE95sl9m11t3HPNdWudRJvdjTFHCc&#10;z9QqdNbPc1AtyR8zEj16qlkGa5OfnBwBbtfDJCeAle5tnuVmlH/zOP64RYixVun7F8z3rndDc5uI&#10;DDMQYrcshOX8wiCILpGdNEBOauOzRy/91Pz5H1j1elaRcPlvE9bS9Cl9xGIndREjR4CqUGdY2kXr&#10;5g5Ew0YI3wpqlMdqlV9VGmAfVbBWfLp0Sm3BpK4fQxOMuRvn+Fhkl8YPGztkrLMuPmZatZijUzis&#10;T6KvYwYxenvShAhU90SmKYQFOGhQ3HvNHAChODFUqixYd1pA4OrghYfDD6IeuwglQhlkPo4FiMyj&#10;lQgc80knREABUAphFBT7F4jyE6CObRAFa+7GU3aKBGhRWQ4qoFH2GQ4mHFI4sHB4A1YH6+CpZzjs&#10;cPD3XTPnZjYoJwgEaMak718xK4mP7G+TzdQqYtCKOXqFgZy0tfMGoEeDA0wxqQ3zBgJM4dpcNHb4&#10;0kn+8Ed/m6znxMTNzXKNbzRH9ku0USqbnRv8GcJMZLsCCIKtQR6Cc+2cgRCo4uY5QvPPRS8B//FP&#10;q309q0i4/PcI+9TyOX0kQFmEU4b4djfOddEv2L7KG/Wd4HOzTqHlg+rklAi2TlGYe3L5hMj3NXoi&#10;jC0mtWs16hEFLiklfEzDS+0LR22mZ4UEu6RARQVAexijJ+yBAM1LK/zb+c/AF6cGNGbs5G2TsLV9&#10;lcAj40QO/iF46bFwYgIgXspCkMgEcUgYIrFYJI4pjKOkIwgsUrgpoH3Xx/5ZoqxZlCiYpm48LoF9&#10;xEXsuxCg+Yer4wAiOsOBJY7wd8fC4YATDYNwmxK+ru+pO/gAH5F9Nj6BI5Z9UWlwcjt97waXi/vt&#10;G57RUB8eML+Y1KmdDGe9ApZ2QZBzav1rzTl5AfYqJRAbDU+1UJ7kkyLAmq5Z5KhePC0trLURf7AL&#10;Zf1k4Z00fl3h46xXCFZAHJozY5ZAwP+jKmDPKhIu/w1COeWsUUvFOWU3w1x34/xDW1xQhpdPTPij&#10;VW5WToiDWkly2KgIz6T9G9y4lY1fSfhLYnLfFgcCdqGClYyPgtqIYd/UP6Md+plTHB/p55QB1GZq&#10;FcACU1IjWuvAE4mxzFDrWmQra/TGbfZQnxICRNaeGhCwChEZ3NwhnMiCOAZRcAwMEpGsIJhFuEtB&#10;lvFJR4CPkAATKQz9m0XZGMHtRFsu5KM7dpa/+3w6U1McxNETOJ6IznCo4YADnYeuQokjOBFwOsZv&#10;8bhbo4u63Ajf8UAMALXbpdGpb5VG+AZ72yZdc9VsgG02C3+yya2TNhAVqZGo780Yv3FwH4ZhvVdM&#10;9SPCJnPYqPYm3BFT1iysjwjNBze5uRvli5tWHyU0xixt/fzPyTX3sCLh8l8t1PuiYPxyiFRK7IIg&#10;pl0N8rzN8k7/hs94QJlxol1manqopXzFA9Rb7qurhxzP7XHEWtCtK7VmQnVqUswaHgMVDO5Yl0/2&#10;RwRHd53SsJI3D/R2/OAOVvrnpfi8oMK1GgQVu0X2/WuN8t1sgxlBvUtD1CcHDFge9O1h5JFJROZD&#10;GacJcWPOo4wwjgkJ41iIxRT2IVH4KFL7uYr7A0JroKxWpCibxxN/FwhGd+wjH9CCErbPhHfmHVIk&#10;4jijww4Hf+Hh8P7LguB0wEmBU1Oxh42GC7bIdFzCRapR/uMz7ZF9k+B6zNIu2oOmVfmm/b1K9IB4&#10;e9WS7OjhEFGHN7uwdQqZ2gURnskfn+og4gPNKesRKWQFpE/uYgLuXQ3ForkwfsU/podGDysSLv+l&#10;QqU8dY04KLsY5PWxyLlwwBGHslD0Y1KrZgwYaJvz5qH+7g0ucOfI0S1MiRh95BdWW60q+grf3UB1&#10;apGtfU6L9JoA9RAq28GfXDsmTEDz0UghoH8SM4M7LFCvuOGsDX2hf++yUKWJAS6LA6ftCzt4HfVE&#10;FvTIPH9HwjGIh2MBIhMs3ncThIBFSlOIYDEFgoKKAwnCdJwojf9CUb5OqONXiN8V2pgOUXaBDGih&#10;REfHYcFFHCvhtkHSEUZCdIZTACdi6r4w50WBcGqkykLhNG08aw2nDJ04yqkk9FGxvUWxYFS0pXwZ&#10;XKqXlA1F1+lGubpHWgHsVDuVkqUT/Z7eNuljmQNWuq9VTvVFC+S1IVoAuM08392G+27KmsnCep/f&#10;7+RjngveQhyaJ6atJWqBUNX4m9XDioTLf51QmVW0SWSXOALKfS1zrhwRA2VQk9ydU9Yvqozunbdk&#10;0Eo8TXO8zbPpmmjyxlGD4n9e4VX/goa+S7QIvVeG6lR90bKfFVS2AqgtlWetUEcovgOCKifssPDE&#10;xZV7BsFr+spVhMmWo2d2ZP8auhufVwheSUQmRDbI6K6ccH984uy5HnPg9uij92JPPIw7WTPuWHUc&#10;QGrH+RiROKZgji9BC8wnJoWqf4P4P83fGOqm8kXeLzKgyWjmi3+4eEcPHUwSnflcJoRaBYnTkfVr&#10;qOWcADhN8hWhIWv6Xqs2EJ3W+KDU3qBw/oDDUFZ6etRorJmY4U/uyXUjNOuQTsGCoqBxQ+LAKbN1&#10;C49sdeZewj/LYp/lHl8zObSZs3O1+9nf6LWPtdEtl8jek0jINV866AR8F4dmCP45xZuJuiBUQf5O&#10;9bAi4fJfJFS+n7nTSS1eePAIRDDEMUTzlcMAZfFjrgC1jWiMdf1zzQjPCcBxP8f0YJcUBkpWFMIr&#10;/L18mu+LKgPkhngDbY/9zOHoFQKa/ekZj2+aoBFi5HWS1STX9F510l6WDpqcPkRnWsDw9cGbzqHx&#10;0/hoPYAyHw04LBCRyVAGId8HoDl4Z8zxB2MBxIdux245Nvzb9YH5k/qMHMMaONjWwkJ3+FjO8ep4&#10;MrkoUCMkBGIQBZQdOnAjHhf/jz9BlJ8QFHmr0HZSNp4QeR95EgY0YjQJzSDCO5PQzKVzB6DhdMBJ&#10;gVMDJ2jY+mBt1CQYojs9aPI+VvN7Fe61mSwgabv0+wd6tY900Kfwb6vM9aPWbob5EIEDbFFTM12z&#10;ePX0wficR2gs0t0L5tkxIyEsmVpFThrFLJ3CIcz05dN9W+HmrEXcvLIIzZcPOcJtn0g0Q/CDa/4H&#10;PLy1hxUJl/8iYZtXHmFoJHibZ1AiFUHZMBf87KWDBJQ7zRISwqR/mDXIUb3YxyL71A72xu+8g5xT&#10;6ajmFACdB9plzcgOrrxgjvrAoecl914za6CF3MQIz+RqNJ2CqFtdcFjNskdumnp+5ytVFgZ3xx5L&#10;gr49HAambP91cl8LggtkHHckkffdGAW++OSjcQdujVn7W3jpzP5R0Qw3dzMzKz1tEx2arb6em6mB&#10;i5mKqU5sqtvpmkQKwnARICazmELD8QeuE9D8M/nbbeE/el0kr/kbTDBaBKZF0pnioIXpjAOae6h5&#10;dOafCNRnA04QnKaFh8PclwTBiZMuC/Va6nvspik+9kfQOANJG/EuHARS26UPb2aztNFTVvF+k0Wl&#10;44eh+bDADrfL7V7v7mmax0BT6RdwdAp9EGfzHdSK7VVKEoPHvn+qI3ZiQhAmdfGAo7e56FwzVAGG&#10;ZsKWVUf/b+tjzyoSLv8Vwg7tvMTWTkITEgnGKEStm1Gup0neub10sekLYTXLvbpj2N8mG9A8JTUM&#10;w/5b+0xr8/fe0f0TPE1z8AewFkGlyo8ddm6fY3ujAlarsvW7vnWPoS6JGuDXJNfwTq1wl7P6lBDp&#10;smCTmQHp20L3otkbKKlkPpG5UCayFnuuRx+pij35MG7XpZi5K/1HxbE5LqYGpro0Sz1dV1PzIDvH&#10;OBY7y42V6uo4jE6PZZmE2BVOG3iKxGVemoKPNgrygIadUDgBXg8iJYhXYqeiLExWx0+IEXVTcfF3&#10;BHaqg8t8CdIZAVqwCwcluUHQmYTmDjoT4iadwT6nbQs1ngloRr01inY5N75TE2Gc+cKk1s3tD0a4&#10;rxUanT96UHzTO3W8g7PMoc2uLO0iiEymVmFScOyRX5kPrppcPmY7JS3MWb/AXrU4zn984xuNztLN&#10;mNTZPQxPk3x3UT00oCJwdJIO77r8f1gle1aRcPlPF3b1XLWnSbq7EXXqTvgXGOpmWHD8VzYOZTFO&#10;GVyPcOtcu2xFEhqyBUbmyTUTDPsP1qaYOyoazclrkO+Cd1AF2auUZo8chZ4yhX3TYZT4qkXZ5JO3&#10;TTyW+IFNVpmERu79cCr8OEpcEP1n+VDGWSBI5P03Y048jAN3/O36gOExDFs7A5qxtg7L2CLEnp7I&#10;4WS7sbPdWFmurExXhxF0uyB7+ng2O9fd1M969rKhJx4kAKFIOKagrTM7LIhOPl6TSH/8EQmvENTx&#10;i5SNIYuyC7i4gCZzmdDeaxRAi8g+C3lnEp2JM8JDM5wsOGVw4lafDB+wLEh5EmoPhLufU3dMUMZZ&#10;ZD/IdpkfF/a3VS5j6eT7OWY+u2OEetQ1yb28azjANhusLkOraG5eENasiNLNsBLU+iez6dv+aKJB&#10;lZKFRQEQhNR1dgi+JXXsF46rQQEEOTnsiciH6gCV4tp54qHalCrzN6iHFQmX/1xhTx688nMqcNEX&#10;8Shr8LYc3cJ9G91Q3IuEMmAUWRJVrF6Z2tjSJn35gIOzHuqD/P3kwbWvNOID4sA+s3UKf5g16NhO&#10;ZkJQLF2z2J+RfvGQfXujKF8Dt7S1yjP2MzWnBsuUB4PPyv419OB1NEsDNZVMeDSEAwINI/ffGnXy&#10;UdyvZ0fmlvtwOCY0Ay0dtrHNcCdWuisnxw1AzEx1ZqY4szJcmEnOdoH29pGOzDQXVpoLM8PVytd6&#10;9baIY1UJFCIfEM9iHIjwyqckITJMRevQze6K8kUxomwA2jDKpnaoA80gYk+5gKaYaBKdQd2kM5Hc&#10;wM9LB51R0hlO34HrqD0QTiicVs2pITMPMLA6ZRFdNT4qtdUr/7SoXx/LvLOoXybeAQOTnl8Y6KhR&#10;zNIuLEuIROSFL6LAw+MTLEKbfGrEKDqt0M8x48MDXdTgQV6ngBDQ96x3gyD3NKUGPzGV/mB64ZOH&#10;r/9PKmbPKhIu/4nC6j82jug/lSXqcVDe5tkMWtHW7/AnR4jreVqv8LlWJXtk9NT0MDQtXDMpo1er&#10;iJ7wNiQOH7iVEt0/0UGt2EW/cNtyb1TBYJ2NSse3cWou4/OCkoGOhPomP3isE7i6nzSeTfZZGgQ+&#10;6/gtNPkkbpN5RCaEEIDrysh9N2JO1sRtOzUiPs3F3FxX3UTHbKgtABfhGCicgnBMCOjsNIppM9jW&#10;KZaJSI2/6ZTqzBhi++uJ0Ydud7hLKtFw8f0piYMUSlLZStKEPyDKqrii/DQu/oZxN5WyC4T4u8kT&#10;orOwgyahmZ/cEElnQDOiM+mk8E4TF83oJMKpXHUy3HspkXEOC/6h34MneH9kyuUffPRn2XfVBmhg&#10;N/xbr9DyWj3CYwJbJ38oM/0jMWjlvTJ6GmG7DNcZYFKzcwOdNIvcDPNvn7DiNi+LE+rXLLV5cR8I&#10;dQh4ShWASsHSShw5YFp9bePfXzd7VpFw+c8SKtmjl9I14oWhTExPsXyKP2KouHGuqM+pfHlClJVC&#10;GTjfgjHDUTqCPKUcJvXLMm+IeC/TbPQMVsucI2jKfCm0QlgGrA3Y8GahdnOois1yv16yNJ8DNRZ1&#10;ukjcErLvGhqzgNtkSuKCV/nxBqhj94Eao9LyPEyMtdXNdW2GOXGy3dlZXHfcoTRwyq52IQ42Q2yZ&#10;yc6s9A5e28Wz+kY4Hboef+AmMEs4cUxmMQE+MgeprMQxmszjKfzxp4u/ZngV+GnKhpE2mAA0hdFo&#10;T/9sOpM7bFAGCkbBqYQTCqc1YTM6xXCiLeYE7LhsgeJBOKcBjphwBs1yz2/p97NGbYDT0kO4V/Qm&#10;OfDF35YENjzVRhMQNilmDh9lKV/maZr76IopznrBtVEEP4fJfD9xCAS88MxzUDWgguTGfk/UF6FK&#10;9NephxUJl/8sYYsm/yJu9k6I0Wlp4Vgr/mxpShzz9VGpvVFh349u+OMh0KSdcYPHvbpvgNJ8BGob&#10;5Wsfaw9hpruh7hw5l/bTufkQAsoNsAZ1ak65Qb69VrnsN2flSaFyFYGO8wMXHArDs8lkm4xDmZu4&#10;IOr8yP23UCp57qohDnYGKvpaNlFOnBx3gC8fuHwRFLYZZGMXYo8cdCrJRKe6WEQ7DUtwPf0gmYwt&#10;XqsdQI0QF3YE/kg0JChJgFKcUv4MUdZJEX8zuBvG31Se+DsCO9Wxm1wJdOfgJzcEWgg7pzMPzXw6&#10;804TNaeBjPOxW5HzDoU5zA+E0w0nvXw3B+U0xLXXNcm9uas70C4T7r0WlQ5B4VSrAG4gPjDO6JtJ&#10;44aOe/dYD2D9rNKwKG5YUkhsWx26b6OuRFgQja0KU1MjHDWKKRWBEFSTxVN//ZurZ88qEi7/KcJ+&#10;23yWqZkg/PCRvlboUdbgONoaVDrNzfGESd8+ax3ESWNpFzC1C0OcU+9esERGhvfp3PwgcDeuhvkX&#10;9jly58/9qNjWoLyoNAB+peWdOrr9JBZuln3xnBbyA8pdKE8KGLIq+OcLEUdvkm0yUbE7oIxSmVdG&#10;HrkHgBgVFU1XUVUzGWjFycIzyHzakgTvM8azLbwsHIY7IR9N+TTDxSTELrtiwNlHKUAoHo75RO5A&#10;Gx954kHMBygfpn+pyL9IEZXRJPHpLALQJDoTgKbaZ/F0Fk46U9BMCE4onFbUi27rhYjBK1FjoHR5&#10;WOiavi9e0FBOjIgKslByTCnOfxzqcTEkDrX4Ncq11iltWNiX6CQX5ZX86IYphn2FNSnUP9bpzFVQ&#10;1CgPAZ8RNRqCX7h7BlQTJi1hz9Zzf2cN7VlFwuU/Luz21Rov03QP4zRK/EFEsnQKRvZLrH9JwzN3&#10;QuELgjtKct8mWAaTfnlfL9Z3PINWxNHL72edfeo3JkqAwJKfZO6dtfQwzmNqFySHjWoFjwy3jW2y&#10;6+f4WsqXW8iWlydEtbcooDdbZM9UGjstGIJyF1MDUn4OPXQdNRCJauIjajhKXECdB5u8dk+4k4OB&#10;qpEWPZ7DyXGj0JYvVpabYwzDzNXUKZYpDGUQUNtssPXC1aGnHqTwcCwAMj7deLwj4w/Ep2QnSoXX&#10;w7dSf7f4K+mGKJtHbDB3Fyi7xgd0N+jcgWYhOo8mjeemoJmc1uBzGQlOMZzog9cjk7eGak1FOQ36&#10;Qv9zlUaip9TApHev8XBUL2HrFKyYOhgNUALXjH19ZhcdAo+hVTjYMfPsXnpnjx8UKQjjFtm6l7QR&#10;fRNhzcJodjdO8zLNuHPt0d9WSXtWkXD5Dwr7+K4+zKOCozuBklaGWMRH6GU+vW2EphoQB+UGxTdV&#10;hmgILL/OwJKt0o1v1fNGjXTSKIaVuBkW7NngjuoMAPeTQvowNCWYh3H+s5smyAc1yj+pNBzmk9Tf&#10;OgdVoWZ5qEUbztroTA+WKQ+ynBMw6wA3dyHGJqMWf7yqx5x8NG7OSn8dTXU9FxNOtjulZY8sdo6b&#10;fYSjKceEnsAW56YZ6S72fjY/Hxx9rDKZzCweywjjycccAT4yBwUkyNM0MUoHHbmVBhL6CL2Jv4+W&#10;oXxEUsevUDZAUPwNJkTsy+8DdHfo3OGdBemMTh8JzYTgFBONgZEz94dZzEbjtnWnB/941hZPNwui&#10;GSKqWbFwzAg7lRKObkHJ+Kjrp6yba1UObnL2Mc/xNM22VS7bMG8Qmu6K0oTYpSCM26Sf3DL2dcgU&#10;HgoIlQWqTLhnRe37hr+nnvasIuHyHxEqeWOXiWzr8zDJcTfKv3TACVldkVAGtcruWOXhbZ5/4Ce8&#10;BY9/nwjLA3CbFefkBoNrdjXM5egWHdrsglrJMal9G11Y2iWHt7Lbm+Sxj/jCn2Ve3DF8gDIevbEG&#10;hSl72YoTw+QrAl0XB607jcZVU5v4eDYZ98jIJkM9P/Vo3MT5A1WVVMz9bTm57tTGPZIAyjaBdqZs&#10;Y2YypxN228az+kcyjt7iAosnCo5BZN51iIRICjpBXPjyBP+S36H8yxf/ff6rwGJieN0lpsn70gFo&#10;kCg6CwC6e3RGaQ3SUBRqeyDundHZFDTOqDEQTv3a0xGuiwMhGBQnhk7dy0I9McjpCAieJrmmt+rZ&#10;I6PtVUsc1eF6nxfhleRtnuNhnEOnFa+Z5Yu1dfWwQXGClWNSF/fRwVh4iujUjNoA88ctJ+qRUOX6&#10;c9XDioTLf0TY2kX7RM4V52ORxaAV/7LMB0FZnNH4JHvzuJ2TRilLO5+jW7hhQT+snTRqFl7hb0x2&#10;1XQ/+BRc80C7rFdVBtgnmbrHWpWnrfA181YFCzfKY+1SLe9VEzZ7ypSjhHLg6uCdl/n9Loi6KgBl&#10;HpdRDT9ZEzd54SBlBWWrEHsEZSHI8oWg7G9rzDQCcJO7XlDESnMxi3KIy/A+/yidRGQywih0Q+JD&#10;UJCMhMPlM5TgqUhldFuUL5LFZzQh8pZ0zmjy3nHpTEIzIap3JqGZS2cymvcJGmdRaAZ10hiIZgqF&#10;MAhYHQwhAYGRuMWz5YOqQFICggd8dIPyqlmDIMYc1Yod1YuIx0XimQ25L0grixCaQGPb9z5QHYS7&#10;Z4Cg+qxfsv9vqKo9q0i4/LuFXT5d5aqf4mUqYgYMJ43i2Tkh3MwDNVJ5qlVseKOxqGwoUws5Yrpm&#10;8Zy8YNT2Qu62DFUCk56VHczWKQAv8+tyL66t/iTUjNMk9+61RuDq/lJloRqTA+I2hQCReZNd8IhM&#10;dcrIJv92JeZETdyCtUNVAcrBXULZ3crPxsjRgJXq0gmUQaxMV5PB1jOXBJ1FXObTigIypMMdOObj&#10;D9GQj0hBaFLwKlpHb4sWZTHxIv8idxv4G8YTvs1Cu8MTf5c7t88iAU2lMw/NFDqPIqEZGWdBNHPp&#10;DAEAYXDoeuTYn9Cc2tJloUGr+71/rSEw8ATirR5F2qt7+usX9EsJH+XPSF86yR9rl8fqOk0rQ3jD&#10;FzsJchB8isnMygqBSiGcaPY0TXc1SLl69t5fXVt7VpFw+fcJpZVDXMvwcX0CcQb/MrUKEwLjWutV&#10;um4qQZVB5pcVXq4GBeCIIXDzRo1sfKPZ8eBqeMV6X9znyNIudNQo3rIEH5ZCXgOhZtlHT7U9v/OV&#10;Lg/RnhaQvyOUmBNOTO6iA8qgw1Wxm44MM9DWMB1g1SWUrQfbGNrqwd+dQxlEx5PL2w6PPX4X3KUI&#10;IguxGERAkMxECi55AsIizmb+iSLWSf2hDpG3Cm2q4JajfaHsIK5O6AxoRnQmZzb2d/R6BjQL0FkI&#10;zcIZZyKnQaCZT2fi7HO70OVuD4XwkC5HUx09fqqNJsegBFITPlV3s3zzCwC3qPkACH1URCHaLoN9&#10;VEFLflRBFuST+CEnjfKtdSrxAXFQNYTri7NecohbWe37+r+0wvasIuHy7xAqxYmrRKSV8bniBjtl&#10;vqwyEhgS0okg9LHep35j9LPO4ejl02mFsX7xL+4ZoEwxahWEeiIzMzuEQSt0M8qvOmslwik3y95+&#10;oO+0YIhMeYjRjIBp+8KO30L9pQSgjLjMrbF8IoP23Rx1qHKsq4uplr1B51Dm5LhZD7HVM9NmTuCI&#10;7MgsoFRn67GMwcNZp6qAXxRUkYkMnyLxPCkfygJMPHorE71SSZrFE/nv3y3ymrni/7SguGgmxN+F&#10;ruhMvIKEkxuEdxZnnMfx0YzTmZx0FkYzKJp/ornnnYfm3/BhgVP3hhnOCIBQYSz0v/NQH92cUcIJ&#10;BIEHjkFkThlCGtj9Wf7SIfup6aGjBo4PdUuGVzSj4XkLNGWoSO8M3/os86LSyM8x09UwT6DK8BLN&#10;JRNWEzVLqLr9KephRcLl3yFs+4aTdPX4PkL5Mi+zbI5eIT75gPBgaJ4g3JuJR0JII9OBuhsjNFde&#10;sAxxSWVqF7B0CoLYaWf3O2Kf5FpqVVbP8HVBc3qVzMgMRY/EpqytRfZilRE+V3qwxeyARUfCxbfy&#10;oQYiMpShPp96ND45x0NRTY2d5spM66z3hV2Yg44BjT6OJa73BVkAbuNAm5xy3/OPs/l4IuGYizMS&#10;iEEC+BNEJJ+biKHHxCr7C0X5OleCpOb/gUTZSNLG8wFN7J1IQBNcJkTJPvO9szg6k9Ia3UAzntMg&#10;99PgoploCfz2cDjeSSPYau7QS1WGXQ/h4wvH64enOiXjh3F0C+maRU4aRfYqpbbKpXYqJe7G+esX&#10;9EeNhOLQjEmd2cmAL0I1oVQcqEqA5p0/nv7r6mzPKhIuf6mwR9UvIZKEeyuDnLiDreGGTozXACK3&#10;yj25YXxkC3vPOrdLB+wbnmui5RvkgdSvHuiPGzIOYt1FP8/TJC8uIHZ4n0SOLppoMSlobPM7NerI&#10;lBbZ07dNjGcFypYH2c0LXHki/GgXXS+4UIZqDDp8N3bD/igtdXWbCEeRHZAJwUdOMQxtHQ2HkU7s&#10;LLHdmQWU6WrZ32rd9lEnqzMO3RTAMd9pCrOYkpo4difrxN3sk/dyTlfnnn2Qd+5h/rma/AuPCnAV&#10;XnhcCK/nawrOPSw4UZl77HYOoeN3uhZ/YZ4ovAZRGE2oY9tEZTw6do0MaFGdo/loFqazuKQzQrO4&#10;IYJd5TREoHnFiXDbuShsTGYFnrlj3C00Q/R+kn15z3CYzwQ0sskgFwgbO3jc9JzAksQIf6cMumah&#10;o3rJ2jkDkWumfJcr8B8yyyb5QzWhVByQu3EaGOfHD179RdW2ZxUJl79IWHtbW2LYfJZWIiWDQaSV&#10;U8LGtDfhU8FRIxIP6zbpF1UGReOG+eCPhGDQipz10dPjv5/ih54I1YaeOdLyXn1qejhLq4hOK4To&#10;d1ArdlAryRg2qv6VJqo8sBL+CltkT9wyNZgZJFcR5LQgcN3piCPcsXxEDeyAMi+hzK20OJRRNT5Z&#10;Mz4wxEHDSq+TDAY4X0Y8R1tH0zrAppMxJgJKdbaJY/YPpZ+sTD9ym8ATQhWPXMQfAlA7dicTEHzm&#10;Qe6FJwWXnxeBALunq/OO3MzaeyHt1+MTfto7ft2Osat/HvP9xpgl60YsXjtiydoR32+MXr0tds32&#10;sXsvpJ+8m0uB7++QGF53xugjVBPdsZud2meycRZJ5w408+hMzTiT6CyuMVAkmlEnDQiVtafDHecj&#10;NBvNDDx1C58dlB9aIlUv/+mD6jj/8QxaIUcvfygj48AW5/YG5IKBts+r9VPDR0PQAqzP72GgDvuU&#10;rxOql29vVEoOHSMq0ZzNpCVOiFjY3o4qmmC9++PqYUXC5S8Stn7JAZEd49yMcn0dMl9WGYhOK+NQ&#10;rr5sNpSZYa9aAsCF8GXrFEKIO+vlOaoXh7knXz7igBpSGuXgTvDYr6zM4dEj+sZPCB398zJvNPcF&#10;GG1hKM9AUGYuDPzxLAFlik3mQ1nAJhO19+i9uJW/hqurqTmOYYrtg5zmwkp31TPRNnU37Tz7TBYr&#10;09XI3zp/ot/Fp7lAJcJCChMZoHbyXvaFx/mXnxeef1Rw8FrGxj3j5i6PzCnxjR7j5jfY0dXZwt7W&#10;yMxU18BAW1ePpqWrqa2vpaGrQTOgaZloaZlpa5lo07Q1tbU0txxMPPeg8PgdQPPvExXQfAGdiVfx&#10;VppkokXQGYkH6M7pjNDMo3MnaQ1KTqPDNZNzGoLGmYdmEp0hVI7cjNp4JoKxMBBCCALp5K2u5iTC&#10;pDcu6Aex6qyfF+k14WmlEZrjm9+Frk2q8ZVmpFeSg1rR2MHjWmtVOkk0P680HGSPqgylEoGgcm1c&#10;evCvqLk9q0i43H1h1befepmmCz+FxMcCzHLRoU2uYtPK+EPjIzySHdSLfMxz5xcHnNrjcGwHfXZ+&#10;4AAb9BxMMCDuRvknd7AQmuF2D7zzJ7n298pYM+q9hKKfvNpm2TN3TAxxpwxQ/ulcxGERThnVRtwx&#10;cdMXfChDBYZqfKomIXwYXdNaj5MjFrjwkTHDSM9CB6UvxA8zoYiR7mLdx/Lng+NO3gNUEYQi4zjj&#10;VHXOpWcFFx4X7L6QunDN8MT0vv362Vqa6mqqqSmpqChpqambaekwDI18zC2G2NhEONhH053Gsujx&#10;bOYEdKlgZ7iyEp0Zo1iMEUzzAPvBYewLD4tPVOYdv8PViU7FX0yUuoC1sI8W5aD5dAbxd59PZwTo&#10;zulMNs4CvTW4aKbSmYRmPp35aIZTz0cz0RLIDRJAM4QNBA+BZqOZQWfv4MNH+WFGVp3C5/eq+KBq&#10;NDHAw0vmqF0aYrIW79YJC8Df2Ddr0fNQ0OQtd05aI4NCXgNfaEmpgz+6QZUR7tHsaZLuZZZx/86z&#10;P73y9qwi4XI3hcHtVULIPHxuZYFIgn+dNIumpYfhz68U06+oXWZefrCdSomnae4J9LCS3viD+EDS&#10;NbeNUiNGMbULXQ1y+1nlPL5hivobtcog8wJBL7zCZtnLVUYms1Bdoi8I/OmsEJRxm4xDucMp87jM&#10;hfLB22O3nYwxMtCyHeYkrh2PneNm7WtD01BjJLA7GdRHESvdxWyYQ1iMy4VHuRQiH7uTef5x/qWn&#10;hTtPJ5fNChzk52CkS1OUV1LSVNO21zcfZOUwgs5M4KC59rPciKefsPGnn8A6YQNY+PyijDEsx0i6&#10;0zAGYywbFjDytZq+IPzq81Lg8h+VWHaLYDQP0CCufeYxujP7jKO5W96Zh2YunflpDUpHOiE0k40z&#10;97zjIqEZuWY+mtHzqOBmi7EAhZPprMArVUai0dws9+ymQV+rbMDu9IwQLpTrFbBGpacQsU24Ncak&#10;187tR6cVsbSLjv/CRC3b5DWQBVGNyU5JDYOKI1ybWFqJiaHzob79ufW3ZxUJl7spbNOKw07q8eQY&#10;IuSinxfmnlL/QktEb1BCjfLvH+j4OmQ4qBXPyQvidoDjf9oqjSYoiB0OrtlJo3h6ZjBqtt7FuA2O&#10;Q/i+skmu8oGe1dyhsuVBjvMD4T4Uh3K3Wvn4UIbaC2a5cGp/FR1N8J4UsBICGjqNZmooq9iG2gP+&#10;KJ92IljY0Mts8eqo84jLHUS++LTgzIO8JRtHBoYwdTU15OQUNcy0LXyt6WNZbAAx8QwqoH+aC9WY&#10;pwGUXRkJHKdhdKcwJ/pIJiORw0yHJZ0dkzmM/rYHL2afqS48WZmPq6Db4i5/ojKfJEFM46+CgKZa&#10;aWEHjQMauMxlNP8g8OksPrMhgGaSd0ZpDZJxJqO5y3QzGc0ihmsTrhkCCU0NWh5kPXfo3Yd6qCcc&#10;JfCa5Z7eQFx2UCv5cWEfFMN1CvUvadMzwjyMC64edoB32huUkoLG2qkUuxvn3ztr0Vl3ZlCzbP1z&#10;rVC3VKg+lAoFgoq2eeWRP7f+9qwi4XJ3hD19+BqC0sOYmsHwNs921iu4sLfTSTDapM/85sTWKWRp&#10;F57agXehI3/6Xhlr7401KUV5Jznr5Q1lpWaNjHZUK4kekNDyUaUjfwdqlHvyVJux0F+2PNhmbsCa&#10;0+GCDX2dQBlVUR6Ux+y9HnvyQcLAQTb6rqZgigUgSCjNBVipa0Az5hh1kuUQoTQX61h6nyGOp+5m&#10;H72DkARgOv8IdaWYvSzS1cVcXkpeRVfD0s8afDGXxUBYMRkS3Ca7Arjtgx0cghzpo5jofd7yAHHj&#10;IJv4tP43XlYIAhcEmO5ElIWpEk1qqo+mAprHaC6ghfIbfDqDiFR7B51JaCYDmmKcBbpqkF2zmJxG&#10;99GMmgHXnAqHoJIpD2Z86//smZbAaEBQncKnN2qRXklwzzc5BW4NpWGBtzW6gex0G6USf3rGs0pD&#10;QHPlecsg57SEwLHtjXiKg7wGivBsxvk9dI5egfCTTTyM0/pZZz+r+ROfONXDioTLXQqV3LHLGJoJ&#10;IjIYGsXz88ECi79lA7VLH9rszNQqAu3b4Mq9ByQ+gj8a5BteaO7a4BrhOcHTBE0WYyFb7mqYnzt6&#10;ZP1zGrpVJJZskP/wRt1n6SCZ8hDz2QHLj4fzZlImoExJX3CrohCUUaU9dDvu1zOjTU107IY5iUxQ&#10;AIvN3Ey1tNXRYGvxnZqFBZzV9zKdtiDk4tN8ANDJquwrL4pWbRvj4W4l+40czUrXYTidk4lwjHyx&#10;0Nf5QlmLTFfHUQw7fzv7QAenMUyEb8oIw0xXc0+Ln3YmXnxUKkTe3y0qo0FdMboTB91JcoNinIXp&#10;LGCceWgWaAwk5zT2iUYzwWUymkEElwk0c4MHAgnCadnxcLNZaMiJz/eDPr7Bn7FAxB4hTOa78iHA&#10;ZR+LnJvH7DDsa6xNquaaSYhrsqN6ccyAhIZXGvDmu3v6T28YdThuCGD4W7RlQVNnzM0NdtIQkc2A&#10;6pYft4yofUJV8neohxUJl7sUdnjXZYgS4TYKZ/08gGnjK02quaDok2zlKWs3o3y2bn5y2Bjsk2JH&#10;N+RmuSe3jALY6eYyEz1Nc/CfyP5+0uCqS6ZYi3xHc1+dwuePyiFr+kmXhxrMCFhwiD94hKhXuPfh&#10;QrkTp4yqK9TbE/cT5q8OVNfWZCWjPm0CsAMmZrk6DqOrKyjZRToggAp+2omA4NaxDPcBdifvZB+7&#10;k3X+EYAsJy7JW0laQc2I5hjNQE886WpMChCZneXmOJJu3c/Kxs8WzDL6CoXIsFi6i/kwh+Bhrlef&#10;lp+6Wyioom6oY3khNJPVKaNFOGgemoXojANaHJ0J7yxMZwLNIo2zCDSDa+Z3cCahuVPXTEQOD80Q&#10;VPMPhelPRwO1w9b0/VyrLHi7Jv/hsU4QJ81Rvcifnn5sOxtrlQcQz8kNYesW0DWLkkNjG95ooPQF&#10;ArEy+kqb9KeXmi/v4DlrkWhulGt4SQt3TxbOZvhYZDJpiUd2X/mzanHPKhIudy6soa4p1K3c1SBF&#10;KG6y2DpF536jo7yEaDvAU61iW53yWP9xbJ18lk7hgsJArE2e21pdp9D0UjM7JnpxaUCIawr4jtyY&#10;kaj7EXzKz0HD/WCjQvJWD6lyNM35pD1oMmUcytS0Mg5lUGdQBp15nJSa66VupsMRHiSSBnh11dHT&#10;NGIaflkGAzfLuq7GMxaGXXxacPlZ4c+HE5h0E2lpeesAO0622Cee8AWohTU4xTCsPC2s+lo5xbJQ&#10;Q58YW83KdjNyN1u+bszVZxU81Bb/LvFJTahzXosBtACjRdpnsnfmApqH5g46f4lxFpfT6CaaUZzg&#10;aO7gMjHkBEJr4p4w2tShgObUn90FpsiAIG+XuXLY0cs0zxENfSrIih5ZGh/pZYamaYYbx8zho2rR&#10;HR4+ISKgGZO6dsIWfHSEZ3IT8Frkw3pgSXwQIFunUNj3QKULcy9vrG/6UypyzyoSLncu7Ltp253U&#10;xgvfZ4FBmJIajobqieuDQVabzKUDjhy9QnejHKZWYd6okY9uGyOgI32NfVZZMdWfo5cPoL+83xG1&#10;BJK/2yw3az9LtjxMbXJA5i+hUHPwuS8EiMyDskinTNRPLpThhvd0zYSgUCddjrGwHWbnuFv0sdBQ&#10;U2EkclDqQPDTTsTOcAUD22+ww9nqvGsvi5f9FKOjrgY2mZmI+nVQFqYqFS1Dj2NbeJibO5s6jqCD&#10;Ze7k1+Ejy2jHQYGsy48qzlQVn777J0g8rLtg9IkORnPpTAI0Gc0EnfmpZ4px5tKZ12FDZHsgoJls&#10;nAVzGlw0c+ksiGZQd3PNEFoQYBm/hEKwyZSHzTnARB3nydGIyVw+7Aiu2UGtmK5ZyNFF82056xWs&#10;mumLnuDeII/3tZCue6E1v3ioO9wj6uSjXF+B+FwfWl5mcnK48BOn4F+oektn7PhTKnLPKhIudyLs&#10;YdVzL7MMT6GZPN2Mcv3pGe8e6oruVCRCKPi2r/Li6KIx1iztggE22ZMzQn5Z7f7Tdz4p4aNZOgV2&#10;yqWLS4di7YIrbJHZdt5aaVKo8sSAmI0hR29G7qY8dqQLKAs4ZTBTB26MO1qZ6OZmbjrIijKompXh&#10;wohjaygpW/padXdoH18ZrnqOBit/GlVVP3HBqmHKsor6LCP0YMCuOtihnnCpLpZ9LI1tDWwD7diZ&#10;rl1OigRmWd/ZeMmqUddfTOKBteQPqIPOfInBNAXNoA4HjTO6wz4LJzd4gCbTGQFaEM1IfOMsOOVT&#10;h3EWRDOXzl/umkUmNKIgwCDMojeEQMhB4P16wRo9gIock+0yH55ozysK8HXItFct9XPMOLkLf85Z&#10;HXp6GdYme3ArJ9QtFTgLoc7RLYTKwmsbF3Nn2Sz77oH+YKcMd6GRJlD1vM0yau69+ON1uWcVCZfF&#10;CZW8scuYNGpzH4iuWbxzlYfYOBMp3Bec2s0Idk51Ui/m6OYzNItgPfC3vQq8lszICkajSPgNfaAm&#10;2atVhvozghQqAv1WBO+/Frn3GgXKRPqC4HIXUMa5HHfoVvzuS3E2NgbW4Q4UaHKy3Y0cDbQNNBEZ&#10;xfSRECmAuG5fs1FjPe43Tl62aZSKrKKJp7lzrgczjbokWWB7OTnu9mEOBua6Fu7mzAkoE0JZRliw&#10;zRbDHHwDmFceTTxTVXr6rnjBpxRRFhAQGdNUWAsDWojRZDSLTG4I07lL44zoTOLyl6GZf9K7QjPZ&#10;MnPRDGF24Fqk74pg+YpACL9r9wwEes5x0xTSb+4Z7F7r9uSaCaoI9fLw+vi2UX7sCJZWkTP+QHcI&#10;9Z3rXZOCY+1UisM9khte0kS3xODZjB0rPKE6UCoaVD2GZkLBuBVEfRSqpN1XDysSLosTdvbILZZ2&#10;ko+F4COurbLYOgUTQscghpJbRbolQLNU7TOt5dP8Ir2TvMxyXQ3yvc1zYgbG717vhn0mPawE1CD/&#10;7pUm+9vBsuXBzIWBv1yMwJ+aSs4pd+2U+ZUT91BQXccfvpOw7cQYExMd+xgGOVcARtVxOF1NTsk2&#10;3L67kxPhYme4WsU4ObBMz1Tl7ziZoqOubuBqgqDcKdkRghM5xk6G+sY69sOcUC67U4jzxcpy1WcY&#10;rfox7trzKYinFPL+QYnAdOeMpgCa4p07khtiMhtZYuhMZJwJ14yMsyg0d5nTEKZzd1wzEV1REGzb&#10;LqKhgBB+nEWD37/SFDHrC0AWiAy3jG3S7fUqG77t198mm6lVyNbNd9EvmJ4V+v6JDob9p/K0tadp&#10;nr1qyfyCQO5wVsp6QFCVmhQTg8dC5RKobngDIFs76dyx23+wOvesIuGySGFtrW1j/GdydCdQosTb&#10;PNvNsODOSRs0M0v3zTJf8JVGcBbSn9+q3b9gfvWw3cPLJlitMroNJOepaxWwBsUR6/tIl4WazgpY&#10;eSJc/PiRbqUvcC6j6nqsKnHjvmh9Q22nOBa5VQ1YrG+hq2eJD7kmcbALpbow0ly0LHSWb4i5/qqM&#10;zTTTtNJBkBUPZVYassm2gXbaWhomHGNWqksnU9lRBNtmNMQqLNLtxsupPJiW8XWG9PfpqnJR6lhA&#10;cGEQic5kCWBamM4dgCbRmQzoLjMbyDiT6dwN40ygWaRxpqC5uwkNLpdJiWZivMny4+EmM9EjTkZu&#10;8MEahKbJh2AGnmIyV47ZjfUfB27XWT+PrlE8elD8hUP28D7XZWPSi0uHOmkUeZvnProqZhYOWFWb&#10;9K0Ttq6GIrozQzUcO3R2W1vbH6nRPatIuCxS2M6fTqMZlgXjg2jum5WNPyBK5GW/+yKScdzx1kK+&#10;u0V21n6mTHmY5pSAiXvCqL3iOqDcdfqCDOX91+OP30tas3OErqE2I57Dt6hARvtIRzV5JfvhTmCc&#10;+RzsUuwcN3VHvdTM/jWfpiWk9pVTVmalomHTlMX4wsdSuxgzjLTU1GyD8GdWdb9/dKqz0wSOiZ3B&#10;9sMZl59MPlNV/qdLENOCsKb6aJGAFm2fO8k7i2wPFEQzcJlAs3A/DcRlEppJ/eeufymaRbQBEj3n&#10;KnajIOS2AVKQWqfQ8JI2IzvEzTAftVrr5ve1zFkzd8Dnj6r4IGxeBfksU3PZFO4OHdRKNi3qgywI&#10;fw0CQom+GZkhwg2AILpG/G+bz/yRGt2zioTLwsKaGpvDPCqE+8a5G+f4OWa8vS/mKQ9kgfkl+98v&#10;UrPs4WvmqpNDlCYGjPkpBOqGmA4YXKeMc1kclLnpCxBRY09UJ63+dYS2Pg1NA8RjImGW9a11u5Ph&#10;5Quoqu1h7D+EfutN+ZaDierKKraRnc7jnOPmNIqppaOha6TFGMfuup+GoODnaCyD7Lwhd97MIMG0&#10;Ahf/j4rzDyZdeDj59F3uv12JvAYBkRgtCGguo6mA5jFa2D6LozOgmULnrG4YZ5E5DT6au0hoCKOZ&#10;H0IiXTME3rGbkaN/RKGoNiXk6HVzgcivU2h6pz7GN56uiRr3sqOja27xcs3kW8k2abg19DBB8yau&#10;mDZIPJdR5L+t1vd1yPQwpj48GypjuGdFc2PL767UPatIuCwsbMPSg2gqDKGLtpNG8cb5/VHkictg&#10;wI1euwzqU9GkgH1C+QrkiEVOeChODXKvXtDs5w+Rqwjq833QvmuRezra+gguQ80Bm0xNKwtDGecy&#10;1EkKlyfgXNbicxmNrBtOV1dQth/u2GUvY76cc931B5g7u1gcu5lz623FkKF0TWtdsXOBpqIxhLYB&#10;dhoKykZOhux0NBsRdZlOBbg3DbZ1c7e5cH/S+fsTSWAlhN45Vz3x9uuZx2+WbTuUdeHB5LP3JnYi&#10;/CuEKKsiRGE0H9MUOvMBTbHPYpMbfDoLpzU6bQ8koPxlaCZxWXiGIz6aO7iMu2bcOHdwOQrCb+/V&#10;SO+laPJCh/lDXr+gCYwD/Czz5IZxX6scRw24jwzF03GkaIdqgloI5coSItm6BQxa8ZEt7M7mM4Ll&#10;Man18wZARaNUPRBUyR+XHfrdlbpnFQmXKcJqP9QPZRW5G6VSwsLFIC/KO6nlrQZ1fCohCKlGOaxR&#10;8eBm57KEiAmhozNHRH9bOvTiAQc0ezIlfSxOsEyDYvQGb+myUIs5AevPRBy8ISKtLAxlnMvCUKaa&#10;ZbjPPXEvee2uaF0DLcZ4bh6Dk+1mZG+ga6Hd/cwy8NfI19LOzmjPmbSbbyvW/BqnqqLqNJYlslcc&#10;SihnuVl4WahKK1j4WHCy3b9obDeIle7ilMjRNtLauD35xovpwE1hyF57Nh00e2kMnWG+cnPi1afT&#10;KMt0U4J0pgIaRAU0l84EoDunM9c443TuwjjjaEZ0Jrlm8rjtztFMTmjw0SyihwYROUJopmQzoiAI&#10;152OMJ+NEs2jNnpDiHYEM07SX5b5AEmZWkX7N7qhUVHERyj13LvxrcaUlAi2TiFHNz/Ke0LTG3UR&#10;7YdkNcg3v9GM8JwA1Y1SAaFKBrCL6z40/L563bOKhMsUYSvn7YYrs3CGC672+9HsFmLMcoP8p4+q&#10;hXHDnTRKHFSLQU4a6OlnznqF44bGHd/JQINWyd0tRKpFdsUxR1mBtHLXHTDEO+UOIuNQhuqaeLwq&#10;ZeO+Ubp6Wo6xaNIJICk9lsWdN647XAbnC065v5mNtcGOYymXnpZcfV4WNdxFA8yyqPGB8BPsDFcT&#10;pjFA2XqwTedNgqKV6szOdlcz18rJH1r5bjYFo6Bz1ZPuvpuz9WCmh49dr17/LzjCtfLN7HP3JnVH&#10;lFWJkFhME3QWdtDC9lm0d+Z22BDqrdFpxlkgoUGic2euGcSnMz88+GgW45rxhAYJzUSiWWNKAATn&#10;quMOAolmuB38JJ81ItpWuWSgfVblOSuEZqx3e53KoW3sYd5JTK1CgKybYcGlgw5oYvHOqwAO+r3r&#10;3KC6USog3L9CxVy9YM/vq9c9q0i4TBb24W3dYHqh8LP74GofNyQOOV/RfeNQkwU+w3Ip3K8NYaTH&#10;+o8NdklBDyXRRe0hTK3i6ZmhrXUq6PnW1O/y1Ch3574+6q08MXDY+uCjN4m0MsFlrlPmZTA6oIxz&#10;GWoX4jK/1uFOmaiKfC4jKEONPVaZ/MuJOGNjHftoOkCTk+Nm7m6mra/JSu+6zzKxvJazId3J5LdT&#10;aQDl09UF+y5kGhtq20Y5Co8HAeiz01wNbfVVZRRsQ/BWPsEFuiP4ljbHcLAf4/rzGecfcEnKpWrV&#10;pIsPpwCFCyeHaWmqDfS21NHW+O1U/rUn0/nk/VJ1EFlQQhkPCqDF0pnknQtPkbgsxjiLzWmIRHOn&#10;rrljalB+MAi5ZhQ5RBSR0MzLZnS4ZghCNNhk2LpgBbxH890Heh09kYGkn2Re3DX0c8x0VC/ydcic&#10;Vzxk0STfWP9xHJ1CF/084HJ/65wTO/GxJ/xo70R1Cu0NaN4Cjl4+pRq6G6f5Mwo/vKv7HVW7ZxUJ&#10;l8nCVsz9Tdgs+1hksbSLTgtP0clXm/SNo7Yu+gUMWmFx3PA3j3WweqW657TDv7CSQsaytAtdDXPt&#10;VUsmJkViLYrUzkaEahXaapX9Vw6QRg+QD9x+KWIfNa0snMEgoCyyAwbFLKPpFAguH70zYc/FRCtL&#10;feswe1aWKyvZRUtL3WKgZZctfuCmGcnOquZa3t42h65kX3pcAhy5+rx02vxwFW11thDWkVNOc9W3&#10;0lOTVbQPdxTpprsUQNnE19LG0vDY1dKrT6YJALRq0uWaaTeezwwb4amlrnzuRFJirEt4tNfdt3PP&#10;3ZuMa4qQiPfFqWPlhChoJiQIaD6diRw0Gc3CdOYaZ3Jmg+uaO+gsLqdBQTNwuUs0E5ZZONfcZRsg&#10;KZuB0ExEYBQEJIQlBKdMeciQVf3ba5U7Gk6QyZW+ctR+gG22nXIJyEG1hE5Dj0mDipM+bFTNDdPu&#10;QpkQJnXyVyZ8l/LIeaiYUD1Xzdv9O6p2zyoSLvOFfXxfD1djuCaTQwHE1ilIDhuNhv+LQSrWrJgc&#10;Ngbu44b5JH36oIYmuIAlG/B2v2bF3RvcBtlnwq2ck0YJyoSIbPdokV14iC5THqYzLWDeofAjN6M6&#10;yWCQnDIPytf5UBaRUyaIDIIae+R28tE7qSymiamvlXOBh12wvSbxRBLxOV/4yDnX3TLMTklTdfRY&#10;z7P3C88/LAJ8AFCuvqgIDmHrsAwp47YRlNNxpyytYBfm8LudsmWwrZam+ta9GbdezQIQ47jkYvRS&#10;zbTrT2cO8GdamWg9eVD07H6uuprazhP5157OOF89pfsSw+sOOhM6K4xpxGU+o/l0FrTPIvLOiM48&#10;LnPpzDXOYnMaWaLoTLhmRGfxaCboTFybRaH5OhXNPNcsOptx5Gbk3ENh2tMCpMvDFh2mC2QzAM3t&#10;Mo9vmlQkRYa6Jvsz0iK9kkrGR53axUAV55OY+eTECapPs8KE0DFw90mpjO5GaUOYRbVfnGXuYUXC&#10;Zb6wtYv2wdWY0g0DzRunW8gd3U+JHhDuFI5scaZrFrsa5p/ZiXtqcggCtbHelWdsAM10zSLE92Z8&#10;bhf+AqBGucr7+nrTgxQnBo75MYQ3XRwfynwu850y4rKwU8a5LDqtTEAZ1dhbyWceZg4YaGvgZuJS&#10;5Glop2/EMBTbZQ3vR0FP4mg46Bobac9aHHntRfnp6gJgB3Dk9L3CYzfzbW0MrULsBPpXpDmzM92M&#10;6YYqUvK2gXa/0ynnuNtGOqgoKS/5Ia7y7ZyzVVxiEiS9cH8q+OLgKA9LE9rbZ8UYtjB2BMsv0Lnq&#10;7XyctlO7If5iHYzmiwRoEHCZeCUALUBnkfZZCM0ddBZIawg2CfKNs1BOg++aEZp5XOajmeKaCTpT&#10;XDMVzfyAIeKHhGaCywjNXC53ZDO4PZpH/xgCgapHyWaAIOxb5LA22eaX6h8ean1+rQZ/o4SySDfT&#10;pTCp87+JnmcOKum6xfu/tHb3rCLhMiGssb4p2LXUzZDaDQPMcmrEaNTpTWSHinr5lrfqI/omOmkU&#10;RfdPaPuggaa9F85BY9/Mzg2yVS6N8klsf6sqsACstl4x+Id+0mUhrG8Dd1wmT4JBnu1epFmmQJmb&#10;VubXQz6UcS5DXUV+6sKTnBGjnGl2euxUVxpN3S7KUXgsCT4qz42Z6qLvY6qsrhIcwtpzLuPaizIC&#10;HEAQ4MjFRyUbdiVo6WiQu0KD2Dnu5p7myl/LWQ2y+h1OmZXqYp/K0RtkqaGutnjV2Hsf5gEWBaBZ&#10;PaXq3fy8ilCamsrT+3kYNvvF/VwdLfWNO9NvvZh9oXrqF4lEapGMJgO6g87nEJQFGN0NOgsbZz6X&#10;u0QzSNgyd5HQIM67GDQLd88Qb5lJ2QwIzh2XIpkLAyFcQ9f0hdCl1gsUzwpoUCsEucgq000BzVsU&#10;UsJHC4/Mhkoa4lbeWN/8RRW8ZxUJlwlh29YeFx7gR5jlc78xxHa6xGQ2zhtgKjXJyzTb2zwb0Lxz&#10;nRt6SDu4ZjJ8Memp6aFWCmXxgbHU8awtMutO2clWhGlNDZh9IAx/NBSvrU8gg4FqS1dQRmaZXwNx&#10;KBNE7oAy6PyT7JzSgWomWnZB9jqGNJTB4KeGU1F3ZvCqjCSOvrepkoaqq7PFd2ujrzwrPfegCLfJ&#10;/GfoFV57XjF1XriqngZKLvOoCjS3GWqn8o28mZsZcspf3vvCNpkzfubg9Ak+ygoKpTMiK1/PvVQz&#10;DUckl543n8/edihHXk7xyO6xGDYTNKPCl8Gxvv1y7sX70y5Ud18CgCZLJKZFApqM5i7oLGicu6Cz&#10;+JyGMJ2FEhrcE92pa+7IZoDEoBlERjOiMwTn0ZtRsw6E0aYGyFWEbThlRx0E+CeqXfrsLtGWma4R&#10;/8u6E19UwXtWkXAZhLV+bh05YJqLfjLl9HN08xODY7EmMY11oAaF6ium07KCfSxyGDTU+4JBK44Z&#10;GL/nR9f2enzWC5R9ln1zz2CwUwb45VXTfQUaQOrlXz2nWc8dKl8RGLlOXB+MrjMYfCjzuSzolEFE&#10;RUX19kxN1oLVEeramoaWemZeiJ6AZnYW4NgN/rCOtNe011VWU3FzsZi9JAJwfOlpCTJxeO6Cx2UE&#10;kRuvJiWm9Fe30Obw2gxhJU6jmOrySgY2euyMLh4WJSxWuotzjjuNbejFMcOwWYf2jNelqYQO97z1&#10;Ys7lmukEMYG8t1/MYTpbp8W7gVPGmie2N09m2BtUzB5x9+2CC9XTL94X0KUHM67UzLz8cAb/I/hD&#10;lESTmn8xEGQ0lc4UQHdF5y7QzHfNItHMT2iQ0CwyoUGccYLLAmgm4oSMZh6Xu5PNgOBEfTPC16LZ&#10;5qznDX1NzIXPD+kvEtSOTrIc8FGTUkLQWKiGlIoJVTVm0PTW1u7PmNHDioTLIOzo7itMWiLl3IOY&#10;WkXHf2YLkJSi92jwKLjjB1fNJqeFeZvlIjrr5MMXx/iNP7DFGR9U8vXcvCBb5RJfx8w31foCUyY2&#10;y2X84iZVFmo9N3DzuYj91yl9MAgoC2cwKFAWmVZOhDp5+NaEI7dByUdup4AO30ZT+p6szth6dLyu&#10;tqa6mio9Hj3t32kcyyLQRtNRT1FDxVBfKySMvXRjzLmHhVeelZy4m4/bZCqUQddfTAoJ5egwDbl9&#10;OdJcWKmuOgY0LS11ZhLqJEdmbpeClbBSXDUstM2NdLV1tZbMDcCwRU+q80wNNCJjfKrezie8cOXr&#10;efOXx+lpqde+KsE+T8bap509PF5PX/vEjclXH83is/jm8zn33i2servg+pM5x65NPHql4tLDGcSn&#10;IiWK0QKYFqazsHcm01lMk6CItAYPzeTGQEpCg4JmYS6LRDPBZWSZeXQWkWgWnj2DiDEemknZDC6X&#10;EZohUDedi7CaEwihm/WLK3Xu/C4FtQbuJttlsY8qWCN6aoTYjAcmfXQrB2oTpWKCoMIe33et+3W8&#10;ZxUJl1FJHb6IrZNEOfEu+nmjB8W31Qqmg8lqket4Os4noLPMvUvm5RMiPE3yCDqztIomhI7ZsrTP&#10;QPtMe9WSNbMGCbQKNsmdv22sPiVEZVJA3o7QzkeRiIPyPtwpH7wZf6Qy4eT9CWcepZx7knr+cfrZ&#10;mvRT99NO3Es5WomIfOR26tE7acfvwpuZF57kXn5R4OxqrqSqbMQxUjfQVFNXNTfVGRpAnzQ3ePe5&#10;NMDxpSdFJyqBBRQiIygTDVanq4ouPqrw9rY19DYjuAy+28zVVFVG0XEkg539JcOs01w4ue72UU6y&#10;CgoOtsZHLpct+mG8mRGt8X0puOZHVTnqykoT54yoercQAHr75Tw622pq6UBkluvLYYHMCR6+Ac73&#10;3n17sXrG5Yezqt4uvP1i/pZ9uQUTw6OivewdTPoOoG8/XACAvnR/5sX7QGeuLnH/oDIaJMToDkDz&#10;GC1M5w5A8+mMA7oT4wyiGmeed+YlNDroLDqhweOyyH7NHWjmu2ZhNPOf2dp9NEOgQrjmbQ+F0NWY&#10;EnLxjomA26AImPtZBkU+qA2fPr8epPzDrEEj+yWMGzp270ZXNMmtSDTXKUAFhBtQqIyU6snWTkof&#10;sZiov0KVWlg9rEi4jN25VuNmkOpjLjjPMjH5/WpPFEyUWCHUoFB52ubDAx00txz/cXyIzrKV5y1L&#10;EiLdjcA1o+GnbJ1CZ/28cI/kpleaqPMc8XVYvk5pyKr+0uXBXt+heTAEHkTCzWBwocznMj+Dse96&#10;7KE7407cTzj7eMKph8nA5Z+Pj/5+c8Sk+YPTCryjxzoPDXHsO8DKzcOMxTZmMI3oDCMm09jZxdTL&#10;x9JviH1MnKuDo5GctJyZkc6oOI+lG6NPVeVVN0yqrJ14/lHhiUqo/6KhzONy0Zl7JWfulbIY5qaD&#10;LNlZriCHYU6q0gqW/SzZ3e+AgT9BipXsYsAykvqPdOQwj/NVUytfz732eJa5ldHqJSEYNgPIu+On&#10;ESqqqocvVdx7v2Djrkw9Hc3XNflY62SUxGiaxLA3mP1dbNWbhXdfL7j5dN70haOcGBbWlnp0O/1e&#10;vXr59HU4crni1vN5l6pnApc7Fw/ZnTCajGaRgBaJZoLOXDTjdO7EOBNc7iaaKc2A/FmbO0Gz2DZA&#10;PpdFZTMINHdkMyBc916N9PwuSLosOGB1P6weD2kitskCCn+Wu3bUbtkUvyXl/kd/5rR9UMWw3vMK&#10;4A6yzEmjyEK23F6l7JcV3qgeUb5LCJPavlLElPne5pluhqmV1x91s5r3rCLhMjY9byNdM4Fy1t2M&#10;ckNdU5pekkhKVoN83VPtIYx0P8eMOQWBN05Zoxw01hvvNoS7g3a5W2esCuOGuxkiOjtpFO9eI/h8&#10;kxbZreds5CrQo1TnH0LNfWIyGB1QBu2/EXv03vjTjxKPVyf8cipmwdrAlDyvwYF2jk4G+noaqqoq&#10;ikrKiqqqyjQNdQMtmpmujpW+np2hvoMRkr2hrq2BloWehrG2io6GlpGWjiFNT59mZaXH5pj6Bzim&#10;5PRfsmHkvovpFx8XX31Rdv5h0cm7oqEMBDlbXXr8ZqGNlaG5vzX4ZXY6ymDoW+iyM9261daHRlej&#10;b6HJjLTVLUz05nw3+u7redcezzx/b9q9dwvTCoIG+Fhi7dOxpokYNjPQ1zZshNdbbFX0+AFRwY6o&#10;ua+hAmufevN8sqGhzokbUx43LP1ha6q1nYmpgeacGQHXz6cCl6Oife68XHjr+fyLgN0Hsy7dJ0TF&#10;sbB4gBZgtEgHLYjmzuncYZxFNgbiXBaPZmpCQ3QbIN8187jMRzM/m9GBZpJlJu69xFlmkIhsBurO&#10;fDAcAli+InTbeRsRDYC1qBvywpIAtm6hg1qJrVIpVIT4oNgN8wd4muZy9PLH+sd9WzbEyyynn3X2&#10;6yrBp6Lw1SDf+EIz2CVF+ClTdI2EGfk/dbOa96zyL+cy9v5Nra9jvodJOuWUQwCtnOYr1iy3S+3f&#10;6GolX+GgVuyoVgzWGKJt6zKvN/f10WWfuFlrhT/krp+wSQkfHR8Q116n0pEPqVNofKvmvNhPtjwo&#10;+IdgHMogPpQRl8kZjH03Rx+rjjv9KB5s8nebQ5JyPLz7WhgZ0pSBwiqqgGB9eyNzNwubfrb2fg4O&#10;QxwdA5ycAp0cg9CrUxC9QyG4QtGrYzDdMdDJbrCDVR9rI5aJpqmOorqKkrKSsZHWQF/7wklDth5M&#10;uvi45PrLinMPiilQBoicu1965FqBpZm+VaCdc6GH1UBrDUVlRhy764ni0tBzr9kZrrbB9mq66v+v&#10;11cmRjprt6U+qF107/3Cq49mAftuPJuz7VCeqbH264d5KImMTbt2ZoIWTePIpYlOLKtNqyORjwYu&#10;YzO/nTXUsx+9pnbpqPiBKooK5YX9G2qB43O9XE39Al3vv1ty48m8S/dnX34gUrMQrAmJ57UYQAvT&#10;WbR3FkSzAJ3xMdxf4poF0Xzibu65mvwLjwtO3cs+cksYzeQ2QILOfC4nihpsQkYz3zLz0czPZvAt&#10;MygSQhcCGMLYZbFf0zu1jhGAhNql921wdVArdTXIBRCHeSb1t84Gj8zRLfAwzvFzynhbbQgIWjbZ&#10;z/ibyVu/A8ssprphUsun+EGVpFRSqLZ+TgUf3nZnWHYPK/92Lm9edUS4e5yXaTZcwF/cNhbboFGn&#10;UPuUduhndn7ssL5W2Y7qxejxwBrFEGqTUsPO7XdoQ13lpNEDK4HRDUr1T7RRTo1klhcfcZIuDzOa&#10;GbD6ZPjBG6LNMlSJw3fHnHo0bu/10QvWDR0xlmlnp6eirKKgrEoz0THlmNv2t3Xwd3AEEA91Ahw7&#10;+DvaD3Yg5ACv6H3EaOCvYyBQmO4YBEK8hnccAh0dghyBzoBpehiDHs6EV/uhDmaeFjRzHQXw3Jpq&#10;3j7WJVMC9pzNvP5i4pWn4PIQNQh8nL9fdvhqoYWpnmWQHdhemrqaZX/LzqZUxnvgsXPcWROcrQbb&#10;KNFUZL+SGRrALp4cpq9HU1ZUZDtbJWcPPXZ1YvX7hdcez7pwb4aVjfGR3bEAZawREDwjwM9uSKiH&#10;k5Pps6pslMTAuTxmBHt47IB+vmwHK+1rF1JR0hmbU5jpbW5tcuvZghtP5wmxWKwucUVgmkpnkHj7&#10;LILOPDRT6XyGa5z5CQ1yY2B30Xzybu6VZ8UnKnN/2D4WbnF+O5d64XE+yTULZzMILv/BbIYIywyh&#10;u+pkuNEMNALwu6NOApYZpZXlskZGQ+0Yykq7sN+x6Z3y4yqDwrHDnPXy4X50eN/Emuumn5oV5+YH&#10;mUpNXFTqL5bLzXIvbhlDlfQyoz7KBCrv1tXHulPTe1b5N3MZa29vjx0yy1mP2j2OqVVYkQSmTHzH&#10;TKJBGcKoTe7xTaMf5gyIGRjvrFdA2Gf4I3pg/Jq5A57cMuI+tY/ckahO/v1LTbv5Q+QrAkf/iKa9&#10;Fx7dt+9G9PEHY49UjV25I2RssrOtnZ6SgpKimrq+raG1j43DYEdHf0d4dfBzsPe1R4I/wCn7I0Aj&#10;Cgc4wd82g+ws+1ibeVgau5gbsk2ROGaWPtZ2vnZ2g+1t/e0dgp2cEJEZTqEMZJ/hX3DT4Qx6BBNe&#10;rX1tte30FdRU9PU0wyI5q7aMvfy44sbLyWfvIYKcf1B+5FqRhYmeVaidRV8LXQMa6hgnnMFIc8E7&#10;RLux01wdR9AN2EaycvJK0vKDfBkrNyXdejG3pn7xtgO5hkY6lia0oQNttLQ0sktCbr9YcP/DIgbH&#10;atMPHdZ428YRvXp908/HCvs0GSU3QJ8me3tY9OolHRns1IRs8nSsdcrD21nqqiqbdufee7f4as3c&#10;m08XVL769t7bxfc/fAev1x7NvfxgzpWHc+AVxzHxSlUnPvqiIKApdBY0zgJoFqCzQE6Dl27u1DWf&#10;QEJm+fzDogs1xRVzgp0YpsqKSnIyCgb6WrOWRlx8UsDjMkIzbpnTBbmM0Mzjcgea+ZaZ4DIJzRTL&#10;zEdzh2UmRgCO2hgCwWw/fwgENoQ3N86By00KicFjLOXKF5cBc/9LPEGtIHYYRy/f1RBNk+9jkTPM&#10;J8nDJNdepfTIFg4yMfxqQlG7TFlCJFRMSlWFyjs2AC7GqDqTqrawelj5V3P52vlqOK+UJ6v6WMDJ&#10;Lrxy0L6zKOELgq9VGsO+AkDfOWe5oGRomHuyl2mOi0EeXbOoj2VOYdwwcNYCXG6RnbGPKYXPsPzT&#10;WXLfOATl/bejT9TE7ro0snxef88+ZmrKyvJKKnrWBtZ9EI5B9r4O9oPsuUJEtkc4BhAPdrTysTFw&#10;MtYw1lamqatoqGnpaJqY6tjaG7A4Jq4e5h5elgP87M3MdVWUlHR0Na0djbQMtdQMtWhWeobOplaD&#10;7BzBOAORwxCgHQHQEQz6MBYjkmk10FrdVEtFVcXLy3ru0uEXHlTcfDX1Qk3FketFFub65n0tAcr2&#10;/CeVgC9ORyxmZ7txstxYSc72kU6GLsaK6soyX8uaGeqMGd9vy96sOy/n3Xk1D+fatKq3C3afLDIw&#10;0P5ta8yBPeMtTTRZLtYnb0x1drf7ef0wLpc/T657Vayqohwf68ZNLrdNeVqVIyMjn57kibVPg3/x&#10;7hkzCzN9+vlx3mJrHnxceuPpwiOXJm/dm7f4h4TCiZEVM0YeujDx+pP5Vx7OJQlhmhCFzoRIjCbT&#10;WSC5IYbOBKAF6CwGzeI6aQii+U7+lWelBy5lDfJ36tXrq169vpbqLffNN7Ky0vJqKiobdsedfZhL&#10;ds287hlUNPNcs3CP5rgusxnCDYAQwD+ejbDAZ2eetV/wWVOY9MysYDOZiqK4KHT7iH1zdhedrVPI&#10;0i4oHT9sbmGAl2murVIZW6doVm5wWwOej+Z/l6I26Uv7HTh61DEmUHld9JKvX7jfZWXvWeVfzeXp&#10;+T8yhFr8XPTzYgePR6NCKMkyQuCUG+UQssEsYzJYi8LnN2ov7uhfO2pz+Gf2mnn9xw0ZB1wmVuWk&#10;WRjdP/HTR1JmuV7+9XOa1dyhChWBCZuJqTC4GYwDd4DIYzYdi0jMdrW00JaVVlTX07JwswQQ477Y&#10;wW6gPSECyg6DHcAdwx8mHDN1Ay1FZRUtLXUG0ygkkp5V0m/uytB1u0btOB1/4FrK0TsZp+5l3Xxb&#10;vGBllK6Whpq6qrqKyrgk7037xk+ZFxw3wau/r721nSHNUEvTQtfYw9w+yJEeyQIuA6kB0/QoBnME&#10;G/7WZRgpqqmw2WazFg278nTy1adT7R1N1NRUzdxMXYq9UNY4042V4kKPY9mGORh7mqqb0GTlFRSl&#10;FcBWR0S5f7tq7Klbk6reLbj5fA6faATUHtQunjI/xtxEC2ub3lg7adQwpoYmTd9A59rZZAybiiiM&#10;W+aoMOacqUO4XMam7d42ujR/AAL3p0noHdxBu3FM88qjvl2VGBDm4Ui3sLExlP5G5pv/SgeHuf+4&#10;M+fKg7lXa+YJcllYcy6LYrQwnXmA7pzOYjPOQjmNzlzziTsFV5+X/3oszdwC9TOBG4UVS8MPHUgo&#10;yOorL6f49X+kw0e6XHpWKKoNkJLNAFEtMw/NIkaaiLHMAn3mIIzjNyPLDIH95jnpydmtMlcP2QOI&#10;XQ3yf13uhX1GUxHRNQv9HDPqnmhj2NePrpoe2sy5ddIaa4F7SjG9UQnVKrTXKY/xHS/cYY6hkTCz&#10;oMvWvx5W/rVcxuo+NgxlFQtPtUzXLN68WPzTIRsU3lTrnd3tuPV7rzn5genDo6N8EgfaZULkOWkU&#10;26uUQNixtAvBLOO+oPjATy4Cq2qRnbaXRQwk2XIeTea563LU/lsjTjwcvf5A6MhxDF1tdVkZRV1L&#10;fds+tg64NbYbYIfEg7LdIHtHMMiDHS3cLQHHCgpKxka0IUEOZbP8ftw/6ujt5PNPsi48zT5bk3Wy&#10;OuN4VfqxygzQ1ZcF5TOHqqqr0nQ1LXws7EbQlZWUMwt8qxsm33hTBvfFBy5lrtg8Oi13gHdfG31T&#10;HQ0zHRNvS6dwBmMY0ykCJTecIpmMaDZ9GNPQzVRJU9Xd3WrFj+PcPW3kpOSMPc0MvUxp9noqBhoK&#10;qsqKCoo0NVUbCwM/P2Z2UeDaX1JO35589828ytdzr9SgcXcgHsuQ6wS63Xk5/3HDUms70/XLw/Ac&#10;8ayKogFGBrTGNyVc5uIg3vvrmBP7x2PtOKmbJn54VoRyGs0TuQu0TXl0J0tOVpFG02DRjZLj3bdv&#10;jRk8wNrcwuCnnbk1tcvvvFx85SFAmSygMPEqUiJMNDcHLYDmDjpT0MyjMxXNfDqTWwIFXTMZzajd&#10;9eqz8h3H03X1NP/bq/e8mQHtLVPgKKFrEjYnMc69V6/eVtb6B69lnribzUMzn8tkNHMtM4/LIDKX&#10;O8lmkLlMRTOE8WbeMJPp+1gdlhmlmOUrEqNsFEvdjfPAsvSxzGbrFMzKDn3xUK/tnQpaEvwNv5tp&#10;58Kkfvq2r3CHOajCAezi+o+Nndf3nlX+vVze/8sFYbPsaZoDkH17T3BUHl/1Cp/eqoMFdtIoYdCK&#10;iIHXThpFDmolQGFv85wgl5T44DGTU0PXzet37Bfm/cum2EdSv846hbcv0KhrMMuJW7iZ5X03R2w4&#10;GBoV66SppiIrq2RoZ2Tbzw4ReYC9XX+cyHwuI4/saD/IwYhuoqCsoqGm2t/XevIC/13nxp19lH7+&#10;ccaJe6lHbhN1D1VCqI1wG3vkdvqVF/klU4fIyyvaRjoZWurZhTo4F3o4jGLIyCqMjfe+8rz0VFX+&#10;6XsFl56U3Hg18WJN6bZDyfll/h7e1lpGWtpOhnZBjuCX6VFMp0iGUxQD6MwYyQI60ww0gb/6erR+&#10;/R379XUIDOTEJfQvnhz23dpxO47lnrk7+dbLOXffzrv1YvYVNIoaUAUSIPLlBzMrXy249/bb7UcK&#10;45L9ZOSU0id4IdYAarGpV88kt9aWo0Y/AruNFe31FW11pHdgMfDIxN+g1inXz6XMnOR/41Ia4jW2&#10;4NvZAb2lFPadnvQB23Dr+bc4gufzxEezsCh0BokEtFjvzEMz2TgTaBZjnMXmNHA0VxZfelx+6Equ&#10;samOgpzcoT3j0KWrhX+5mn79XDJYZlUVlfW7x519mAdcFpXNENejWWw2g2+ZxTQA8lMZ3CxzwpYQ&#10;CGzreUPevdDsuEFslG94RcsYNgqcClhdHwuUJxxkn9HHMrfmiolA0qNLNcm9vmswwBZVUkq1hYp8&#10;YPvFzut7zyr/Ti6jkhv7PUubOsaPqVVYlhCBnp1KiQlCmNTOVR4WchVEuzBKdVllF48bvnOd2+VD&#10;tg+vmNY/pWGN+KNXwQW0S6OwIxuBFtl5BxlSZWHgLMBfEDPfH38wKmuiZ69eUoY2hgBiwK4t4Jgv&#10;HpcJIhvYG8nJKRrqa45Jctmwd+TpmpSzj9KOViZDBYNqhlc2LpR5XE6//Dy/fMZQJUVluxg6fQxL&#10;R0eTmcghug87xbFkFRQTU/tdf1l+8m4+0VUZbpwv1JTefD3pYk3Z2m3jo8d4mFjqaVrpWg+1Z+J+&#10;GdCMMhuj2E4jmKae5gbG2pm5/jefz3zU9O2dN3NAt17OvvZ05qWH0y7c53pGYSIDxYDId18vXL0l&#10;1Qs8kLqa3wDrrT+O/PCymIta1AeDl8Hgi2juo7zJVz2QehLKcsAXmye2t0xesjCExTAxNjFISAs4&#10;cX3Go7oVt54vAihfrekQidTCsO6CzqK8M9o7QToLoJlinMWgWcA1n79feuFBmbOblYyUzNljScgm&#10;k/e6ZdKnD2VO9oZffyW7aN3IC48LBDs1i8tmiOibwbfMQtkMbpaZx2XypBmIyxDGEMz8kdkLDpGm&#10;Zn6PP3q1WXntnIFuRojLboZ5LK1CG8WKfeipbN1owiGrXaZkfKRw6x9LKykvbhlRr4UqO6EeVv6l&#10;XH717F1/mxwvU7huC5xgsL2ntjOxdjH9dVrkTu5ijA8c62mSB9d/N8NcH4vs0YPGr5494PFNI5Ru&#10;xr4WeJA7WXUK9a816Av95SsC4zYhs0z0WT5cFTN3jZ+SvJKVpxWYYjDLIDKX7X3tHfwcjBkmsnJK&#10;RgaaybleO87Gnn+advwe3I0KzxhHgvLNtEvP82ctCQUo2w5zcinxMgeMWulxeM/xY2e5OcYy5RWU&#10;iicH3HhVgffHQqnMU3g/5dNVJVefTrz1esreM9kZeX7W9oYaljrWgfbMGKAzA2kEkzWG4xBJR1MX&#10;OVus+3nC3XfzyHO/8Yg8jUdkHMrVM24+m1f9btGan9M4brZamqopCe63rqTjt+QzOmzgnyJsRlvj&#10;pK0bR3i6mmqoq49LGXK+ck5N7Yrrj7+9WrNASGRMd0JnEMU7i2wV5O4ycQR4aObSmZTQ4HJZPJpL&#10;b72eGh3n3avXVwd2xlKhDGqciLVPHeJr36vXNzO+i7j0tEhoiDb/ga1fgGaCyzw0g2UmssydoBlZ&#10;5rE/hchVBDK+HVz/Wr3DMgOasW8Ob2YztYpcDfLXzBlw+pD1xf127+7rYnXdSF+Q1S594hcWS5vK&#10;ZajIA2xzX79430mV71nlX8plNKunBrXbsptRbrhHcstrDbFNEO+VsU9yWIv8nbOWC0uHhLols7SK&#10;uENLjPMTQ8dsW+n59qEecgGtQo67RfaHk/Yy5WGmswLWne7ohrH/9sh1B0K1aWomDFMql3GbbOlh&#10;paiqSlNXHZfiuvNc7LknqUfvErMcAJQRl3Eog6CmcbmM18C0C0/zVm6N1lBVtQq1Z+egRjl9cx0L&#10;H3NwytxObCnoYdg2wxyVFZWXbRxz7XnFiTsCg0dwlVysmXj7zfSj1wpzi4ZY2Rlq2uk5RNARnYcz&#10;QYxoFmuss3F/C024ZqT5XqmZfvPlnPP3SDaZ5JQvP5x1/8Pig+fLfQOd1VWVMiZ4PnuYj+dJp3Zk&#10;J/5coZQIEH/63p1j3J2NtbQ1J84ade/19/feLL1as/BazQKQEKBB3QG0EJ1JaMYn38D3WjDjLIjm&#10;LhIap+6W3nw1dd7ymF69/vvdvCCUvqDsHQjdWEwfEcnq1evr6YvDLj8tBi4LDtHuGARIQjMRLShy&#10;eFymZjMELbPwpBl8LhNoRh0z1p4ON5kVAEG+ljL/JyY1OzfI8KspznqF76p18f5L0qh5kN+jv5uq&#10;V2h+pRHmniw89o+hkfDL+k5m/uxh5V/IZVTSRoiYqIhOK5pfGIBSEJRooOijIj4PhlTjS9qBLZyc&#10;UcP7WOagoSWqaGiJPz19Skbo+QP2rcSSxFdqFVs/Kvf5fqBMeVBUx3yeyGjsuT5i56Xh1tY6+jYG&#10;9oM6uGw/yMF+oL2Wqa6ctIJ/kN1PB0ece5J8pDIB6gxRf3Aoo5k88dpFmOUOLp9+kL3zVKKJgZbJ&#10;QEs0OX2aMzOeo0XTsI9woAzJg09NBlmaG+sevJR7oaZEkMtwH40bt6rSCw8n3nk788iVoglpAw3N&#10;dfVcjBkxbIAyuGb6SCYzlu0UzVS30fHwst15JPfeu/m4VewgMtjkW8/n3X21sGBShKqqSlig/b1b&#10;WQg0bVOooPkr1ETQedr61ZEmBupMjs1vxyqe1K++8XjRNURnroDUFDrDa/fpLCatgY4AjmaQAJp5&#10;XejIaBbg8qXHkw5eyldQUh4VxUL5GZE5HJzLMcM54Jfnrxp+6Qn4Ze4Q7RNV2aers0/czRKVzSCi&#10;hW+ZRcwCSuEyzzITXAZRW/8gpCGwI9cFQ5D3Wzaw7aNyR7+3eoWHV003Lfb5tnRI80uSlf4dwqTn&#10;5gdCVaVUXqjO6SM7mcaoh5V/I5efP36Djx0SSGL4WGS5GBRcO2IrwuqKE1zwAeKtcjU3jFfOGjSy&#10;fwIHH1piLlMxvE/S51pS97gmuQNXzBUnhupND/juGHmA3/Dd10YcujvKs48ZzVgHJZdxLjv4OVq4&#10;WcrJK1laaM9aPuR0TdLxe0BkNJknD8poJk+8RlGhDDpWmXGqOtvD3VKLbuCMPzEEWOwQ6ailqc4Y&#10;z2amU2fgdM710LDRDQ5mX38x8XQVQWQBKHNJcbf8Ys3kyrezdx7NDglz1jTVshhiy4rlAJfp0Uz6&#10;KBZ7vLNRfwsjS93ZC6Or3i64+ngmYZaBUNXvFh2+NNHFw85YX3371hiuR6Yg5q8WovPMurdlE8a5&#10;KCkqFkwc/vD9qsqX31+rWXT9EdK1mm9xUehMAJpinwXQLOidBdIanaO5E9d89l75zVfTBw1lGupq&#10;1L8tw1rFXMAQl6dFhND/3/+TXr559IXHhScqcy8+KQQduJL+y/GkPRdSzj/OO1WddfgmcFkEmoko&#10;wsMJhRYPzSL6zAmiWXhkdtShG5FLjobrTgtQmhR68Kp5R+M5kWXGeqNGl4+kGvQ71Cp99ZCdi34B&#10;at0h1V+ozv2sc148eSuu1ves8m/k8rZ1J4STGK6GeSP6JrS+J8GUIjC/bTKoTY8Q3wvA+y2ooa/1&#10;o8qZPU5lSRFuRgVbvhPsadeoMGKDT++ykEErgg6iDAbXLKOAvjri+IMxYSMdVbVowGW7Afbwqmup&#10;DzY5Moax+3Ls6UeJ+29QZ1gWZZa5UIbb1UvP8+OTvZV01PmzCLGz3Sz7WeoaarHTqA+uBqFHliQ7&#10;K2uoLlwRff3FZAqUwbjhXCZggcBx9em0O69nf7d6LJ1lrkXXp8ewGKPZgGZGDIsV52w7nK5hoT0+&#10;YcCNx7NvPp936cHMhx8XL12XpKKqOjzM6cPrUmT9/qKsRZeqR0NUwKfv2xmrr63SbxDn6v3FQOdr&#10;NYuvPyLEBzTfRHeXznw0CxnnzloCRaL59N0KgPKCVaPBBR/dE4fMPmw5ZV8IwcWmdcrAfjYyMgo/&#10;7U+8/qr0fE3hgh+GB4QyLa30dXVpJiY6wZHsX08mnX2YffgmuGbKlEadWWYxw0w6s8wQ3gOXB/Uu&#10;DYne6I3PgvuFGWS+yA3mZNUptL5XHd4n0dVQxDRGv64/Ka7W96zyb+Ry9uilbKGeGHTNIny0qJgG&#10;YqBwi8KJ7YyKpPDicVF71rtjDcqI4J+AyNJohm94bZZFWbN22Zd3jJqea3YMS2mQr3qgrzs9SG1y&#10;wOS9xNRxBJe5o65PPIxNLXRXUlMHmwxmWVldXV9XY/rSwWceJx6uHLf3GvUZUZ2Y5cM3U889ylmx&#10;OVpVVdUxlsXK4KYsONluxk6GRvYG/EY/igDcpoOtGU5mZ++VnqvGoczlMgFlgstcaiCIVE++83rO&#10;2cpJCRMGaJtrWwTYsuI4wGVwzYxYNmMch8YyGOjHOH1t8uOGpZlFIfKycksXBiEio4F5QnD5+4XN&#10;fP2seFAfcwMj/QOnpz2pW3vj0RLQda6ogCalOCh0FkSzAJ0pOY0vQPOFh5PPVk3U1qElxrqie4tO&#10;LmPNk1pry53sDHT1aGfvF207MqHvQHvp3nJf/T9peVkFVWVlZUWlr3pJ2dga/nZuwsl7mSL7zBGx&#10;1A3LTOGycJYZzWQ0aU8YhLre9KB7D/VET8dIFvC3Fa8775XRv/UK+ABaKTRB4wf8HWFh0t+WDMHH&#10;0wpUYZZ2Uk7s9+Jqfc8q/zYuY+9ef/R1yPc0FZhAjpTEEMPlVrllUwY7qZc4qKEpiuxUSucVBqIH&#10;XZ+1nJUTWBofuXlJn8aXNO7z2OGWDZDNb9NokZ20h927NJS5MHDn5Yg9aJ5lwlxwuXy0esz0pYNU&#10;NdQt3CxlZBQ9vEy3Hh8JNpmoEsTM9wjK17l1BjfLBJRBJCjfSj1amX6yKovDMjX0Nu945mmqMzvd&#10;Vc9E29yTO4e9SHGy3dWMaJNmht18NVUYymfvcc0ygQ/gyNmqyZcfTb/3fv4Pm5IYHAsdVyPmWA5j&#10;DBuheTSLleBsOMjCe7DT0GBXXS3VU0cTUDa5k15uf7Pg2tA+FWufnpXiIS+vtHF74bPG9TcfL73x&#10;6Lubj7+DV5zRZDpT8hudeGeB9kDxOQ2BThoCaK6aWPludmKmH01N5cOLYuxzpyn41smvH+XTNFQ9&#10;fGxnLY1SVVHp1es/8nKK+no0TXXVb76RVVdT0dRQAzSPTvC8+DRPXAMgD81cywzBRqBZcNZ8imUW&#10;MckchPeOSxEQ6hDwk/eSxpiIVK1i82u1i/sdHlwyQ32Z2mWaX2leOWI7r2Do6hm+qI2dsjwhMakM&#10;T5N0P8eC929qRVb8nlX+dVw+uOOi8COj3Axzo7yTPr8V0yLxSabqrKWrQYGzft5A26whjHSObn4/&#10;66wV0wb3t862VS4lhpYM75v0rNKIOgVdrULjG3X2osHyFYFJ+FgSXmaZ4DKyG4cqR6/eFQo1Sqa3&#10;fEw8+0hl3NGq8Xuukp/d15HBwLthiMtgpF58llc0ebCyVkcGAynNmTXBWVtLw8bfthMus7NcLULs&#10;WCzzc9XlZ6vR6AaSU+ZCmcdlBBHc6yGsVL6Ze/b25OjRPjRbXfuRdCYYZ9w1O6e6yeip25hoParO&#10;Q06ZApR/glomwdVi4eyhMtLyS9dmPm/cAGjm6bsbOKBJ9pmf3Oigc5dopuQ0SFwG8V2zAJqvPJm2&#10;92yBtLTCmqVhIjrGkQVXF2zG9XPJsjLyRsY6//mPNE1dtSC3/5ljiU8f5FfeyirM7icnq6Cupqog&#10;p+DEMDl6O/PYHUqWmUBzRzajq44ZYvoy87gM4U2MMZErD+Qs8mt6q9aR8aMI6hr29bv7ekxaaebw&#10;mCO76JPSQsM9JkBFs1EqHcpMa34lpmdUvcKnNxqRXhPchHplQNU+vOuyyIrfs8q/jstTsjcwadRh&#10;fgxa0exc8L9izDImtajUH2IlkJN6/7LF+5e08sQIQLOLfj5bp2CwU4a3Wa67Ua6jWnH2yGg00p+c&#10;GmuW3XXJUn5iqNHMgB9OhVNmKYKABsex/+aorSeHm1vo5E3pc/px/IFbsXt5UBbmsqBZ7uAy1LRj&#10;dzMOXk+zttS3CLTlziKEi5XuQh/LoqmrO0Q5UTpjUAQ01zDWWrRy1PUXUwTNMhnKiMt8KCOy3Jt6&#10;9fGsqrcLZi+INrE3MAuwZcc7s+KdlUy1fFzM3r0owbDpaFIhClP+IUKNgXM2rIqQ+kZ26ZqMl00/&#10;3nq87Nbj729yhRw0mc5C3plAM5/OZDRz6UxGs7Bl5qGZn9CYdPftnKBIN46TIfYJDZChbjBZnyZh&#10;n6cOj2CCL+7VS2pYOLPmXi66L0FT66F5q2HXxo9xhU+VFZXMzPR2X0g9cTdDlGXmcxkkmssgwjIT&#10;XO6k9e/A9cjVJ8MNZwQoTAzdfdkCayJZZriJrJdH4wMw6bYPKnfOmf8wa9AA20yoPhwdNHsBg4Ze&#10;PU1ynPULzu12Ejt3GCY9KycIqi21ImsmTM3ZILLi96zyr+Iy9qn5U4TXRDfDVMrpRMNJdjBQYzHl&#10;9IPqFNo+oieMWSuULZ3kj+62sK/O73VgaaN5MObkBb59oXn7nMXIfgkcvfxB9hnv7+t0PPQP1Kgw&#10;5iev3qUhfiuCDqFuGLwkBg5lgssQ4jsujFy3N+LYfagDcKsIIpvl7mWWwSw/RWZZRU+TkkRmZaA5&#10;NrXU1ehjmMBo8kcUgZvW72seGuZy8+W0rpwy4jKBFZwv0y89mF794dsdB/Lc+9hZBdiqWup4c8w+&#10;vi5DdPjHQpkQ6tIw+6cfIqV7y63dWvCi8SdA8+0nQGcC0Dz7TKWzgHHGAd25cRaZ0BBAMxzb689m&#10;bDuU1fsbuaO7x3bW3AfCu5fkZ/Tp1esbKSl5fEanGdReLtiMw7vjpKXkFeUVbewMD15LP17JH5z9&#10;Z2WZea1/CM2EZY48dD3SdwVq/Ru7yVOgOtQqvn+oc3wHfU7B0JH94z3QkzCLPIzRuGoPkxzwN2MG&#10;j1syxQ9qE9yGzs0HqyTuwRTSJ35lsnSoA0ygakd6T/rU8km47ves8u/i8s1LD1wNUigTe0JAwE1T&#10;3SNt0W0UeBLD3TgfLuA3jtrgjRLSGxf2tVcpCWSntbzSxNrg4v/fzYv72KmUDKanf3ig3RGI9fLP&#10;n2ibzQ5QmRRQ9lsY3m2ZapZxxxGz93rMoUrkRAgok7iMoEzisugkBtSxI3fST97LduaYmQ6yoiQr&#10;wDvbhzqgTnLxbGZap4+pTnN2GMeytDc6dKngwgN+hy0Bp8zjsgCUccqgTspVbxZevT/LyFjPyVb/&#10;3Utwyv94KBNCaJ6zakmIrKzizsNTntWBa15x+wloOdAZjDMP0ASdRRpnck9nPpe7QLOwa658M3fg&#10;EJZvXysE2Sah7eQLbfCspfODe/Xq/c3XsmuXRyCbLGyusWlXTk9QUlSCu4GB/g7navLET5rRkcoQ&#10;sszUvsxdWmYI9dLfwpQnBUDwv3yq1THDHCa1bu4AuH9kaqHZPuno2SWFfo6ZLgb5CUFj798wwepg&#10;mf8sm+xnrVg2zCfx0xsN0anFRvnaGt0hjHSovOS6DFUb0HzrykPhut+zyr+Ly2sX7xfuIcfSKcgf&#10;MwxrFdNAgUltWNAXzPKogfFYswLqEteskBI+2lKufEZWMPd6jkkvLBlipVAWHxiLNSh2JNRaZFef&#10;sJMuD7XBZ4/bi0+IIZLLEOI4lPmPVSWgzOUyUUl4XBZtls88zF6xJVpTW4OZhBr6yLQFLtsMsdXR&#10;0WRNoH4kLGC6tq3eohWjr7+YLtABQ7RZ5kMZdVIGPfiwOLcs3Ehf81EV3FD/g9MXwsJd85Ti/mrq&#10;mudvLn70fv3tJytxNHPpzEtuoIZBinHm9dYQ11VDREIDRzNhmblohkN64/msnw9ky8ooXDiWgI4e&#10;ZQvJwmbt3jb6m2/kgMtLiKGAIttUsRk7t8SA++79lWzx9IBLz4i588UOMyGii89lEMHlTjvMieAy&#10;hDoEPIQ9BP+ak3YdkxN8krlz0trdOA94GuE5YUZO8LHtjFf3DMM9JoS6JWN1KmgS3Vbpq4dtXQwK&#10;XPQLrh+xEzueoFU2d9RwqLyU6gwVfP13B4Trfs8q/x4uo5IRvUTEMD/Noq1LfUTfMX1UxJoVUyNG&#10;2asWjw8Ye/u85ec65Y8PdfvbZDE0i+BOCmXKahXba5VH+44DLi+dNLgjSQ3frVcMXdNXqiw4Yi3x&#10;ED9eix8OZcHHXSMDgnMZ4p5bB7qdWQalXXqWH5/irWGlyxF6HDWg1srXWkefxkp16Q6X9bxMEpMH&#10;3n4zk4Ayj8sdUCb8HRnKaK7L6pnV775dui5RRkruzOF41NDXg6BMCA3anjkqku7gZPPwzYbql2sr&#10;n6668xToTAAa6IzQfItrnJfc4KIZRGkMJLgsAs1k14xPECqA5qq38/2CnP0H2CCzLK5vHBxVbMbV&#10;cynqaiq9en01uWQQahsU19EFm5WR7NWr1zfmFnoHrmScrMrmT5rBs8wElwk08y1zB5qJCCSlMgg0&#10;C7f+8dGMRzj+VNawNcG9y4LD1/aFisBtdIHKUqcyxncc2OFFpUPRgGyUa/5qXkGAdq8Zp3fSUUK5&#10;Qb7hKS2Qk2qnUgqWSGwqA5PavNhHeNpPqOCZMd8R9Z1S/XtQ+RdxufZDwxBmEeURq97m2V6mudXn&#10;LFEXN8qJB7XIPrlq4mpQ4GaUC1d4d6P8kf3jk8NGuxrm+dPT6x/rYtg3EFUPL5p5GOexdQsv7Xfo&#10;uLzXy9c80jGcGag+OWD6PvITr8WZZW4Sg6gAOJeFkxgEl6lm+cjt9NP3sz08rEwGWbGFeigDaq0H&#10;Wumb6LDTRQwqoYiV4WIeZuc7hHnt6bRz1SKgLOyU4ZYcKHPr+bwjlyYqKasuR/2URc3k8LtFmc/z&#10;L9XnyZ8bJ9PtdEeO8X/d/HPl0x8qn67G6cw1znjemTDOiM6U3hokNPONsyg0d1jmjmbA609n7Tye&#10;ryCvdPYIXNXEmGXUAWPaswf5lua6vXr9JyvFGxFc3GRPbVNfPsjT19X46j/Ss5ZG3GuYePl54YUn&#10;+ccqM4/cJCwzJZWB0CyGy+JmMhJrmSHgp+5DHZmNZgY8fqRNTmWAfQEuj+wX3/YBHwTQLFd1zvLH&#10;hf1eV+uiDhifZD480B1kn2mvWrJ0kvhnH3+SvXfW0tM0D6owuUZ7mKQNZRXXfWygVP+eVf5FXL5w&#10;4o6z7gRKn0dXw9wRfRNb36uKTmO1yN67aJ4UGuvnmMHWKaRrFIG5ZuugjpP9bLLGB8QuKve/fNJy&#10;1YxBDmolIS4paDgJP/6aZZcfd5AuC3WYH7jtQsQegSQGRHAXSYyObst49cC5LK57XNrxqsydZ5JM&#10;TXXtoxnCLXuIy/2t9Ey12bxhJp0p1dk+jsl0szp5s+zCAyJ9QeYyAWUylxGUrzycVflqIcvFNjqC&#10;0Zl9+yKhdq1pyHc3Tvr8kTTt8l8qBL7p929lKsnLL1ub+7Jp6x2EZkRnMM64dyanNZbeJPV0Ft9P&#10;g4tmUg8NEYnme+8XRo3u09fTHEFZZGYZtq11SuOHCh/0VMNesSOdsbZpaKZpymKE0NGblTjWrVev&#10;r6Ni3H4+klQyMyCtcODMpeFHb2WevJeFj/1DlpkfSASX+VlmfuDxuExu/ROXyuB3mIuCgP/5QoTd&#10;PJTKWHXCoSOV8Vnm5jFbF/0Cjl7htcP2aHD2O2XUJAN/wDJAYUxuXkEQW7fASaN433pXsVyuU2h9&#10;hwb+uQkO/IO66ayXfPHUXUr171nlX8TllfN2CyeXGVqFU9LC0BSdlLNO6D16QAnWovDmvu6x7Yy5&#10;BYGjfMd7m+cyaEVMrULUp0ejyM0wv49lNvxbkRSBBv7xv9ugELHOB+7jeEkMEMQruSdGB5RxLiMo&#10;87ks3iyDCGtDQBlNsnzmYfbKn2O09GkMoeQyCHF5gLWOiRarG34ZxEh1tmSZ7jqec/nR1O5A+WL1&#10;zAcfl+SUhhvradS/Ez+TQ/eFmDIDa5167uSEkoJBdAfDJfNC0DuUxUTqT8E3NuuH70LU1TWvVK14&#10;+O7HymdrkBCdwTivus2lM7+3BqUxkJJuJic0OmbSwHPNHWi+9mTW0asVqqpqe7fFiN1T8MXt00ai&#10;qeN6Bfs7fm6ajA61yA4beK587bLwr7+SodHUOS6WmhpqUl/L9v5K9pv/ynj3sz1wNe343UwxWWaC&#10;y6Ava/3jcrkjlYGmMQpfi1IZUet9UD0i6gXw9KNKdP8EO5WS9KhRbQ0q+E2nFNYm2/hS89Qex6wR&#10;Mc56+Syd/DC3lLrnYlrjCbXLTE4JE56OGar56gV7KNW/Z5V/CZdRyYz5Tji5zNAq+m2Ne0dSWKQ+&#10;KqLmiHbUEwOrVb5/yXzbCs/i+Mhg12QXA3RVBwftqF68b6NLx7W9XuEF6okxVHVS4BTu2Gt+crlr&#10;s0zpHidqLIkAl88/zpnzfbiGIQ2RV4iziMuDrLrPZVamqwnb5MftKdeeTie43GUGY8/pUkVF5UM7&#10;x+BpZSFMfJHALX6euvXHmIH9beXlFP/z/6TB8UWEgA3visvwuyhBDBZ7BtqMPzJ3KLowzBwy0Cow&#10;tO+b5l/vPlt399laHM0gPK3RkXFGvTWAzrxedFQ08ywzGc28bEZHonlG9ftv0wuCGPb6WMsU0X2W&#10;8U0qzu2PHu7nblH3rhyNVxR5qNFBmP3zxpFw9JSVlDTUVZUUFNVUVOAPQv/p1Tslr//Fp/niWv9I&#10;lpmMZgjIblpmgssolTFpT5jKpEDzOUNfPtXuGCSCSf+63NtetQT4O35o3IpZ/ZdPHwgVKtQ92Vm3&#10;kKVTAG6pr2Xu1aP2KCvIHzcrLEx652p34V7MbO2krNGUFHMPK/8WLjfUNQU5l1Ke5udtng3m9+El&#10;U9GjRd8Tt1dS6NN63miRWrDP+N1Wu0zDc9qlQ3YrZgyKD4oNYKW/rDTomECrWXbLORvZilDrOYGb&#10;zhE9MYhgJSeXUUCTuEw2yyCKWRaZxMCfFHUr7eLT3PKZQzVMtDmZIobzsbNcrQfb6Jvh+WWhT4XF&#10;ynI1dDZZsWH8jeczSGa5o7mPDOXLD2ZWvV3k0cdpzDAmymD8bhQCYtDou5lnT0wY2M/2q69ken8j&#10;q6SoJC+n8N//SuvpaqKn+X0Wc89OCL7ePCk1ySt6OGfO9KFXzqUixAOmKYt1U+1TH1flqCorbvi5&#10;/EXDNhzN6wSNc0djIGGchdDMT2iQuYzQTHAZoRnn8pWaWVdqZhuZ6C9bgE8hQtkSEPK/s5Z/G9qr&#10;13+c7AxePi5C+yXcrArHsG0KXJYWzQ2Sk1VQVERQVpBX/OZr2a/+KyMnp6CpgbgsKyXv3d/2DHp4&#10;NjfLDIFEQnMHl4UsMwpOHpdBIjsy81PMwyDsiYeYyFWEbjtv3ZHKqFVsb1KcOCHCTqXUUb3IUa0Y&#10;zA1dswj1nEOvhYnBsVUXLdDsYJ1AGdQi++CiqZdZLiXF7G6cFuxa2ljfRCZAzyr/Fi7fvPTAzTCV&#10;0nPZzTB3eJ/E1rdqopPLDfLPbhod/Zn16KrJ/2fvLMCi3Lq3Pxbd3d3NEDNDdwhIl9Il3R3SjWCC&#10;2IiChR1YlIiKASKCCordSWMw394zgMMAHo+H8/9e8OzrvrhwGMKZvX7P/ay99tpDr1ixw4DRuI4q&#10;38nhZmvwLeAOC1fOjB2g+9jDNYpvvILXEFVglSpJsrXpdivcdpJJlRinx5MYOC4TJjHG5v2UJAaE&#10;8jiX8aYGRhHeLOO4HJeYuZRViGPatkSAy1KW0jxCnNM2k5sqwGUBdeHNu3zuvMr/eQbj5gMA5Q0b&#10;d/qxsTC8exb/+xkMPFC+Z2emmtBQ0SIQpIsWklNQ0PDxsqOUhHS1JFTQIq2Xg8dOXJ1WOHLlZ5oi&#10;ECSA6QsWkNPQ0NlYKdxpDZ+edL8i7Oq8VEMxCZEn7w8+fLP3/os9BMYZvx4I0Dw1pwHRPL5pewLN&#10;xK6ZEM1d79av2+7Dy8nS95bgnFlCYQvOHvNcsIBUgI+t5240vN5MW+uCzet9n+Lpgl64kJyOjo6U&#10;lIqcjBopL+DhphISrKOCEgYXOYBmagoaVU2xpgfR9Z0z7THBcxmieTKXJ1IZY5YZP3vHuQymNFEq&#10;w/FCu4PJdisQCMGHVCe1/QSOZ4CufI2Bo7a/jli0hmCsnkSUg1ZARrBt0ykkdpAO+xXXagYEGog4&#10;8GTC4JpQH83Xd8yOWgFEG7JBmKvxE1Uxz7Hxp3D5cPlFBRbi7dfgypzib4/9Pp1ZBsKS7VmjL0qZ&#10;DuaNrVpQsL1rfozFgU1azdVyz+/wf/vACK/n33FH+eITHXhDDdRLO/yOGbVxKXWaZdRRm59sJxk3&#10;y2NcHofyGJfxITHB5SlmGa744bgcdv1ZbGaRJYsAO2yLMZWzESqyjnLcAhxKwX9dJwcE/bK6UGkZ&#10;nsvTZzAmjF77szXCYvxFWSbQLBNh4hcFC79ywI25g40iArEYQFlCnCcqQu/8aZ+Xj+O/9aXhDr2G&#10;XdOIv3FCAOvYvEsXfCkpaRjo6YElZGRgoKGmQSDIWJgYjx9y/000j2R86UsXFWLNKQp6P3Ki60VF&#10;18s9QJPRPGGcx9A8sS1wumXAaV1zQde7DWrachEB6tO8hriquPYboXS0tMyM9G3XQ2GWZmDKS4Fb&#10;5WtpDlFCCgAok5NTAyJbmSNPH/ca+gxfHHCNGfyUBtAMXDM5KeUyW8XrT+Pwtcw4Lv/q6t+UQmbI&#10;5SmpjAnLDDeYRB61AYGALl46TNgrAzAXOBss+fcPjE/bBO5fEX/ezv/1HRNc6QExhevF+P0j/eM2&#10;gfoq1Is7AjNmmb9TJvs6TD1ZasrxJXNs/Clczo6epi0GuGnav3GGymWgUYokH0chsnR5lsQxMcO7&#10;LTR3PLi2L9fxTw2wv3RSATtCQ2y3B6lu3ONnybLizjXfctHu/HQ9MSZz+WfJ5ZmSGDizPMbl5iex&#10;G3Y6svKywU7KU8irFIaRd1fgEeCAJ67+fL8fTtAvawpv3b2y/VU+UQZjkll+mP/gY3FmkauoIDvg&#10;F0wjEMHiF/Ul83F3nKaqGAKB4ONhW1toievRXABd4TdAZFyRHNBPMiRfMx/ejebmZCUjo6KnowP3&#10;7CzMTMLC3ADKwD5TkNPUnPKBbJo2G/sTQdznV2635ePne/By36O3+7tfVna9hHQey2nAdDMupwG5&#10;vG2iSGMioUFQPDfVMhfhudzxcu3Ji4nMTIyd16fcEMA/IOf10wQRQXZyMoqmGr/pwA1byoG/s2yr&#10;PTMjw5IllIDLKEVBQGRcGoegig67OiZCd9EiCtLFlHGZphN7TPBcnmyZZ0pl/GKK+QeXgV/efNEO&#10;BAJrtlXLPT5oXwgjBQjEzjAl7JeLvwclePzLOyZHrUC+xVkVa/VgtcbElwiFJdu7QRtEJVFoK7D5&#10;5cZUEhJgbo0/gcvwo7f5agxPEOE7h+/t2Voz84aiPpo7jeL7irULYiyBWbZVD9SViEJxxyNZ8ekw&#10;2GAFfL46xhruA5wwy0AjlBtr5UhTbFAbLU62OJye1NgT3ugRQhnH5R9QxnGZKIkxU9kyHsqhILou&#10;P4zeW+3NxceOhDutiTkLWKzgh+IR4kR6Kf0il4U1RXZXBba/xHN5eii3Pl59++kaIVF+XMFywd+m&#10;Hl4w/5AXFqAFoOxgo/T0Ie64v5/nkafqa9atayGmS2Vpael4uNlyMs062yI+vFrVfivc11MNoFmQ&#10;n+PN08S/aJg5rcBVYSRLToozLcfvw5dT3S/34tE8JacxrWsmLp6bNpvR82mTb6jpWHkc0bXnW9Zw&#10;X7qWmggCseTUYeD6p7sjweaC54T4ayxZTAFEQU4dG6E31AuvKMQ/DZsfsFJ9AYKMg53lyMUAMGdw&#10;XP6xx4SAyxDN+Fk3JcVMXMiMn8MTaMbP8HEuLweT/0SLg/IGS7IUm+I6uekXcqYVCKgvVBErnEWp&#10;UrNCbeC9KdET8PpG3nJBZmrPTxDs3haFE+GP+ziXxh/B5Q9vPy+ViyfquawhFG2CDP/0kHuaazhe&#10;4FYLv8SHJccOUw+/Zn56W+DKaXlA6uwIK3djH1W+ODWBaDnmVXUHUQSNr2ixA7TOFdqkyVbLd8MK&#10;uZOTk8sT2/zGzfLPkhgTjYpmSGIAKAM0h1+8H3nhVpikJJ+ko9xEL/wfCkErharwiXPLrkAqhf81&#10;lxXDMeJaokfORbY9yyM0y/gMxgSXuz9sLCjxEhFgHwEU+G2zDPQ1815r2MYiS+z37N88XArc7MP1&#10;rtzWy0E9dyJxXjsb+zUDV5uxOjnWAEA/IhjcGP1WNgObv3uztbCI0OO3VY/eHnzwah9Ac/e4a56M&#10;ZuiaO8cqNAiL52bMZrQ9Kbr1uEhAmLdimx3xnwde0rGquAXlWxzgf4qIs/CSVnDvdoSGCgA32YIF&#10;5GLCXDibjLuwEV0mRzK+D6SjlIQA4t39NFpeJBIcmI33yz85xwROxXE0/0Uqg2jjH5j8IAQcdluB&#10;cIAnmMBqOQIH8xMBLmOXbM0yFqNO9TX3mtTegFCDVB8e8CyVDwfhPCm6BcNMkIS9mOfY+CO4fKu5&#10;W4WHuF0Rhid25TIvbD9MBxO/2VMFZkk/3JgE+Ysn9RDthX0YHbEoeebEVH/7H9fzXpq+N8xy60xp&#10;0y1WnfyV5DJREoOIyz9LYuDMMuQyiLHrz+JNzOR5NYSUp+uwrBypKojkl7KQBl6Y6EtTJR+MQupJ&#10;1VxLanmSQ7Dih4fyWGa5pafg3psNSGWJvDTcPmBCBPxdAYLAs53yYLKC6Et/S5BT2cQHuX7JxH7N&#10;0dOSoKCgun8rHKKf8Ku/opGML71pokJsm3bEvxs++fD1fjyaJxIaEM24hMa4ZR5LaHQ8K+18vvnu&#10;q9J7r0vvv9l093VJ58viO88Bo3+guft98eY9QbxcLH1vkibdJeDyxUnRsCpube4y+AoT7jQBr9gX&#10;cNUpqKp05mJnBkReuJDc0VbpFazTmGKT8c/HFpysgqdSiYnzXLgVcbk7ZsqB2UC/mMog4vJfpDJA&#10;CCSdtAHhgFxvOvCG+cc5PoSC8UUNbRCsRsXF1wBd/2fGPWv0wb3pMqWZ24qB4O2n8zbzBuFMGN0g&#10;2FV4g9uuPZiAwNwafwSXj+y5pMBKnFxWZE/ICbOGM4Donf5FgWmEJYt0cpGgTY50doJnK+APlByk&#10;un6PjznLii/PYlsjUXIZ3uLhuAwnMQGXwfwmTC5Pm8QAIjTL+EoMCGU8l2++SEjMMGMSYEdNy+Uo&#10;VVFNUTE9sWmpTSTplYra5grXu7Ju9OQQQXnCLN99vW7vySguDpa3j+NgfpMIBP87gkjKu1rnD3zi&#10;0f0zb9n4ubAFGYm6qhrK7wZP97w5MIFmSGeChMb9F2U9b8uf9Va8HNj7rHdP95vtrQ+LG2+tPn8l&#10;+1RDanVjWu2N7OZ7qztebHz4cfPDT5s7X65/9HmziaWqt4syJO+k37h6e4ktgPKqGH2IWsKKZvg/&#10;yvk+nBkfrUdKQrlgARk9Hf36QiuYBpmpovl71uDHNElxbmpq6rKjXjefJdZ3wAOzJ1tmoAku49GM&#10;5zIQUSrj19p+jnMZhMDWRjvePAvWLKsbhCnmj/S4w1jxLodm8CX7o1ahxuPIPet0ssKs/a08LNEh&#10;ehKwmFVdIPZukzj26wypjFHyrFCbqbtLQMgfq2iagMDcGn8El4uSD07lMpIt8UDxzIt+QN/wdcrk&#10;8DI+Ub88IfDP75SAy+A+Kz3Q7odfHqbc3CBHlmKjvMHiBEwujycxfnAZmmUcl+ENIN4sn7k9wWWc&#10;Wf5xZNSMZpmIy5cfxBxtCOTj45DzVJx64jUslbOQFsZM76YnKRQj6iTr4KHV8Wr1OJSJM8s3ewp6&#10;PpXYOeu4OOB2XRNR4H9N0D+mb91oN/w++Tct+besZ/cjwUWo7sqml73HH74mRHPFwzeVz3sPvhk+&#10;/PjD3iu3N+7aHxeVuHyZlYaMvBgHFyctHSMlFR0FOQ0lBS01NT0LK6uUjLClnUZmoWvtzczmewXc&#10;PByXzvvAlMvEr8MWnD/hiUAs8vdSmbRwBwTvCfIfd8ca60shEGRA8tJ8ly8GwneBkN0TghAH9xA5&#10;liYyFJRUW/a73Xq1qr4jugFCeSqXZ7TM+NlIcLgUjsu38VwmrpabzOXlIASO33RQ2mABgmLbRYIN&#10;2QPUXc3iu9fq5UZZBtq62agGaYtGK3Ml4NdvcMvsiUiWJA2haEWOxOrdM2/IxpLt26gNwpkowEHI&#10;r02tmoDA3BrznstwhDptRHEGEr5nuE308dfOyMGiHKK3GQjeVdFWrNPfkWfYeAzZ0yI48JIV1lRi&#10;4bnXMJXxBSB7ybsuXmPZCGmGVeBu68ekGaL2P6hOkmxtVWZVO2X79UTlMt4sV09OYkzpifGLSQzI&#10;ZRBpLS+SLCwVuTACU1vKAVLLuykKIQWm3RBIKKVwjICFRMwqq3vv1kxweTyDMcbltidF17vy+fi5&#10;LsANfj9tR/k/IoiznN/Pk8BvzzM1FAuNcvn87XzP6yqA5kdvD7zuP4qrn6s8dDozLNpBQUkakJdk&#10;CQUHG6OGqrCXKzojxWj7JtuqSufTRzyOH3Tbvd0hP9vU2x2jrCBARU5FRUUnLCaAlOPHfs0eexlx&#10;VXEdLWFkpBS2FnLYb9mTkhsA0NiC6mOegnzsuBJvCg9nzMc3yTPeBMA/u+D96+RlhtLi0nwHLwTc&#10;epl88S6AMlAUDs0RuBJmyOWfpzKINv4R9coA0xg3mce4PKWK2aG23cFyp9WSZOvAKnUQIGORgqtD&#10;FSDJHKMwFKx3wvDEG0hFLtf2j3Rx2pBmCj4BIYY7E3kGLn8nbz4tB8JZZ/LSHwj5cOfiMQTMtTH/&#10;ufxlZJozSjSFo/QlI2FdJNFxfHj104y8YTGRD5egTQEXcHAZt1IJCrDxyI20AlfmppPyXdeFr9dJ&#10;rTT3RnHFqfDF37ssMdaO7jPt90/02psNKVMtw4/Y1P84ze8nyWVoOvCz/K+SGIRchoE0zmUQXZEg&#10;zK4/Sdhc6crMwQIJO7VaLhgtpCCAXDldwQaBlCJVBA3ENu9a2fG6cCaz3PVuw4adflJiXF+BHRv5&#10;Z0nhnwhiCL+pOncSnn5P0DX/A2Hz9my1kZWTevn55Ku+E5+/nn364fCxs3k+/lY8fLwLF5BxsjPY&#10;WsmXrLNuuRrc9zYZt4aZPy7cfwEKv0E8H/s163FXzOaNNqpoYTJSKiN9yfabYbgv5b59nsjFwayl&#10;JvJlkKD9xbjtzU5dSklODaDMQM+wab0N/IHTni8OHoEJ6Lz9Fc7C/OwuvtrXHyfdfJrU0BkDuIxD&#10;M57LE5YZz2XCVAZ+vuG5DPTrqYzpUswdDqGHbUBQ6G4xHP1EP3br+Z38xjlZOeZkXXG4oyR0uUth&#10;nPmhLVo3zsu8vMv79T0T9gs1Frs4N8JalCo1CqYKp9yz4jVM9bxdUE8iCgQ1YYzDs0u0M76MfB0D&#10;wZwa85/LL5++05eM1hQOn/Se8eMOWn07w06/YaoXHfxGspEorgQFNngZJ7ieJ4EHNYVjVHjjMDyx&#10;MoxJcW7OsIQZP2P6aZ49ZRdcbc6aZVF0wW66nX6/x2W8WZ7gMj6JAbgMzc44l6NAvN14mmhgIMOt&#10;IYSKJs5XwBSzuqiMg9zPSzKQoWg5I+lzlxNbn+SNcXlyZhlw+eGnEksHzUBv3BH6RESYFUEi5w9+&#10;SL5w0nVbsdmRvfbvn8dDbP2l4QVP+JYJUUV47z8r+pb5/mkcHw9bw9XN9x7vT8vylZAUBXzk4WIK&#10;9FU7f9q7/x3Ot0K2ZkMm/vwyAP5OWECSD1B76piXlDgPIDvA9EBvJkZJUEqcq/ddyqRkMTb/9bNE&#10;G3N5XO6CFCnL33wpCL74074geIh/ywnx11i8iHxVvnXHu4zLDxIa78ZehMJzGaJ5cioDz+VfrJb7&#10;RS7j/bIjCITCC7YsWRbCq81fPGMfa5TRR9P/nK35NPJZu8AXEIkj4/tpv1GMnSgPYgpLtr9YC9gj&#10;a5WgkdesY99IpH6aL2+Y7TWId/1pCoUbSMW8evZ+DARzasx/Lrdc6cJMKcYAPjfM0ZX4jNQJfaYF&#10;l+uXd/luXpA+vE29KH5Z2HJXe80AYLHBTRae1HLMSUi2JH8rr49PuX5sMB2iqm0Toc+wFl1tUXHF&#10;/uz0B5TA6YubxzNxGQYAjsswiUHAZXzATHAZZ5YJuAyC7cbThLLDXizsLEh/FNxjQgBc5UgVaQsZ&#10;SSMJ5aiZUxkhaAkv5LIVqref5t94CKAMuTyexMBB+WH+rSeFLT2FImL8Z4+4jd19z6LgjXz296HM&#10;rFRdQX4mSQlpLU19eXllbk6GdatNIPhmIhEO5diRzBcPoh7eCRt+vwr+c2q52G8L5gRyHW2QElLi&#10;DAws5KTkdtbyp455Dn0CfzD0udPvn/5Lgf8ONu/bcOaqOIOFC8hFBNmVkAKT2l8MwyZEF2t8JUS5&#10;AZEXLiR3c0Z/epMCXwrCnzMh+Hfmv3qaqKsuysjEUHZ45Z23GZfuJzTei2u8h+cytMyEXAZTCMfl&#10;sRTzxDSbzOWJDdl4NE/L5YkUM7FfBoEAwkFktQUIjbrbwmNLf/gtfxNdDaaNRFyOAnhqU2T4yw7+&#10;H4FGKPCNw9Qh9q4gqAljHF+Scau5ewwEc2rMfy6fOnBFkc2f8A0DUmBPyIenQM2wwgsE3mwwCWD7&#10;C9x68QjNyFvm5x2818/KHd+hXlZgsC3H+OIRJWwvA5xVYIbhv2uYsqQO7ihRLbY81fqXO0omJZd/&#10;sXJ5SnJ5LImB5zIIubbXKW4eGiySXOiYyVnmUDTSS1FMXWSaAudxweSypUR8ms39seQycc0yMMu4&#10;SoxoESHO3pd/1Ujo7wpCOfdZT5ySPBtSHn3ixOmRkRH8m3im+hwLE1duuv70Dh2b+6UvvSDbUEGW&#10;XViQS1SEX0yELchP+fPbWT1gEJtfus6KmooyL9P0SXcszh3P3JP+bwnmHFZX7XVFIEicHZXA5xDH&#10;4M/GFWWvW21BS00LvsRAR1/yk9wFENz4V3DisAcHCwNKTfz8jZjbr9Ia7yZcuheP5/KEZSZIMROl&#10;MoBmqpYbsws4LhNXyxGlmPGzfZzLcHcJCAdMsSUIjU31cj+W/v5SfTQDz9naGyTedXPBzgfTshsI&#10;S54bYQWCmijMQeCfrmrGT6G5NeY/l7esPomc0hkDyZaI29w5czEGkcCEwNcvg5ss/N0W0HcKeJ0n&#10;fNoQVehh2K7IcqdVLeHp1zguEyUxpnB50qIfLokxwWUQIVO5DG0Ojstw0Q8PZaArD+Lr2qIlxXmF&#10;zaWIqi+UwjBiWmJIH+UZu2REqIgZiB84Edb+omBas3yzZ/XDjyURSbZL9SWgSfyHSVtCwbvvnOcP&#10;Y3k4qb28/Ee/fx97/8ZHa0srANOd60HENcjY/NbmIAlRRhlppS2bd3R1db988bK2pt7YyFJMmPF5&#10;Txx8/qy4Zmx2c72fKkYUZ5B/a//LTwR97urTRzwBfxMidXG/Iu/zu2TX5agFCHLwoIIs/9XGmesu&#10;oK0u+Pg22ccdQ0lJHRy7tPVZxs2nqYDIl+5BLuPQ/IPL42jG+eVJqQwiLgNNcJmoivnnS384yzzO&#10;5YmlPxAa4UdUpre90wrvqb9SQIs9E5SBcEuIU0syQOBvKzw1NoHm1Jj/XE4LK5/ql5U4E+qqlGAN&#10;HNEb/E8E5k0f7bKdeuQpVv4HCXeU/CS5/Btcxicx8FyGQTXul/FcjmnojL31Mrl0txsTG7O8nzLh&#10;8SVKkSrS5tIytrJKEdNbZilfRQM7dCtg8VjlMt4sj3O5p6ClZ/WDDyX6Jqi0BHBV+90+bdNqJOPL&#10;QIacFPNKb0Af/BidLKy3V6Cns8yP3wv9dX7jBR9qCpKY6HjsKHwO4fDy9FdV5hydqaPx39VIxtD7&#10;ZKScQPu1EOzoP+79P1U4NO8stUMgFp065NbZFqkoxw+IvHAhuZebyqe3M+QucJkQ7LfsbZvseLlY&#10;kMoi+88Ed77LufpgVdP9pKb7AMp44SzzGJcnUhkTfhmPZji1wAT7DS7/ZYoZhIP/QWsQGuY7dUGY&#10;/Ayyv6FR8toDqKndi0DgZ4TvHpsNc2rMfy4HOa5HcU0ukhOJUhOI7WwSm7FS/ffUS9P/hgW53oQu&#10;3SL99EwH+sGJi5vBU5PLEMqTuYyHMmESY1JyGWjcLI8lMXAhFwucUfubtLAoIwY+Vnjc34Q7DsUg&#10;PZUkDSWn5TIuiSGZlGn3kyTGrceFrY+KxCUFq+GxGrOaXMYWhAcqY9DaY28bMZSBsA31jTJSHF/7&#10;UnG3+WnY0ZyHdyNpqUkK8gvx30P0fGC6RUWkyzdbTk+03xA219RIekep3az9QCJByBb4eqpRU9Hy&#10;87IhEEuYmRi3bsL9uqm5C5j9yAdErtrroozk5+ZlTymwu/U889aLzMv3Vl2GUAZKnMTlKSlmvGXG&#10;z6WJFPMMh7ESLf0RHV/yFylmEA6pp21BaChuMBl4O8Ouv9/WV4qORnEQ1Nqik0oyQOCHLN+Anxlz&#10;a8xzLo+Ojq7QyyIukhOKMpSOeHOP52/cT/2KBqi7erh58iw4cyxK6u0u/CjGmEguT3AZ75ehWZ6Z&#10;yxNmmZjLOChDLuPM8hiXcVCGXAaeCITf5e6E1uepllZKLDLcKIJEM7DPUsZSCr7TpDIUwjFSRlKn&#10;6mLbnuXPlMS483xt9eUUYSGup3cjISkIMfFP9D37zvVAJgb6rq4u/PuGBytu/ODs27dvJcWFeu6E&#10;wl8N0Pw1R0WZw8vTD/88gmdOCLtuXYm2Gg88B29WUi7Y/KhQ7cCVGrN8r0Cob1l971JERbgWLybX&#10;05ZovRYKcxeEq52Q3dngwf73KdtL7ZSRAjy8nOFJ5jceZT4aLLr+KK3pPoBy8gSXxy0zYSqDqFpu&#10;IpUB59XMXJ5Y+puWy/jdJXgoT3D5x64/EA7F9XYcORa8+RYPHnH9OAZzVjRE9eouDwhqolI5Fd4Q&#10;J4PsqTdS//tjnnN5sH/ITDFRY/IZ2GoC0baqQcOvWGZ9ctTfFsIXY1ReJSrGwHOZMLk8xuVxKP8k&#10;iUHI5Wkqly/ejWrqiml+FH/jWWLri+S2Vyltr1Nvv0q7+yHrzutMExOkgI4IOk4dFa2qHKWKilOT&#10;d1aQc0TC1DMhmkPRoi5yy711Ol/OWLbc0rP63tsNWyqD5WV4v+FN6wQs/qGw+Y424n6+IWNv2zQD&#10;htaXLyMKSOS1Bm8cmPLLSi24uYWGhwbHnzBV2O6ubhEhzndPYmZniRKbt2uLnYGuFFxOnMXcOqFg&#10;nr2gao8TMMuXYWPPIoLCDIhj7Nes1mshq+INFZBCCsriSbn2lzrSbj7OOtUUXXbY/8y1mOaHqXgu&#10;j6OZkMsTqQxCLk9YZji1cJZ5pqW/n6eY4ayeSGUQcRmEAwgKEBoMGVYX24V+7MaeFfVTD71ktVYJ&#10;UhOYVCqnLhi2TClpcGAYN0Pm0pjnXH7z4gN4e7QmFy9jeGK9TL2xffS/1LHo1zVMubtJijwV7sA+&#10;3uJQPVGMgUtiEHH57ySXp+HyxXvhV3qib76Iv/ki8cqD2LM3w/ef8yupcM1aZxeTZhYQaeDup+Xs&#10;peHup21urczMyCCIFhTTFRM3FJcyl5a2kpXQk1D0QykFY5QjVFFRkNfKsarCxhI7Kv073/yMyw8+&#10;FidmLTfWE59NMH3LfPkgipebFTAUvGVDgwN7K3b7+fpYWixzWuGwft2ajx8/4N9NHJflr9UDLud8&#10;G8yQEGXcumUH/kvTDcjl4eFhaSmpq3Ves7NSh825Wu8rLyvw5fOsXpaIBH7yl2wlBUEzY1kIYrgG&#10;mP+1L+3m1eD8nGW6OpJ0tHQkJFQoFUkndy0re4wyWkxIiJudnYVsCeX6ne63X2XhuDyRysBzGaL5&#10;pynmf8plohTzGJfHU8wgHPC7sUGAVFyW+hslGb8iEMi99J4m3hjeSd2LNIXDdcUj3776iJ8Qc2jM&#10;cy4/6Hw+9fgoZc74KJeZtw/9toYps88okiTb6G+xPAfNMhGX/+6iHwwGHJdBbIxx+WJX2LVnsTee&#10;x9a0h+067rEqz3y5u6qapoSwCDcLCxMVJQ3JYvKFC0iB1cId/LEIgViIWLSEgpqSjJScgpScipyS&#10;lpKagZYOkJqdnZlLgINPhldEXVjSTErMTsbYAdPxfHX3x7V33xTdelpwo2cSl1twXO75tMnNz9jb&#10;VXk2b+Sx+ZvXm+hoG4H360z1KVkZyYULEIsWIshIlyxZvBCBQIiLCt+4Dqud3r19KyUp0n0b2OrV&#10;54658PMJAYjj3mdsx532XTu3FxUWbN+2pf32LfyD+KGooHz68IrZyYZ/y3zWFSUhxvOsKxoWpRF9&#10;dVY0lA6tPXZtw9mVZGTUpw65Hz7oHhSgqawkREdHv2gRBQUFNRMjAysLEwM9HQUZJSU5FQ0VDT0t&#10;HT080ITx4PnQlmcZk7k8OcX8My4DTeUyEJ7LQH+Ly0RLfw7AMoPQAAGSe1ZhlrkMAvkLdaSzszJX&#10;PGGkg8AH4f/w3vOxqTB3xjzncsvl+8ocxGdgK7InZIdZz9hp+7c1RBV0CBbJ2ZXji+T+shgDJuYI&#10;uAzTdlO4DM1yXWfI1SeR155GnWwOyCmxsXNGS8nwM9DTL1pINg7fxUvIyWjpaTnZWcT4eRXERNRl&#10;pfUU5I2UFY1RSgZKCtpIWYyUhIywoCA3JzzhjZYaPH/hkiXg+8hIyPCw5ufj0DNCBoQvLSlfeeF6&#10;SsfLogcf13e+Wtv6qOBmD+AyPFzj4ceSpRYqafGzWoyBS2KsX1d69MhhUpJF5GQkLOMnNwMBAAE6&#10;i4kK9fX1trd3SEtyDX1IAlz29ZDz8ICZ5fa2W1aWy+jpqAHKAdCBaGkoXV1WvHv3Bnx19Pt3pLzi&#10;2WPOs8PlkYzhD8kyUrzNDf6zVioHbjvgCt74vu2vWe+eJVxtCtpabMvBzkJNRUNCQolYQEpCBoBM&#10;SU5NSUpJvoSCbDE56SJyUvARiIyKArxQtNS0MrKCl+6mwDxG1xiXcWj+kWLGL/1NpJjxS394Lk80&#10;ysBxeabdJURLf4RcBvqLkgwQFDa7YKlcyOG/Uyr3ixqlyAqZpqscCP+WK/hFi7k05jmX60+3Tu0k&#10;p8CWuCndBJYhE721/0Tgit1Pa1uuQ5Zi5bvfun5KO/y/yWWYxLhwO6DhfvD151GAy2t22lk5KvHz&#10;cyxeTA5BvGAhBTWVIA+XviLS32xpkbfn4fjYq3nZ3SUb3uzc1ldRPrK/8tvBfaNV+7FV+78f3Pf1&#10;wN6hvXs+le98vrW0Y/2ausy0ysjwHDdnb2NDbaScIA8nIPUCEuCyFwDQk5NS8vKyA0bHJFsfOB3V&#10;+mj1w0/F999uaHtadP/NRlUtuc1rLWaNy8AejmQY6krFxcSzsTLR0lIDEBNyGQg8Alxz+a4dFXsO&#10;GOnxw+KEr5nKSI4z1efras4zMdABIjMywLOf8QKfg+dra6oNDQ4ODw2Ji4m0XvadHYyCv3Y4Q1lR&#10;8NjBf1aOAn4O3AOSi2Nxbt/b5JuXg8u2OoQEamppibFzMYG7HPBfWEROAphLx0DLxc4qIcinIi2x&#10;FK20XEfT33RpjK11psuKQi+P7SFBycvtGRjoyJZQ2CxXufM693JXykxcxqF5pqW/X+Ey0dLf3+Ay&#10;CAcQFD77rUGAOOzWBsEyy3erWPLiVFMQ2sTBzurXUD3p/mlOjHnO5WOVTVOPWwVv3r6fHOv3e/pM&#10;O/qRQXeLIVWqZcyxmdrhwyn761yuuxt45JJPZLKhvIIAFQUNwPFCEhLAYhsNtdVe7rWZac+3bfkO&#10;yHv8CPbEUeyxw9gjVYDC3w7s/bq/EnB5ZF8Fob7srwR0BozGHjoAn4n/ruNHAL6fbdvckJVR7L/S&#10;08hAQVyUHnBt8WIco5eAG2QFJdGVQcblh8NaHxU9G9ymiJKs2u04a4ViwIG+X6WsKMLKwko3HZTx&#10;IiVZ7OnhamXpUJRjAMzy5xdxyoriZTt2AkdJRUkxE8o3rF/7/PkLYUH2Ty/iZ2fdD5YY5+hqiW8t&#10;sf3brwBg8Xdc+3+cKX7RE3fmuFfaKmNTUxlufmbEYghiBIKEhYFJSVzcXksjzs66xH/lsYTYK3k5&#10;3SUb35VtH95XAd+7o4fG3ju8zlXfL14P3jKSxeRpq+073uaNcxmIiMt4y/yXJRmhuJKM6VPMv8xl&#10;IOJSORAUUUdh9yK9LYbYTwyzzWWyyvXaU7mMZPE7se/yGA7mzpjnXN5dfG6qX1ZkTzy9GzPLXO6l&#10;6X/LrLDehD7dIqP614uX4bTGcflHcnmCy9eehXuHaAI4gptZeno6dwO9Y0nxL7ZvwR45hD15DMQn&#10;gCwALjDC/0TgJ0BYA1LjMN1fuftmYT5gtKOOpjAvNwkFGd5EU1NSyyNFgiPNhUR4my6sxGLXzk6C&#10;9UtG3+skcVEuKkrqCaRSUpAtWbxwyeIFtDRUeOYCPygkKCAqzPfyATyl/8m9CClJYQlxMSpK8plQ&#10;Dn6IibHhhvWbdDT4Zq1ODnI519RYJj/T9JfuGMDzYbIY+OIC7LfsZ92xRw+6RUXoqqgJU9FTwRd2&#10;ASkPK+dSZVScnU15eMiVvOxnW0uHAH8BfPHYJbjcgisrQPPw5LcPPPNcajIZJQUzE2PVhfCWZ1kE&#10;XManmKflMhCey0BTuUyUYibmMhCOyxOlcng047n8sxLm9Gp8CfPS2S9hxpKdKlcBoU0U7CD892w6&#10;P4aDuTPmOZeLs45O3eynzJXQeFRhljf79VO/fM4uWriMJctiTQ1hJ7mfc3nCL0/D5SuPQjfssaeh&#10;omViZKCgprycm4U9fwYwlCgyZ1fAa2MPH4REOHr41Y6tRxJi/c1MpIUFSCnJEQsWIhCLaahp9XUk&#10;t212eP0kAXcb/g/6GgNBv5wsK80LfiyAKYAsBTmpgZ723so9JcUbRIQFqKkpwYNA4PoU6q8Of+No&#10;1tP7URzsTNRUY9QGHwG4SZYsBGKgp8U/CD6RFBeVkJAvyjH+JYb+orB5tpbyyQlGP/uZ4AUZyxfn&#10;fniZdP6UT1KCoZqGMAUtJbjpISelVhQR9zc12RkWfLOo4OPuMuzhsYsiQPDowX2Qv1Pel5kErtBZ&#10;rs4A8cposWsPM5ofpE3hMkQzAZen7i4BXIZo/gdcJvTLM3IZBEXRBTsQIGJFy14/ZyPuYfAPNUre&#10;cFhBmXPqlj+/kpxjYziYO2Oeczk3di/Rup+2aKQKb1zLhZmPwf49wU0lXDx5Fly5FqUNPz8+Cs9l&#10;WIwxLZdxi36Qy/V3A8/dCpSQ4qWjoV1MTrrRzwdEL1FY/nsCaIA+Gvi1E0cBO06uSvQ1NRbh4yGh&#10;xC82kvLzsfuv1Gis9YfnTAMGff3dhmpfMg10JcjJoV8GFEbKyQz044/LxN64dpWJkZ6RgY6Who6D&#10;nflZdwxsSfw1892TOAF+djo6mFMGFKajpWZjZfLydAdiZ2WmwaEcfImOlpaNheFVTyz8LqLf+9vC&#10;5i23U4wKw7WwIPoSLDHOgdb4S+bdtojNG22trOSZOegBNBcvokAKiYZamFfFRXdv2vgNvLB4EB8+&#10;+PXAXuCCiV78X9SXfRVfD+7TkpcFuPcK0O98m3+lK/WfcRmfYibKYwCNcZmoJGMyl8dKmCdz+UcJ&#10;MwgKEBpcORa8eRbds7615BvFjXPSUw/GVmIPyI/fh59Oc2jMcy4n+m2fuglbQzD23mUx7JdZ5fIg&#10;1Y17fCzZVoIFFrua7M9BLoO5SFy8jOcyziz/KJKbicsgGK4/i3RwR5MtoQRcDrey+L/kMqEAOyCg&#10;jx99U7a9MircWkONlYURsQjQeRElBY2utuTOrQ6f4cEZBb/TOAKbHxepu3AhOSDpooWIqIgw3FsH&#10;q4/BMDbUJyMlQSDIthfbjKFwOH10MF0VLUxJSQO+BYCbgZ7mbPVYe5rLly5ysrPiXDMj+K64CJ1p&#10;APpPBLmsEBak9ePHjgAcw0zF1770KxcDUlcZodCCC0lJASvZGdkctLS2hwR2blz3BbyG+LxE1f5/&#10;nn3CC3v0UH1mOiUNFQUZ1cZdnu2vcgGXcWhOxqH551yeyGNM24j5b3AZCM9lvGUe5zJxCTMIirIm&#10;O8F8C9Zsy5b7vLO8teQrReclcXW4FftHsAOB8F8VsBM/N+bQmOdcDnMuxvAEE75PWiJROmJRj1sF&#10;4Kl9RG/tPxHc7CdIn2EtXmixb2yzHyGXx4oxZuDyjJtKmp9EFGyxoSSjIaUkt1JXATe8/2oS4y8F&#10;HTRweUcPAdBkujoriIssgQnohYgFZOKi3MmJxg/vRkNg/a1dJ9jcq7W+pKRUTIwMZKRLbMDlh2Co&#10;oJURCESgjxpk30TCBJsfFqi5cCGsD6MgJzUy0Bt7Nm4kxMcuXrQAUFtYkOPd80Ro5yd+1z8XNs/a&#10;XD4yBOC+AO+Ov/SlNZz3jY7QlZDiwt1JLJbkE4ywtjybmvy+fAf+eoY9dOAvWQzeWfCcL/srv+GW&#10;Z0fHy2nARyDwCD7FDJ4zvG/s+eC98DTSRyxZzM/Hcf5Gwo1HmTNxmahUbrJf/idcnqaEmYDLk0oy&#10;QFDsvWovVmjBkGHd0C44y6VyI5SPWgS0RaNwAf4j3jE8QeEuJWMzY+6Mec5lH8vCqSdIGUhFwh7b&#10;s1vZPkR58qYodZq17FqLQ9ftz0xswp6ey2N5jL/kcsP9kJPN/gKCHGQUFEoSogOVu0FkEgbz/xdB&#10;Ihw6gD15rL9y99HEOFtNdUZGenz2mZ2VeaWX+vXLQTgLSUDSnwg851uO2wrAX1JmJgYaaoptW0rh&#10;mzf6PTszE0DZ0wX9fTgL+4VgmRGbe/nCSlISKvB8KkpyVQwK926DAV12ycb14LvAV88c9YAXiVlp&#10;8okXft3PSDov0wyLLbpyMTA2Sl9cEuAY1q4gRURTVjhezsse3FcBrfHRQ4CkRC8dXuAFhHl8gN2J&#10;4gpcchnAF7zFH3btfLl9y5Mtmx6VFvdsKgYfn2wuebFt8/tdO8ALDnMg+HKas6fB08ALTrKEzNhM&#10;sfNtwbWH6Ve6CbkMNLWEGegHl3FonsplqN/iMmEeg4jLjiAoqq7by6yxoEm3Pt0iAkKGOIj+iYYp&#10;n9/h15ec5jQpX+s1+Mkxh8Y857KLUY66QCjh+6QhFL1ULuxdNxd2cFbTW8OUB66KU6baKK63OHbT&#10;HrcJ+weXccnlGf0yrkiOiMswDEAwgJBofhppZo1cspich5Otp7QYWCeiIP//KAgXaJ8Pt60tjLWz&#10;EebjxhXYLaShprO1VrxQvRIWQmBnOGSEUF+zet+lmBhJA5wuXky+aOFipLyiiLA0JTlZfrYp/CFf&#10;cSePgJ8zkgHTuDiUO9kpgufjLfOm4vX4d3xosB+NQoO/YcsGXN5jVsow8ILpY3CxKQJ/p662hLa2&#10;OM4dL5QVFEpe4XAlP2cEvBonjwFoTnvtBA/CixmewkeqeivKu0o21GWmlYeFZLk6BZiZ2Gmq6ysi&#10;UZLi0kICwrzcfFwc4B3n4WADH/m42IV4uKQE+ZUkxHQV5G011MDzi1Z6hVouo6ShIiel9ArQv9qV&#10;cbU7/fbLnM63ee2vs28+Tb/anTIdlydtLSHkMtEZrNNxGWgSlyeXyhH7ZYKlP8hlEBRHb9grrLeg&#10;TLOpahafbWNE/baLy1g2HAQ4YbyrCYS6Gefh58YcGvOcyw5aGURNi9QFo80Uwz494px1Lu9qkiJP&#10;sUFvtDzRgj+p5Me63wSXCYqX/4LLOChDLl97FplaaE62hJKGjuZidgYIaaKA//8uaJ8PHwRIer1z&#10;20b/lSrSEovJSYGFJCWlWmokc/yQB/ZLFqTzTxpK4M7m+NafXrzGysRQSlmBXw3DFx2m3n0nArIV&#10;/42AiV+yRj6mYIcy4E/DFnx8vUpHQwygmZKCCrhmpxXLY6JjxURlGekpD+xxxkH5F9z6XwqQfRT8&#10;/QWjQ5n15319vFQo6WBZBT87V7i1RV1WOixrmwHHP4pbjh0GVhdcvfZGRSQ62NloqCmIiXCys1DR&#10;UsPXinTJuEgQZKQIcjIEBTmCkmIBJcVCKkqcqBZQUYJH4OPgCSRLEEsWIxYvQlCQ0TAy0DMysLIx&#10;CwhwKSiJmJgr+YYa5hU7HaoJbX6QeudN1tXuVZfuzQKXx9H811wm3loyvu4HggKEBggQ8lSb3Zcl&#10;Z5nLg9QfezhNFcI0BCdxWV0wbLlu5hgO5s6Y51y2RCcTnbgKuGyBCu17yoEdmGUub2mQJUuxUSux&#10;PA1PkMJD+de5DGb59H65sSv0UIMPJyfLQhKS3eGhwHARBf//jmD2+eSx4f2Vh+Jjl6mgqWioEMBS&#10;LiLX1ZY8tM8VO4Ir25iJzsAO48/oG80eBZ9/wz0Zv4oIswf5h/e7yqny8UixSKC5XbxQzY0BWOya&#10;4d60xBg9MREuejq6xYsWsbFQ+HopP+mKwUF5yq/4u4IGGR4W9eh+TEHeMhk5HnCxoSKnc9HXPZoY&#10;92n3LuwJWEVOhGO4+wO/2ef4kb6K3dcKcov9V7oZ6CmKizAzMyymIEOQLIZUBQgmJ1tCRUlNT8vO&#10;yiTGw4kRETCVEXdRlg1RU0jURufqq6wzUt9srL7dWH2Hoep2A5UtOqj1mop5KnJJSlLBMqJOYgJG&#10;AjwK3Oy8bMwMjAwkNDQIckrEEnLEInLgoFlZmJRQIgERRrW34q4+XPVrXCYslfsVvwz061xejgsK&#10;B9ViSxAmWy/KzDKXB6h7n3CaK4eCACeMd02hcGvV1DEczJ0xz7lsqpCgJTKpaZGaQIy1StDgC9ZZ&#10;LtMZpiyukyVNttEqtTwDzPLscBnfHCO4+WmUgYkMYFymixO25hxMSh47jFtQgsH/F8I/E3wL0JEq&#10;aN/A3XTV/tFJ60izUx6AF7xhB7/3SFVjTqa7oT4zEwP4y4Gr1VQXP1Dpgh0G5mVmOgMBkwu+OpH6&#10;gFAu2FZqh1hMspxRZT2PQzy7iQKFMIKSLHmVIfxR2KL+10kdN0LutoQOvsMdt/rPDxOBB+sVfOvP&#10;qD7hZW+vQEJFjkAsUZeS2RTg92RrKf5VxW9tnxB4Gces8eGDD0uLK6PCfU2NkWIitPS0EMSLFiCW&#10;LFpITkZDTyvAxa4hKeqsqrzKVG+Hk+V5X6fb4V7PYn0/JQQMJwZ8S/DHxq/ExnpjIz1Gw92+hTh9&#10;C3T86mv31cf6i7vFVxezr04mXxyNv9gaDFrofDLVeG6ocltLqUFVrkpJqkBaxE2QR4aDlYyRnoqe&#10;jpyEkomBofpq1LVHyRNcxqH5L7mML5ULrrsb0nA/5GJX6KUHQCFNPeBBf/y5wL/H5epbDhqbLEGY&#10;bKqXnXUuDzxnt8IEqwlM4rKWSPgypaQxHMydMc+5bCwXpz2Fy7ZqAcOvmKc/8/y3NUy5vlaWJNlG&#10;t9QSFmP8Lpcv3PGtvxcAAqD5afj15xFXn0Q0doVdeRQVEq+/aNFic1V0Q07WqVWJxxPjDsfF7I+O&#10;rIwMAyZ6V1hIWVhwWWhQWWgw+GRXWHB5eMieiLD90RGH4qLBk08nJ15IT7mUk9mcn3t7bWFX8fpn&#10;W0vflW3vryiHNXAAKIDdJ8YXoADBDx8c2+Dwu8iGnMItat1ZvzbSxpKPkx1H5yWaamIHK/He+aeZ&#10;jQlhC84c90SQLUnlWTYqXvRFpOCL6Op+ifxiAceFC8hsHeV73wM3VITFFuISHf/sFFRokGHPiifd&#10;sXnZZqKSHAjEQh5mzhgbmxuF+XjsEuX3x3F87HvV/ltrVq/18TJTQXGwsQAKw//uogXk1JQC3Bx6&#10;8tLBxnqbPVY0RAc/zkwYKEzDrk3HFqViC5K+58SNZEQOJIf0JgR8il35IcrrQ4T7h1DX90FO7wOW&#10;v/Ozf+dj89bD8q2b+Rsn0zeOxm/sDV/b6L+20HllqvnaWO2tkcoHfcxnPXSfjvKQltKghsJTtGyl&#10;tIgiJyspGZWWnvTNJ2mXu5L+ksuN9yMvP4y+9gR2K7z5LLb5UVRjZ+iFG4EnL/ocOuNRcdhpx/7l&#10;G3fbHrviVdMJLfNvcBkExZk2B+1S2FJuY+1sc7mfZugli41qIFELZmDLTJAJYziYO2Oec9lINpao&#10;yacaf4ydesDw69nn8toaOTDh9DZP5vLkdb+ZuHy+feXF7oDmZyEXuwOPNnlt2ueYlG/iFayxzFZB&#10;TUtcWpafj5+dGVbq0oE4J6GiWAhuhwnzjLCX2ng7NSKBL+EFSEGyZAEZKSkVBTBxbKzMgjxcciJC&#10;GnLSy1TQrvq6EVYWOW4uO0ODqlMSWwoLnm4p7a/cjYcR1NFDAEkAQ4RU+ktNpJ6fbduc4+4iIciH&#10;o/MiTTXxQ/tdx/LOM60K9gMo591riyBjpfRm1/wisfqNcMYr4XQg8Mk30cILIsEcFMxs4oxRibr1&#10;Nb7975Jx9vm3tlzD3dL54GpRd87XcbkiGTU5yWJKc7TK4fjY3opymD4+fJDw/w6TFeC248TR7wf3&#10;t6xZnevuqo2Uo6Gjwf3vEBTUlJKC/PaaavluTucTY56szf+ybSO2rAS7fT120+qRtVn9q1N7cxM/&#10;Z8V9zoj+lBbxKSX0U1LQx3j/j3+Ty6+M1V4ZqrzUQ7/UUX6hqfhCHflCVf4NWharIu8twI1YSOYb&#10;anDnTRauVG4aLjd1xVx/mtD6Mun647jam6FVJ702brJLTDL2WqmxzF5JzVRWxkBSQE+MzVicyVCM&#10;UY6fmYt990lnMEX/HpfH1v0gl0Fo6JRCv7y+9u+civ0rAlx+xQws11QuL5WLH8PB3Bn/cXmWNM5l&#10;3b/J5XPtXk2PAhofBO48viIoTltTV5yfn4OWBjY+RyyiQCymQJBQIMgoF1HTkII7U3o6OkZ6TlYm&#10;cW52tACPobignZy4l7JsuLpioq5KtrFmoZnuekvDEpulm+3NtjialzhabHCwKLI3z7ExS7IwDl+q&#10;762raaeK0kfKKooJC3JzMjLSww4YuDbHY2PxwiUUZAyMdPzcnEoSYhZqKhFW5psCfGszUh9tLvmy&#10;fy801Li79anLXD8RYDqg24fdZVuC/NFS4rjCsoVaGuJHDrpjv2ZPQ2cI5Zx3L1bxS7Nq0Ut+lsh9&#10;J5z5UTirVzgHj+aXwumDIvn3xZMiOA1FyLkpqGjYxZidvVC4Q6PzYKoa/ATCHzitYJIE1iC/e564&#10;Yb2VtDxgGYkEt2Cem1v3po34TBFRvgLcRsD//pGqzg1rC709tJCypNSU8HVbspifi8NaFb3azbkx&#10;K+192XZs1T7soX3Yip1fd5QObl7XX7K6b0Ne39rsvsL03oKUf4/Lr9Byr5RlVDnZFsHNJu5tLzOI&#10;uHz5QXzr8+TWF8l1NyN2lLtERxsus1WS1pNk0RMlMRNHOEkjgpCIBBQiSxVRrIUo0SFJUqUJQS9O&#10;VZd1Vaq9sbKm42/65f+4/PfHf3mMWRLMY8iBCadDxOWZ8xjVtzzru1ZefOBXsNVc20CCiYFh0SJK&#10;BCklgpqGnIGeg4VJnovdVJDHW1IoSUFyg6r8Fk2lfQYqdRY6bQ7GT9ws3q+07Q9c/iXM5Xu0JzbO&#10;B5vkj10ViE0NwWZEYLOisXlx2NVJ2KIU7Lp07MYc7KYC7JYi6Nd2lmB3lX4v2zywc/PbLcXdG9dd&#10;zcs+GhdV7O0RbWlmr47BSIjycrJR0VJDPw7MOHTZixeSkVDRUPFysgNz7WdqvDU4oKWoYBB4YUCo&#10;Y4e//3LLjm+4PW/D+ysPxkUboxQRCxYDoGlricOajW84Ok9kNrC5ve9SFdR4hSm4nkqkfRbO/iCc&#10;dUE05ISo/0eRrAk0gwdHRAveiWU1iUTk8FgjKYQQFGThEdrYbzkQzRP8nSrY8jgP/Jbrl4O8fDD0&#10;LDR0lIxuOga1GWlfDoI/8hiww4T/KVhZgcP08+1btocELcUok+FWNcHNh6qEaJzF0pNRwc/XF2Ar&#10;y7BVe7FV+8Hzh3aXDe7aNrB908CWjf2la//PuPwWI9euIMXFyMDJy372WvT1RykTXL7xZFX767S6&#10;lsh16+wdl6tIaolT6osgnKURccqINRqIrbqInfqIHXq4T/QQ2/TIYzH0rkjqcPTCjdqIXDXHEI3m&#10;h8EAyv8wjwHC5L88xs/Hf+t+s6S/v+5Xc9e7/LSjjoEEBRkNgoRyER0dFyvTUj7OVZJCB5Wkb2gq&#10;PDNQ6TXVGLbQ+WJj8MXB6MsKk2GXZQPu5r2eVp+8rT+utHvvZ/8hcPn7EOcP4W4fojw/Rnt/jPP9&#10;mBj4aVXIp7TwzxlRn7Nie3MTevOTewvT+8Dt84a8/pLCgc3rBrcVD5dt/bpn5+gBXFHtof3Yg5XY&#10;fbuw5VsBQXry0hpiQ3Z4LI9aqmuClBHj5aJjoFtMSbmAgnwBORlg9GJyUmC0lSXFApeZHoqLeblj&#10;K55ZM22jINLYwuChg7WZaU662kvADQECoakpdvywx5h3xhY87oqVRXPzUbLfFU/sF84FCP4snHNW&#10;LEhOUOyg2Mo+4Vw8mvF6I5wBvvpFBOaddwi4AFomJOiDHzJNQgMaZPArCvreJe/YZodRF6CipsGI&#10;Sm8OCHgF/he4dA3hfQDMV+DyMAOVe04lJzrp69IzMQKvT0dHs0xBZsMK65akiMHiApij2FX6dUfJ&#10;ILDGZdsG9+warNw9+P+Jy58x8qdkxReTUWnry7Y8Tccll5NanqW0vUyvOunn660lriK6xEAYmuI1&#10;mpC/AMRbdBAl2ohinDbrIHbokyWqMNnK0vkoLlqjhdimi9iui/BXyF5tdvVJyG9z+ce6X4pNyX/r&#10;fj8d85zL/5d1cpv/Zp3c5Sf+/lHqACKMTAza3OzrJIVuKct80lAc0kEN6KE+GqDfGqq+BoFnqvna&#10;XOe1td4bO8M3y5e+cTZ962bx1tPqnY8tCNr3f5/L/ZvXDWzdOLBjM6DGYAWeIDsHy7YObC8Z3LJh&#10;aMvar5vXYjcXQX+9Kf/rmvSX6dGXQr02OSxbqYHCiAiwsjCSUFMtoqJcREkOGE1KSS7Iw+Wir7s/&#10;Jurdrh34e/xfSUPDFTNYWHKkbW1huJUFAw0s21BVEz551Gv/HmcePhY0tfB98aQBkbyXwmk4d5z2&#10;WSTnsVhKp2jCRKKZSOBxrOiaHYIuiCVLjh5whSnjiWwGPoOMzb3RHBQQrMYrwCLEzhuxzPpmYQEs&#10;U4GZ4n2Efx6s+YPpmqqWotXxjnYCfLzg1oGJnmY5Sn63q+3D5PDRdRng9flekjewMa+/eDUg78DW&#10;DQP/A1weVJHfICGEWEgWGGV8500W8Mt33mQePO5nb41iUuBDOEkhCjUQZfqQthMsxgv8s0x/ca4G&#10;vZUUva0MSY4GRPYm3Je26TIul6s64XKxCyaXf5vL+Do5wOX/6uR+PuY5l/8v95WUNUkBLmM2Wp78&#10;tX0ll3r8skpMwZ1woCDPEEpuUEXuvYr8SzUkCLCX2kov9VCvDFRg4P0fcnlgy4b+0jWAMn3rc8Hz&#10;ewvT+gpWDeUlfS9IglmR3LjelNDWYLcdtkt9VRWUBHkZmBgWU1MtpKRAkJEsoSATF+AFhL2clwM9&#10;5vGjRJnZaTWxMPh02+YCT3cRLl4EAia7JZh4H0qlYEXXfRTOJiTvO+HMtzNAGa/XwulfxQv9OXTo&#10;eOlePQI3sDn4Eos3zxNKNllq6orwc3LZYrSOxsXDPAxuQY+w5gR6eXC1OHH05fatpUEBqkg5cAVi&#10;pKNerii9z9nqWWIQtiARW5QyUrCqL38VfH3WZvZtyP3f4rKqfLAQL4KUYkOZ+6PBgobWOB9XDUZp&#10;boSnDKIUl6nAo5ZI23UXlOrSOsuxaIlQRKEgkYFxxn8J8LpQQ91J6VJHYM2d2dhXkmJT3vTfvpKf&#10;jXnO5f/Lfdj7r4pT/J192PVdK7cctltMS+fByzWoLPscJfMCI/fif4zLvYA+OQng54Cf9ik1vC8l&#10;dCQlFJsaik0Oeh/l1eRhXWikbiEjys/BSkpLA3ejkSymoaM2RilVRIXjKxl+ceM4fmFwYO+e/dGR&#10;phgULT0NBzVTNK9Ri2jMkFjBkEg+IDIRgmfSB6GsTxK5MuQC7l6o/v7MY8dcnFwVpcT59GWVSnz8&#10;X2zD5SuOHZ6UrwCMxnX8GNlfeTYtZYWhPiMrCwMdlbWMyF77pc+ivLEZ4dis6IGMyLFXNQe8qv+L&#10;XH6pKv9RRd6Qk42GnbmuLXHnbg9JSX6EqQiiRAcSmcgg4wUwvcuANAHNihZksJZaWKyD2K436Qlb&#10;dRFhSqGxeteehv3Kfj/8PP/B5bF1P9w+7Ju4fdipNgf/24f90zHPuTxz3yK+2Z4WlCcI+hZV/0Lf&#10;opq73gcvujBxs6qzsb5VknmJkv3f5/Kn5JBPiYEf4/w+xvh8jvYaifbCxniNhLl2e9nsMdPyUpCU&#10;4uEgo6OFBXykS2RFBPM93Z5t2zxmSwkoPJPGGm4cqbpWkOdnYcLAzUBCRW7GKlcp5PFYPHVEtGBY&#10;pKBXOAeY6E+4lUDgnd8IZ4CPgNrgkQGRvC+iq/vE8h6LpvizayPIFyghhfTkFLKXu91dvx5fT02c&#10;rzgw1iGvff3aJOcVYiLCjAw0BsI8W021Hgc5jSb4jSYF9Cf4f0wMgK9q6vir+r/K5Teq8g9RsiKM&#10;DFKKwhHBRtSiHIgENKLcYHqPDLRNd2GpLoO5JJsML1kcBrFrOje9U4/STrqs0vHSg2AiLv/dvkUg&#10;NECA0KRbn2oR/a9v0U/GPOfy/2Wfz7rbQvQZ1hKFFvua8f3kYE7tJ1w+dwfMZi8xOT4heoYHClKv&#10;5xqXwW8Ev/d9iMuHwBW9gSu+Bq/4FuDwzM38iKlmkIKkDA/HAioKxKIF7OxskTaWt9cVwbXBo4d+&#10;JfUMV9twOd9XO7aVBvmhFCUW0pOxUjPYsypt4LevEQm+JRx7Uzj6nkjiK9GMd2JZr0UzHokm3xCJ&#10;rhTwCGfT02AQFeHiNlFDbfRdeauwCOZJgEGu2k9cX4HLV7zauX1LWIgOGsXKwojhZinQUup0t/wW&#10;5vo9yqM/0uNDpOeHsVd1bnD5oxrykqIUMzMjOx09JYYPsVGb2PxOCHjnXfokqapsEtyMOiLT2GS8&#10;wNOKNJSs5BraAms6iPZh/4zL5zrcarvdTrf9qJM72+aw76q9OK7PZ/1/fT5/OuY5l6f2xQdv27/U&#10;F//6XT6WLCuhAovyy7/WF/+2Z0O3r6ahBA0FzVV5iffoucrl94Er3vk7vvO1e+dt/dHDasTL6quH&#10;xXN7o+MGmABZMWE2JsSSRYvpaOx0tGoy0vDbMX6xcgO/+DZ66MD11Xkpro7KihL0nAwUDFS0tDQ0&#10;tDRMNPTCtBxSDLzgIwcNEy0dDRsvi7G28roQn86SdXiyw3K3SeljPPFhh9JjKUmORga8PFxSbIwx&#10;SLGrNvqDK+1Gg5b3BToCIL4Pxr2qc43L/eoKe2REKShp6DUEEdv1f+SIiVSqgygzoHGV42BnpfaU&#10;hzYZPEL0HLwArP2RoZE6156G/0r/5fOd7g0Pvc62e5afti/YYXr02vLTbWNcBkGxa7wv/o17fP/1&#10;xf/JmOdc/r88R+reQy7uXAugzRd/9Ryppif+Dh7KC5ZQHpUR/QygPPe5/Nbd8q3rsjdOJh8clw45&#10;Gn+xN3pqpnVQXcFVlI+RhhJBQa4sL7c9LPhD+U58cuNXKzdwnne06sDTLZsaczIOJ8QcS4rbHOK/&#10;ysU+2tE6xc2xJNjvXHryi+2boSvHu2Oi1TyAY1z6uD4nK8DGSlRESIiZ3kOEp9oA89HJ9JunZb+n&#10;5buJV3XOcnlIXSFFTICUjJoySAnSlgiyQMBBb9NduEmPUUOIg5edNEV1+qdNaLsew1KJvUecGrtD&#10;puMyhDJUu9fFBz5192HpZ3KhUWAC2i9BWgnDv6/O4ewdJ1wgjJ8jlWvBk2fR1fPfOVI/G/Ocy/+X&#10;566+eMYuUriMNcti7S+fu3r5iX/oKh3EIopiccGB+cXlNw7Gr20NXlvpvTfXGTTXHjbT7NJDb1WQ&#10;MORkJqMkY+fjCbSxal6dhz0Em0vgMPoDxDMJABputwOEBfDFVUxDBOOFyxET7XCB21hgsgK2uLuY&#10;mx3uaC8lKc7JRG/BzbIbLf18mdZXB+MBx6XvVuBfVfMfr+qc5XKfuoIjPxc5HT3pKlW4XkcEWaCd&#10;ekvyNdmEOFikuBet04Z1F0RPIBSw2ykYQyvkle5QXEs5//NTuHyh0/vSI79TN7xyNy1bGYleGSud&#10;sllqV5NCySkFixViFeftz7aPcRkExZoaeO6qaOGyV8/ZZ5nL8NxVxenOXfX/79zV/7mxu/icAqsf&#10;8VvFnnh6NwaLJSN+a/+J+mj63jAj15vQZ1hknrGtvfNLXAYTOrvEDEFCFSfMN4iRn5dcfr1M+5WJ&#10;BviPvDNUGTJU6ddD31SVzxTjk2egpmagRSkiN/qv7C7ZOJF2+BUH/RNBcw1TJbCX3sfdZWfTUoJs&#10;rcUkxBgZaDVZ6NdJC93TRQ2baQ2a67yzIHpV5zyXX2kovFSVR7Ox0vCwLi7CJSuIOLvLgDxBhZ2R&#10;kUlTaMFWfcQWXWifiZ5DqDL9xebiBYXLmmElBp7LEMp4Ltd0rATG4sglj5gMgxU+siEZ4sUn5Q/e&#10;Qh1oRZVfUk7fJucUIL77nN2ZcS6DoAChAQJEYb1J/1tmbO+sbrjFkp0qVwGhTRTsIPz3bDo/hoO5&#10;M+Y5l49VNimwEHNZgS1x30btWebyZ9rRjwzamw2pUi1jj9nU/4zLEM14Ltd3r9xy2H4xLd1yXs6+&#10;eeqXJ7j80gDzUhf1Slvpg6bSkKbSB1Vkvby4LxcrCTkpKyuzlbrKRl/v22sLv+MK5sbM768xGqYp&#10;AItx9vnbwX13N64rDw/1NjYUE+SnoKFSYqBJF+G9qSIHLgngwvDBSHX8VdWeZ1x+r6HQhpbhpWOg&#10;R/Iu2KJHXBW3S588UJGLkp5+mQSsmZtKbSKBJxRoyGqJ17YG1N0NnMzllZcfB5267hOWpG+5QiIy&#10;X2zXJcVD7ejKZuXdl5X330Tl7pEv2CvvFiq9t87xzO0xLoOgiDlmAwJEd7MhCBYQMsRB9E+EJatc&#10;rw1CmzjYWfxO7Ls8hoO5M+Y5l+tPt071y+DN25RugsXOah4DTLI+WutdumQpVr4HrOs7HE6OcZm4&#10;hJmQyzV3vasuuuJL5d6gZV/+AVwG/7UXGorgvwn+s/1ouZdKMqLszOR0NEvISVk42ZkY6eX4uKMs&#10;llUnJ8GN0XgTfewwwC7ANOAv0FfcyaQQxLiCCvDVoX0VgMUHYqJCzc2QgnzUVOQklOQIMhJxZoYm&#10;BcnPakh4GdBUeqWtDF9Vw4lXdb5xuVdT8YSCBC0FDZ2RKCTvBGFh6YUBpQ+Sk4SGzl4afD5j2Ryh&#10;dukvsBSPi9W7/jwC3xAccPncbd+L3QGN3YHJBWZG5uJBaaJ7rigduo3ecwUSGa+Kq6jIHOldjUpO&#10;AVJVl5ZX49b9QDgALq88YA0CxLZcB9tPO9tcJi9ONZ2Gy6x+DdW3xnAwd8Y853LL5ftE635AiuwJ&#10;2WHW2NFZXfcDGqL2r1IjSba2L7ciyGP8jMvn7nidbfMWl+cTpGfoVpZ5oyL/53AZ3By8RcneQUoK&#10;sDJzcbBSUFFoaarV1FwIi4wQkRRfQk5CT0WuJSmeaGd9ND6mfV3R6x3b+ivKB/fu6dtT/n7XjvvF&#10;68+kriry8nDW1Zbm4yFZvACBQFDR05qam0VEhDEzMZDT0xnwsPeryL9WwV3tNMCrOs+5PKiltFZa&#10;hIyMmsZV7geXcVCmcpfjXExNv0IOQpnIR08rnFkWURI8e9Wv4V7wOJf9mp+F7D3nZmopb+PBv7VG&#10;4fAdDCGRgfa3oHLK5RPWy+xrUVrhK3PsGpj5Y/XLte0OduVWIEACq1RnuUgOaJQyK8QGhDZRsIPw&#10;b7nSNYaDuTPmOZcfdD5X5QshavWpzBkf7eKE/UI9y1fsYcqMaiWSZBvDrZbnYP0y0A8uT5QwE27F&#10;Bmi++NBPe6kkNTlNu5I0Vl1hEESXjvIQ7o57eKn6sJnmsIXOiLXBCK5v0YjrskF3888eVj8qB+Y4&#10;l2/LSzIz0rsgxa2khAFYfX288G/crVuta9etWWZlySMkQE5FQU5GwkxDJcDCJMLOys/MyEZHTYpv&#10;PI9A0DDSo1TQoWEhRw4fevniBfhedzeXJSSLKZkYAJffYeRe/klc9hfmI6OipYhG/yhGBlD2lOda&#10;TE21HOeUfwXKQLsMFhgKR4Xr3HgRhT9Eqq4z8Nqz0OSCZYoY3oQNEkc6MJXXUIRExmvvddTKOIlt&#10;F5S21yk4+cmdbgPTHhcFrQ4gKAy2Ai7bZJ1RnOVdXSCQv1BHOjsrc8UTRjoIfBD+D+/BWTG3xjzn&#10;8psXH8DbozW5dRGGJ9bb1BvbS4/tnWUul12SJk+xQW2wONHigNuKTchlYByIuVzXtbLtQ6ijp/Li&#10;JZSRQrwbRQVXA4kLF0qIFEqJFsqIFcpKFMlLFilIFynJFqHltmoqV5tqdq0wHfK1+xLg+H6Oc/kd&#10;SrZFXoKOgd5DRrTWVk9JiBdw1t/Xe+zNw42RkeH79+6eOn2yZFNJWmZ6YnJSZnZWTl5O0ZrCvZUV&#10;l5suvXw5KeqKN64DPwQlzCvCz2nAyfbxj+HyS5irUTTgYqdiZVqSqzFWubzLgMJPgWMRFS0+ffGL&#10;UN6qi0jGSMsL1LQG1uPMcsP9oKYHIU5eaiq6nFvOKxxuxxDhGK+Dt9BpW2RD0qUAtTccl3cLVLzQ&#10;6YqPAhAOIChAaJCn2pQ3Sc0yl0Eg99J7mnhjeGMJI11TOFxXPOrtq49jk2PujHnO5cH+ITPFRKLW&#10;RWoC0bZqgcOvWGa5UmeIqqZNmC7DWhy35Q92Yf6x9DeFy7fdmx77lp92tFouT0tLt2QRBTULI5sQ&#10;B6cIJ4cIB4cwodg5hNjBR1Z+NvCcJRRUNKTUury8B8x1hoNXfA5aMXe5/B4le01egoaBzk1W9LK9&#10;/uHlRpL8XICqgf6+Y+/f3xxNly5SUpIzM9IVLFOVEOQ24mT79Mdw+a2W0gM1eXEmJjoxTrh5DyC4&#10;TJ88Cs1JQkNvKg4byP0ilMHTduiTynBn5Zhefx55oT2wsSu44V6IkQnSwIrrQAt6/01UeRMxkYH2&#10;XFGubEY5rBTZclbpQCsqr1JmZQSmrtsNFwKwI/7eq/ZihRb0GdZ1t4VmOY/RTz30ktVaJYio+bK6&#10;YNgypaTBgeGx+TF3xjzn8ujo6Aq9LOIWGUJRhjIRb+7xzPLkgFtLeLhzLbhyLEobfra15Mxtt4s9&#10;PpGp2ksWU1KQUHm7qxw/5PawM/Lzq8S+N0kz6dPLxCdd0Zfq/ApXWyioCCEQJIEo2YEQ549zl8to&#10;2StyElQMdD4KEjXWuvUeyw55mEvg0OzitHx4GB9Oo78m7IPuLj5e7oUkS8L0lSsdwZWLw5Sb/fPc&#10;4fKneP+BBL+vCX4T565iw91GQ51Hgxy/+dp987H56mH51XXZxLmrI5a6I2aawybqfYYq73VRn7WV&#10;G1AyzFS09Oq4nX479Eiy1Nmp6JnUhBbs+LWFPryArXaUMtCUuNITUdsRdPF+MJC2noypI8/hO9Pn&#10;LqCalA+1Y8KzpfwSJICbPtCCWlUiGZ6sVf9gjMsX2h021dtx5uA3lXDPcpfdIapXd3kMpSOImmOo&#10;8IY46WcDCuAm0lwa85zLYAQ5rifaiq0tEqUmENvZJIb9OqtLf300va9Z5NaZ0mdYZFT/rIS5scc7&#10;fJUWArHIxEDyfkcU7OCOzYOnOH/JhOdozKSvmbhzmuG5R9jRnJz0pYhFpOXmOl+jPOYolz+g5Zrk&#10;xCkY6AIUJWttdE85L70UZH8iyBEpKgDQrKOt+eBB99i7SExhQsEBoCwlKQ6+y0kDedDDpNRKnZOL&#10;zYKHoxcj92IucPlbevi31NAHoW4nnMzXL9VO0UAnYBQT0ArxKGS8kly8om/NDD8AALBnSURBVGw8&#10;UjpOXipOVjJORjxOSixWQjRWTDhFQmS9nMRxtGynliJWH7NXQYKMlJrOVgqxx2Dxeh02blYWca6F&#10;pQQdO38uXDONBamqHJxse0+5X+4Jr+sMvvIoDDhlPXPOIx2YClwZ3LQCvN5Wo2RkJbCzQbniqnLV&#10;bXRIpnhKkWFdNz6P4Vh3xyG92pY+3UJ+vUnfG5ZJxcu4WibsAC12cFzgc/DIr6cZv1J0NIqDoNYW&#10;ncRlEPghyzfgZ8jcGvOfy2mh5VO3/ClxJtRVKc3ylj8wvXppTbbrUaRaBlURljBPKsmouedRXm1H&#10;SUmtpSb6fSgTdgeeOE3j1wW7vOeIyvF4yUlhoyEf5yiXG2TFyehpA5EStbZ6p52XnllpfSXavS7B&#10;xxglCyDLycG2u7xs7I2Eg4jIQHDU19UKCMATXa1V5Q8F2OxyMiy2UGPlYLHj4YBV4f/bXO5Nj8Tm&#10;xNSuXG4lJ0lDToNYQEpKR8MlzC6lyCejLPBDKLwEodBQ0ihBAWkeBm4WEmoaWhIqc1Y2c14uOio6&#10;ikgUYq8REwqe1Lu4EHfaCBF/Z9JmnQUluiTcLIlJhjdeRl9oD7rxIsozUFtWmeVgK3pGp4wToLa9&#10;l3BYliRMPQPvfBvtESG2vtLiwl1nPJdBOARW2ZCnWJnu0Buj8Fda7DfwCc23N3SfexhedzI+a2d8&#10;0sbwvJ3pzV0G8MiXV3QQ3yM0WCwttp8O+3FKxE1olLz2AEqJY5rNfhnhu/GTZG6N+c/lLQUnkVO2&#10;liDZEivW6s3y1hKgIaqgKlWSZGvrXfhSOSBiLjc+8g5KUEMglpw+7Aad768cDzpVgMvDGTxiHLEY&#10;hbnL5Y9ouQuy4iT0tCHALwMuu5icW2lTE+bUnOzXWhAdZruUlJwU0HaZmUnNhem3bL169TIxIY4M&#10;PG3RQmc9zLFwp0ofi50r9CGXOVmdeDn7J3br/E9yuTcj+ntu3GpLQwSChIqR1stL9dB+lwcdkQPv&#10;k+FBtMMZP9NQ+pfPKW+exDU3Baxba6VtIk1OQ0uKICcLVKR2k+MkoyVLwMBjon6+o29CpToLduov&#10;kuOyNpW7+jiqtiO4+WnE2p0OXNxMW84q7m9BAdoSsXhMTcpVbXC5T3sp34EW9G5c2dze68oO3hJ7&#10;ax3O3MYXyTnUtjtYlVktTraJPaOGxVK9vs9Qf5Jt13auovX8GUWiaWsl0zbKpG+SS98sm7lZLqNE&#10;JnOjVO5G8XWlQmW7+Cp3cLzpZoUlz0ThNiEs2Z41+iCoicOcxW9b4amxuTKnxvzn8qkDV6b6ZQX2&#10;hPxIKyx2tkuYhyk31MqTJtuol1ievoU/tQTHZYKlv8Yeb6sVcggEWVtzMExfEAH35xpMhwkNeALe&#10;6uy0pbSUtJ2e1oDLH+cmlz+h5c7Iii1hoItGy9TY4Ljsa1Mb7nwx0ac5J6J7W9a+1DBVBRmAZjA0&#10;NFQzM9JPnzp58+aN5uar+/fvCwzw4+GByWgONuZVTsvOrfI9EOxQ7rkMcHmjpRozJ6srH1c/MMv/&#10;w1z+np943NsRsWCJuZns4+7YHxmtEUDedIjmnwg8ATztG7xzwh+Rdet6iOtyZTISKgYyahovJGy7&#10;TATfmbQJtpdbpCWgLMlX0x7S2BVWfy+kpj1YRIQvNEsMeOHymaAMMxjKFVdQymrcubvlD7SiwSMV&#10;V5VLzyIdveTOtrvg5z8+FlS325Ctsl6ZK7smjyssRTx+IzK/Srm0Fr3rCrriBnrvzR+qvImuuI7e&#10;24opPY+OL1HC6Anfu8KMHf4Jl8lzI6xAUBOFOQj801XNYyCYU2P+c7nlSheGJ5iohBnFFRfm6Iod&#10;me0S5iGqc7dEaNOtxQot9l4lKskYs8zAL3uFohGIxX7eqt9HsgFhcZzNJRD4JxCINCLlYb9n975d&#10;db7a29ockH2RvZhIrb1Jm5ftcIzX52ivOcflz2i509KiS+hp41Vka/B+GcflxsSVl7PCrq1N7KpY&#10;23VoS0lKpJaKEgkJPDwbjIULEQi4iQQONhZGF1OdQ6nB9Tnhh6Pc9gXa47m8zlyVgZ3Fi597QGW8&#10;68j/Hpd7syGXzaQlhcTYv/Wnw7ee6DL8twSu2ThA7ytbzkpNt9BCDNZgEPF3Wm3WQew0WKAtIMrJ&#10;dvSi35VHkTCD8TzaJ1hHQYX1cLsK3gLPpKOdKuZOgnZewkc7YQYDPLK/BZ2yRdI3UrXhgTuY/Cdb&#10;HGvvLd/fsoLLSxvjIBWZK73+JGpfCwZAvPIaimhbCl7g8X030PkVyKQNcqurlMLC+WAe4/OUcMML&#10;hPAwdYi9KwhqwhgHIa/CG3yreWKJYi6N+c/ll0/f6UtGE52+qsof46gV8PUtE7ZvVpun9FM/fsLB&#10;X2DOlm2xrpawq9yPVMb5Tvdjzc5IRX5gmZWQ/Gkpxof2Odee9qo55XX2mMeJg64H96zYscl2Y5FF&#10;foZJcrxBVKiWr5eqm5Oy5TJZlLIQJwcLAz29jDQvcFimxtKsnMxkFNThGkq9Md6fY3zmHJePSYsu&#10;oqNNxMgQcNnl4hiXk1q25XYeKHnVcOT51XO1RyoL87JWenvamJvYmBn6OtkUxgWdKc64uSO3bnXM&#10;8VV+h6Lc9uK4XLZCv8gUQ83M6C/A87/M5b7suOGcOBlObg1tUdzlOReXnprsiIczoCnGr/oCAXf8&#10;PQsaaniq94TgAYbwI/gWeOB3YcMZH2ZymoV+8ogdf4XmrboLt+qRqPAJs7LsO+t97Wn0hfbghvuh&#10;J6768fJwZO6QOXgLWuBpBUw0sNLR+VIyCpyVzeiJVcHDd9Be0aJZxUtru1xOtiyv63beW2Nr54n0&#10;TxDbh2uj8ZP1Q4DpqjZ0abVieJZ0aqncoduYqLVy29ayYbFTYm1C/TRf3jDbawSAoCaMcU2hcAOp&#10;mFfP3o+BYE6N+c/lLyNf7DXTp54mpS8Z+eIOP3Z4Vkvlemm/fWTQKDWiSrWMOmpT3zGNX66551F6&#10;0FJWgZeehk5cjJuGmpaEhIqMjJqSkoaelp6ZiRGQl5+XXUyUCynLr4IWNtCRsDCTdXZUAv46Pcnw&#10;YIXT43tRMFxBQI5mP3sUb6AviVi45PiKZd8S/ecWl3vRcgekRRfS0a5Cy9TY6Ve7mp7zs62NcGlM&#10;Wnk5O/zauqTW7Xl39pfcP1XR03jq/b2Wkc/vh/o/v+/pfNHa8OTSifunypvLi+o2JJ/NjRznsl25&#10;p1nZcv1CwGUWpjABnsH/YS7j8xhFVsZU1NQBPmpXmwI/vEwc7U+DIAYCkB1I/9abOvIpZfDdqk8v&#10;Et4/jX/VE/P4bmT37fDOmyFtV4NuXQm6fing7AnP1AQDR1sF8ARIcOCdsYW7N9gsYqZHbMDlKIhY&#10;jBeuwJlktRaJCJsUH8fBGp9rz2Jq7oTU3Am+/jwqKMYAiWEFWCTi5oQAlAGyi08o8vGz5pbLA5hO&#10;JKArrylbOYntq3Osvr2i4aHrhoplprZiubtljnZgKq7++AlTBX7InsuoqDxpvwTJjccVD7SiDtzC&#10;OPmKPmllwA7NfF87TPW8XVBPYpoTpBy0M76OfB0DwZwa85/LYIQ6bURxTi6VE41Ec8dfOyOH/T7b&#10;KeZBap/9GiTJ1rblVnU/lv7GuFxz361kvzk5GRVGSai9JexLf9rrR7H3WsPuXA+5fyvs6f2ot4/j&#10;el8njXxMwcUnMEfADYGbU8LMRh50THhnhDNH5497IhCL1ppqY1cBYs4lLveh5SqkRBYy0KWryV+w&#10;0yPgsi+Oy6tat+dDLp+ueHjx5NNbl189efjy6ePHt6/dazx9+/Te6wdKL23Pr1uffDYnAnI50hVy&#10;2QNyebUZhoqVKVKI93+cy/2ZMdiCRBdlJC4rQ8bIyCAsxCkrzQskJcEjLsotLMghwMfOy83GxcEC&#10;LtjwIzsLNxcLLzerkACHID87GyszLQ0dPR29hwt66HMqtNiAy+DjaI6pqhjCAdc6jojIQNt0ETsN&#10;yPwUSChptFVEq68FNT8BUA6t7Qip7Qhu7AqXkxcOzRI9NMO+PqC911HAI0vIcLiHix7tVJmA8r6b&#10;qJzdMsu9FOu63BoeuhVsN11qLbT1vMLBNjRA+cS3E+lAK/pgKzppo4yDj0j8Ohnww/feQIGPeQcV&#10;o8N5sF/psZ9m5vJ38ubTciCcdYhOKuEMDHcuHkPAXBvznsuwlKoo+eC0XeUOFM92t0+gYariOnmy&#10;FBv0RksA5dO3xvMYuKW/iz0e8bk6CMTCPdsdsNh1MH7gus34DSkALvgnsDwTyz6DOP5O5BCnCrtm&#10;S7ENArHknKvl17nmlwGXyyUhl3M0FGbgMvDLm+6frsRx+cqrx4DLjx7dbh7j8v4pXA7Ac1kv3wRD&#10;wcIYK8T3P87l0fzELBM9UVGOwnzzw/tdC7PNYiN0IoK1okO1U+INcjNMNhZZ7Cy121++/NQht9rT&#10;3s0Nfrebgx60h4NL+Lunce+exIFPntyL6n+TBK/f0GJPTIz8ozscF0qwI7YRdL4HHnm7HqLMgDRV&#10;jVSWi5GE2jdQ61J39JWeqJo7YbUdkMuXHoTvPOomIMS6rUYJOF8igOJV0ax8uF1F05BXwwBuNiHM&#10;ER/pwDgHCaevM25+7bmhwtzAXHBng+JMWwSBAJEPt2MytsuZOwm5hYptPa8ErTfOjx+6g3GLlGo4&#10;yoL9/tNFICzZvo3aU4sxQMivTa2agMDcGn8El4/suTSVy4rsCTlh1rPc7RNokOpqJz9TpjV/vsXO&#10;S3a4g/4mUhlOF+67bjliuXABua+HCrC6kwLpbwku8gCUF15t8Kdjo/dRkhuOW/lpruWX+zFyOyWE&#10;FtLT5WkonLfTr3YzPedvWxfpCrh8JSfi+nrI5Y4xLp+CXH7SA7ncdvXexVNtpyqv7dsEuFy7ftUZ&#10;wOUk3yocl3d5mAIuZxkpkzLSrxL5n+byUG7Cg7ggdmbmq43+4Po6w2IvEP5uKRd35wSUDfPL4BKO&#10;zziDT4DAtZzo+v096013DI8EN2K1Bux3sV0XUaa/cLMeeRyGDMVLuZhKXUlke5Vby8uEi/cj6qBT&#10;BlyGSYxrz6LCE43RWuwzJTEAhY91qti4CwmLsu1ugq524kuA11svKBhbip9tdz3Y6KBjLLypGnlg&#10;2hq7KzANAoicVSa31EbAxE4gv0KecD9hZbPyxmplHx/e731/1al5lDwrdJpOciDkj1VcmoDA3Bp/&#10;BJdvNXerTCnJwPDE+izzguu8s9u9qI/m82sW6bVm9OkWqadtcamMHynm021OtffdDUwlEAjSqt0r&#10;cKs9+TDM8Os5EwKPjI6b6DHhYxKf0yjAfs26dSMkMlSbjpY2HI3EJvn1xXiPE2QucXmzhNACetp8&#10;deR5e8Bls/P+dpDLq/wAl6+tT27dkd9xYNP96sqHjaeetl2FXH4CuHzlXsNJPJcbt+XVrpvgsktl&#10;gO0ud9NdgMuGyiSM9Bn/21z+VpDUFOK5hJyy5XIgnAa/V8k+k4bTR3tTMRiRBcmYxet1SKNRZMvE&#10;SLiZ6clo1BSE8zbaXnkYe+1pXF1HeF1HWB10ytAs47lsaqnk6McHnO8PjE4IQPmeimekGBsLc8lJ&#10;JcDWH0a4SfloJ8YzSjgsSevGWx+r5fKJG+E2EyKnvOcq3HVSdQuTukVW15RPXY83Yb10VRsGlkiP&#10;Pwd8y+EOjEuEVPVeVriphCjECAWCt5/O28wLhDNhdOOLMdquPZiAwNwafwSXP7z9vFQ+XkNoUvci&#10;DaFoE2T4x4fcs3wu7ycwUWjtd+uQJls5V1jX3yFukH++0/VYs5OusRgVJY2To9KBSud7beGvHsU+&#10;744GetYFbksjezoi8EnntqvBLU2B1xv9r9b7NZ7zuXDaq2yrfUiApramuKgwFwsLEz0tnRQH+3oz&#10;7YFYnznnlwcwchvEhRYy0BdpKU3l8vX1ybd2FEzi8tNHL570PLp15S7kcsW1fSWXIJeTzmSHQy5H&#10;uFT647jsqJdppEzCxJAjyv+/zOX+nPhPmdFy3DzquiLfhrLg5RZcnsdWDvApLJzAIxOCFRoEdRr4&#10;Ug1YnoEvr8yH/+xPxXMZO5ShoSqCYKClYKBnpWFAivK6uatt3e929WHczecJF+9F4qAMuYyDciiA&#10;Mkwud4ejVMQiC8Tw+YRJwkHZf5U4Ay1j3h5gbyeljIFxLj2L1DYSuXDXPXOjsZWrABHZwRPAIxXN&#10;qMg8SZQmt6IKV0SO5P6b6Km/aN9N1OpDyn4+IDbpZyyPw2uQ6sMDHhP5cBDOk6JbMMwEGf/xXe8E&#10;BObW+CO4DD56m6/G8AQRvnPaopEY3vjWmtk+GBtomLLoApI0xUalGJ9ixi/9jaUyTrYCNLtdfuLj&#10;G6GKQCxatIBcWIiLm4uVloaOhoaWjpaOgZ6ekYGBmYmRlYWJg42Fh5tNgI9dTIRLWpJXQ1XUzhqZ&#10;HG9w/qTnu2cJfW+Tb10PVdUQQSwhq3Gz+pIwx/LLgMtrxAQXM9Jv0FU+N5XLG/BcLr1fvfdh4+ln&#10;t5vxXO65hfPLJyua95bg/DLk8jFCLi/XSzNUXsLIUCAmMAig/D+cX/6SG38v1l+Zh1demW9nueOL&#10;x3HgTgjeFX3Pxn4bv3n6mgkbp8ANfhkQ0wNpo/1psE7jY/Lwh+RPrxLvt4XVVHtv3Wjj56Xafi0Y&#10;/gTA5S8Z/W+SZKR4XdzU8tbZVZ72vXg35tarVdefACJH1XdGAI1zGZ/EgFyuuxty7laQjJxA1i4Z&#10;QgMLBNMX91QCksXpqBnStsgCwhIZYfCImSN/SpHhxR5PfRPxjSfk992APwEYZEDeI3cwm04rugSL&#10;SMqwAyIDNO+7gT7UTtxWH+qK8oE2jKWLSGsdC9yoTRRcRPpG3nJeZuox2BjuIG8LcDM6Fv64j3Np&#10;/Alchu9KdnSFItuUpT/WxP2zftAf0CDVlQ4Bxkxrvjzz7Y1EjeUgmuu7PdLXG9LS0jjYKLTeCH3R&#10;Ewcc8ZF9zkBnjrpfPOcDl3euBYN4e9wZ+aon5v3TeBBjIx9ToD8ay0LmjDU5whZdqfVDLCCZi/UY&#10;Axj51aICSxjpi/Fcdjc7H2BfF+XWuMr/Sm7k9Q0pt3YWdBzc3HVmb8+l6me3r716+vjF44c9rZfv&#10;NpxoO7mneW9x49bc2rVJ1YDLiSsPQi7bAC6XL9dbpaewiIFuLeEp4/+TXP6UHv0lO6Y/PaLYzBDN&#10;w8vPx66nK7nMRFZTVdRAVxJchtHKgkoKAkhZfllpPgBZGUle8BFXsMEnJ82nIC8gIc7NwswILufs&#10;bMzysvwdN0Mh0wGXsbkXz3jLIgXbXqcCXXuccKkrpqEzuqETQDmSgMuTkhgN90KPX/GTlOZZe3iM&#10;qnhVXFU+dlfFO0YMQDmlVHZiCwleANBH72KCM0SX2chdf+2TmG9g5yN47C5MTYBn7rmCSlgvrWXM&#10;KyjMpmnEm1Iqc7AVc6h90tFTEwI/CvDdJ1mmMI0di6UnjqypwpLt3aCNZJ2y6MfmlxNTSUiAuTX+&#10;FC4fKr849QBWJY6EFH977PdZbdEN1Esz8BaejU2TZhF3fJoq5sZHnqY2UhSk1LDgFH/3OpY4nm55&#10;B3wVOqaJmlaCHGI/CL+CphpfxALSA/Ym35MC5haXBzHyOYDLDPQlOoDLBtXuy8a4nOx/NS8Kx+XV&#10;OC7v62mqftZ+7dWzJy8ePehpabpbf3yCyzVrE6uzwiCXw50r/QCXTcqX6yboIBfS05X8z3P5c0b0&#10;x7SIvtQwbGbkSHLwzZXLFTm4mFgY1hSYnz/tvXOzHbg3SozRy01fum61OXDElTsdD1U4VR9xrz3t&#10;faXOr/VKYFtz0J3rwU/uRva/XQVnC5gkYFbAAsrVLnaKmrpSHW/Tmx8lAiJfvAugDASgDLlMkMQY&#10;M8uQy/dDj1zylZLl2XAcObag14TLP9xRsfMWYmJkyiqTI8pO4Ematk0aoy58rNnp0mNPM1vp0mok&#10;8MiZO+WsXAUlZTmk5TlWBIhsOKYAXPPBW9MTGQj8qMPt6KStCu5OXN96mWB7I6LImqrvlMm+DlM7&#10;FoFgP7K7kZAAc2v8KVy+c7Nn6oFSqnwxK3T8v72f7V1/QENUKw+okyRbW+y0qp2y6w9w2T9aZQGC&#10;7NaVIMji31vwAYzG5o/0Z6K1hNE8PJ+ivXpj51h+GXA5VZSfhJFhsx7qLPTLP7h8BXB5IxGXr49x&#10;uRXP5d3TcBn6ZZNyR90EnF/eKiHU/z/P5Yn+y4DLHUEu1BQ0x6tcYQ3l2KV6oioDaOLKjb94EywL&#10;AyKDK/fEZRu7uua4Bx0ro6i+uK2LytG6oNuvky8/iAVmeQqX8UkMaJZxXA45emkl5PIxyGUAygOt&#10;6L3X0NpLefn4WdYdgQf6gQd/wPQK9NFpW6VQqgKHLzldee6dvtYYpcHtlyCuosWtgOGydhfM2Ca7&#10;9zoasJvQgE8rQO3MPUoW5jxvexixI78A5T6ar++YHLWId/qBMFfjD+lofURIgLk1/hQuD/QNWaKT&#10;1QVCCd8/LZEoLZGYRzeFsCOzbZmHKSsvS1Gk2kitsai6Zn9mcqOM83ddy6ttyMiorExlsd9AgOVD&#10;R4xLHU4juAqEE37ZB5prEJbAZWedOOUpq8SnwsX9KMhpKNbnQwyeIHOJywnCfBQsjDsMVc46GJzB&#10;cbk+yv0Szi/f2JjaVlbYWbWl++z+nqYzz9pvvIZc7n7Ycqmz7titE7ubKzc2bs2pWYPjcoIP3i+X&#10;uUEux+pCLu+QFJ5TXA5qXumIWER+qNIJgPU3r9Yw01V4td6fm5dN1FwaHYgRWSYpiRGKiDc6fzP8&#10;1qtVTQ9iCM0yYRIDqP5u8Okb/rJI/sKDcgCjAKbFJxQlZNiV1bnKGlDAAhNCef9NmKaIzJPU1BVb&#10;V26dXbLUNVBhRbC4sDi7iDhrTrnsifuqx++rHGidvgkGoSqaYS1H7AZ582U8TzoZYVr5J109JzRC&#10;2XNDSFM4BgQyYVyrCYRaYZIH+4cICTC3xp/CZTAiXDcpcxKfja3Annhql9rsVzH3Uz99wilQYMGU&#10;aZ57jrBHPrDMsLFc/QOPVav1liyhVFMSPrTf9d3zBGh5ZvRHObBs7kvmSG/q4wfRJ6s9Y1MMVTRE&#10;5djZCzQw/RFuQ9Ge7+dgPznA5VghXioWxl1GKmcAlz2WnQ90+MHl4gkuH4BcvnPj9fMnL3omc3kL&#10;jsuZoUd/cHkp4HKElvwierpyKWHYf3mOcPlzgn9/vB+al1demf/bIMBrAbTA4HpMRN4JTVywCa7W&#10;X/rTC3PNmGjpGLlYpJbLo/3QKn5o1EplIS0hpKpIeJzR8cbAlhcJ157EwrLlMbM8lsSouRNU1wlL&#10;MhSVhbPKpKsfqUblS/Hysq7wF6lqw+wb3xtScRWWHh/pUNlwTFHHhIeFgc3WWdEpUNY3RTIoWzI4&#10;VXnLYYvoDE1jK2GfOJFt55BHcbmLmXpiVF6D9N/RiLLzl3Rbwfn28S9DGQhLfmKnmsKUHSXKHAGR&#10;7qX4qP+Py/+bA/+uwDdme9FpJIsv0VuowJ6QFWo7+w0/P8N2KlZlumQpViv2wGo5olQGUMNDz+3H&#10;bYytpbh5WYQEONQxol4umIJss4xMk5BYvYBwLfeVak7uGDtHJQtLeTMzWUN9SQ20MEqMV5uXx19c&#10;/JCx1ns/h9EIt0+hLpAgc5PLEYK8VMwM5YYYwOVqD3PI5Wj3SykBV/KiAZdvlRV2VG3pglw+i+Py&#10;0+c9XQ9vNt6tO9Z6vPxqxcaLW3IurEkY43IY4LI14PLu5bohajKL6Gj3SYnMIS5/jPcfSQy46evI&#10;TssgjxY4ftzj89tVuHwF4aV6QhMJjWxwp/X2aXz9+ZUJ0Xpighx8Ahwby13Kj3grqIhKmkiqBWLU&#10;AtDaoRg1H0VRbSFplKCjm8rabY5nrgdfexJz/XnslUeRF7tC6+6G1HYEAV15FKZrKBOYKuoWKgps&#10;cuF+5JnHqrDi+Db6cDsaEHZHnXLKJmkzRwEhMXY5FI9XvGx6uVLaLoWAZPmEPN3j15zqul0u9rjt&#10;b7ALSVDHLBWz8xSKWyu9/qRyxTVM1W244neoHXyEqryOLjqq5BYjZWzGt6mQDTuIS1/8IpSBRiky&#10;g22n7igBYb5zXTVR+M+t8Qdx+XrjXTRXEFE9jQpfjJOu/7cPjLOfYh6hxG/IRq6zOHYTfzz2RCpj&#10;7Li/2vsejY+8T7W4lh6yXLVGH6MlgkAs0aNnTuPlS+fnLxQWLpEQK5OV2q8kf1xF6bw25upSrR57&#10;oz5Pq+/+9sMBjh/8Heb0edgDGPkgQR4aZsbd0C8bnvEwvzDOZZxfToN++dDWrnN4Lt+c4DLwy4DL&#10;eL98AeYxQnF5DCd8HgNyWVN2MR3tISkReI7U3OHyh9iVXxP87gc6rZCSYKGh5xPm0DaS9A5Uz8w3&#10;zSk0S0oziozXC4rQ8vBTc/LEWC9XMrFG6ppIq6uK8HKz0tDQyioIJuVaNt1PaH2Rcudd2tnmCEF+&#10;Dj5pboy7gm4YRi8UYxylYhCCUrKWkFAVUNYUsXVGxaYvLd69/MAF7zM3A+rvhl56ENbxMdYvUpuU&#10;hFIGybGqWCZ3j1xKqXT8OqnwbAmfOHF7HzEjGxEDGxGnMJm0XSrF5zVSdyl5xsgGxauVV9vVPXCv&#10;vu2Em+SO5+44Xuh2VlxvReapb+cr4uvNaesi4OAr6hIu4RYt4RIhae8rZrFcwNmZq2Q167uHTFgs&#10;w9/b4dVHA8J2hY6/Kh/RjpJINHfQjab7ROE/t8YfxOXeT/1mionqk8/G1hKJ0hSKedAshv0y2ynm&#10;AeruHi6uXEvWLPPV53923N/ZO2619z1b3wesKbNALKFMkxTCGqkOGaoMGasPmmoOmOsMWOn32Rn0&#10;ORp/djL94GL2zs3iB0HmOJdXCnAzsDHvNVHD5TEAlx3rYzwgl/OBX05r2zXO5ctnn3XguPzw/sOb&#10;F8e4XLEBx+UffrkCl8fY7agbpCG7hJ7uqLTo5znF5Y+xK99HeQ1Ge43Gevf42h82189WUQqRkvQQ&#10;EXERFHLmF3Dm43fh43Ph5XXk5lnGwWnEyr6UnZ1sCYWYBO/RhtCWZ6ltr9IudydcfhB//XGSva0S&#10;LS0tIyMDFz2jtKYIaoWsYTjaLFbVIl7VKlHVLEJZ21Va2UxUUU8YrSeqbSK51EbOaoWis6+KnokM&#10;KxsTnyAbnxC7mAyXgjqfppmIqaukU7h8UC4qbbfamlOa2ftVAjLlHHylA+PUtx+1BQ7jXKcLnNtQ&#10;kMtgwhect2XJtuAqsn7+jhc7QvP6Hv31C0yn9zFX7aA/vpvpcjXT8w56uHMESw+PlSIKn7/UF8ru&#10;q2IaQrFEyWV1wdBlSkl9nwaIwn9ujT+Iy2CEu5RMTTEjWROrSv+FKmbcaZLLduiRj6UyAJTHUxlj&#10;lhkeK4VHc3WbW12X57ajtiR0dPYC3P16aEgQgwmC6EwmyPzhshcfNzM7ywET9WrAZU/zC0FEXC4a&#10;5/K5Zx0tP7hci89jEHHZqcIX5jH2LNf1U5Mhoac7ISM257j8IcrrQ4T7h1DX3hCXL6Eu30OcJp+H&#10;bYY/D3vE1mDQQgdrrn1VR3kJCYX1ckzn+yzglC/di2/qir/1MsXNCYMQZGGU4CSNUKbREBBlZ9fT&#10;kVbQEpXUFdLykreMwzikqK5IV3XJUnfLUnNJV1mxCuUQp2gXjbSNkHdKUPTNwQTkY0LXqUaXqiXu&#10;1Ejfq5ldpZW5TyN2E8ojUcbKS8LWXS46XXd3tUN9t9eFu25gMsMpPQZlyGUw4ZfvsSZLsTLfiTvQ&#10;D3hhAN8vtLAJEZYOO4o73w888vPtfD8RluxAiTaSNYkonEGAR7huwsc7UfjPofHncBm+N7uLz01N&#10;MStxxsd5LMd+m22/DDRCWVovS5ZiI7vW4vB1++rpji8Z57Lr+U6PqkZnFl42FXa2tzrKr/XQfwCX&#10;5dx4OVnZWA6aqlc7Gp71tABcbgBcTg28WhBzsyS9rbzo7uFt3ecPPrpy/nlnK+Dyswf3HtwAXD7a&#10;emzX1T3rL27OvlCUcDoj5Gi894FQHJddl+5x1PVESZDS0Z6RFfs0Z7n8PsgJ/Bngj3nnY/PWwxL8&#10;eW+cTN84Gr+xN3xto//aQgf8F0bMNEuVpBELSCOSTG+/zgBQBrr9Ni022mghHzNiky4T4HKQAqLS&#10;cIm3nBxGJCnOKD7dVMtASlyBV1KdH2MlZrRSziZayTkV45mj6leoFrRWPWSjeliJekSJeuQmNQDl&#10;iA0qQfkoz0SkfYCMpZu0o5di+Crtkn3W1a3ujT3e5zvdcRMYB2UwpcfNMpjqh67by6yxAJN/c4Ms&#10;dvhfCK5vlDFuK0DwEoUzCPA9m/CnQU6K/bk1/iwu37nZo8JL3MBIXTB6mWJo3xMO7AA18Xv/D9VP&#10;/eQJJ18+rMrIOkPcw2icy9AyAy6fbXc/e9tDUoGPn56hW1Px3R/A5T6MnCMfFxsbc5WJ2k+5XPXo&#10;6vnnd2/huHz3wY2GyVyOH+My3i+7GgMue6AlyenoamXFPs5zLmuFSwkjllCs3+ly60Vq4934W69S&#10;N5c5U7MxIvLUERWGDMq8NEYiiF36UKkYemW+9NSlrc/i9p31Sso2dfJU1VsqrawuIocRkFXhl1Pj&#10;U9ASUNIVUNIRQOkJonUFZZR5BITZGRkYmehZlZTFPfw0C7ZYHax3Pd/hdbHH52KP17kOwGUwgYm5&#10;DKZ6RrUtY4Y5f77F0yecIBCIQ+MfapC69zGXmUIYCF7CWAahrcpHVLk8Fvtza/xZXB4ZnubsEiBl&#10;zoSm4wrY0dmulgMaoFlRoU0K7+bwG0yAwMT9UZVBmMqof+Cts1SSipzmqqr8R/35z+VejJw1Dwc3&#10;F9uRZZpjXA52bIj1HOPyJsDlNeNcvvCDy9cBl4+0Hi3DcTlrMpet8Fx2w0hR0tM1yIl/QM9bLr82&#10;1eo11TTl56JgYqiqCb7+eFVzT9KFG5GigpyIUAV4uN9OfWoLcUYJTsRWXAvmbbqIUh2EJr+jreL1&#10;R9Ft7+OvPYu61B1+5kbAgQteOw47byi3W7vDFmqn9e6TzsGxugsRlD6x4pk7ZZOKZaJXS65MEHX0&#10;FTJfIbzMXmK5p1JstkHZKYfa+x51D9xOtxEmMeDp18t2WJGmWDtXaIEQ+FlX+9/TKHnjUUUlTuJK&#10;DHhGiVbGl5EvU2N/bo0/isvw7cmKmq5RBlvi6hiL2a9iBhqmrGqWoEqzESow333ZfnI7ZmLLfOmx&#10;z3JvZcRiyiMo6X4DzJ/AZXNuDgEejmPmWqeXG571sqwJXg65nBZ0tSD25qaM27vXdB7Z3n0BcLnm&#10;xb221y+ePevufHCtvqPmSMvRsiu71zWUZp0vjDuVEXwkzutA6Io9K612uhjvcdBxQklQ0dM1ykt8&#10;QMvOVy6/M9N6bKwmxswkJMnbcCfuyoPEtlepK2yUEbr8Yydh79AjC1JgZWFcuFoDEhk8Aj4CXluJ&#10;GupL1bcFX3oYjt9LcrEr5NKD4KaHoU09QEGXegLb3kcEx+mKSDCbOQoe7VA5fAd96DYafAQ60ILa&#10;XqeQvVvaN1HU0lnEwR2ZscH4dKtL/QNgL6BZBpO8/LIdmPBg2h++Jv6vJDGw5AXRllMrlxVY/bKj&#10;K6YN/Lk1/jguXzh+Q5HNn+jtVOXDHcP6nnn2q+X6aPresMitM6VJswg9bNPwo1cGHs0/LDOey+Ep&#10;2oiFFOvlxYcAPuY7lz+j5Uy42IR4OE6YaxJzeXXszVLA5bU4Lh96DLl8G8flDsjlC4dbju78weX0&#10;yVx21LFFitLQ012Wl3g/f7n8eZn2VV0UJTm17lK5m09TWl6k7Khwo+JjQWzE8RdQeIvuoiw1NnoG&#10;0ggleEwJeASoRBuxywDhJKmrK1F/O7ixO6ymPajmTmDNnYAL7UD+59v9zrf7Xn0abOWo7BEp5Bwk&#10;YuUqdOyuCuFmkD1XYSvOw+2YA62owoOybmEilsulUtcYnrvjfOGeU/0dh5BDNmDCI9eb9r9lxvbO&#10;dkz103x5x+KgSbz9GgiEds3JlmkDf26NP47LH95+NpaNI+rFjO/52VYnhf32r1jmxBNokmQbzNjJ&#10;UuOpjCmW+eJDr5xSUwQJVZSE4PB85/JLjNxHtJwBF5swFxuOy0ZnvYm4nAm4fPfIDsjl5nEud93p&#10;vlZLwOXMabjsoGONFKGnp7shL/Fu/nJ50EJnn6o8YiGZV5Bu+5v0m09XGWpJIlykoCOeQPAmHWZ+&#10;VmoLsR8P4gUMtbOkyVKZpvuh9feCx6EMBKEMdPlxsKGpnHuk4NFOFRkkZ0SO5NFO4saeeO3Fbdfe&#10;ch7pFS1q6yq75ZB5bbczqtiSNNkm6ST631nxI79VIzW1t6eGYNhSOcKey5MCf26NP43LQNgo91Jl&#10;jmmq5YpTTP+VVMYAVXsXH1uOFUuWef65aVf/xixz7X2PbcdscKVyPP0AHz8IMj+5/B4tp8XJJsHH&#10;ecpCa4zLISsa4rya0oKaiblc+/x++6sXz57ev9PdDLh86OaRqVxejuOyEeCylYIoEwN9K3I+c/mL&#10;pW4GUgJwOXOtXVdfVtledyphNnj69SYC/u7Up9USZJTEpZgBpiceBwKu2UrM3RV97Ul4TceYWb6A&#10;gzJQU0+QrqGse4TQ6YeqRQeQfPys+RXyh9pnPDu1shl15A563RE5Zx9R6wgNjgJrjnzrjm7e2V9L&#10;B8KSb0g2m9rbU4kjINpz80xRP7fGn8jlw+WNyCk9P1X4Yp10/b59/Bc2/n2Gq3+25XBP9rIdcPXv&#10;5MTq349UBiyYO9/hXnVpBQsvqwoH21t99Ov5zuV3aDk1DlY5Ae5qS+3TKwCXrca4nB7cXBgHubxn&#10;3d2jOx/UHH58rfbF/TvALz+91z7O5R1XytfWb8o4vzr2VFrQkVjP/SHL9/hY7nQ22u2gYy4vysJI&#10;34aUfDuf/bKukyj/IiqasqM+XX2ZbiswCAtRYl+8U4/cR56NnmFhvgZiMy65MSGA6Z36i7QEsrKM&#10;rz2POH8bQHnMLJ9vXwm4rGMg6xYheKgdA+xwVL4UQHNp9eSDo4jUpLzvBupgKyo0Q5zFSNFpl+Zf&#10;d7X/DfXRgCBdoeOvwkecxABBfXTPxIF+RJpj40/k8sun7/TEozSFwwnfVIJUxmz3ygAapjx+Q5w6&#10;3YY3z3zbdJ3y8amMM7ddz9x2l1Tg46NneKCj/M5QdV5zWR5AE8POoiDIfcZKB3LZZzKXN0/mchee&#10;y7e7m2s6zh+6eXhmLttrG0kLsTHS31GYt1x+a6HzdpmWMgcbGy/buZuRTZ2xknL8iFQMYovuJPhu&#10;1lmUo8ZGR08WqIDYQXAwNl6lOoj1Wqwo/qrTLpceBE+Y5XO3VzY9CtQzknHwEzh8B3ZbPtqp4hoi&#10;KizKvrMOdv6cEc1AV2C7zuyd8r7+Ah+eMsKNJL/e7+JX9I3iVo301CQGCGc9iehXz97PFPVza/yJ&#10;XAYj1GnjNBv/2BLXJpjP/sY/oF6akY+MqiVLKVMtXSutG+Chf9NZ5jbX+m4vHRNYKndZA/nJaD5z&#10;+RVG/jVKVpGNRZGf64yV9mknY+iXQydzuWLd3WNlD2qOPL5W96Kr49WLZ08Al6/W3DlfhePymoZx&#10;Lh/+wWVDwGV9SQEuRoZ7CpJv5imXP1rqdhipsdLQKamJ3XqZuqfKk0aGCzpiomQF+OdWXUYxDlod&#10;IeCOJ30Jr+16iEhFo2UyV7qDLtwZgzLQlceBZtYKS+15AGQBbfcA2naoWLkKiUuxlzWgfo5m8KVD&#10;t9Grq5QCAgTePWL6e62I/lJY8qI4CxCqRMELwjnMuRgf3VNCHmiOjT+Qy0Dw+JKpG/9U+WPs1ING&#10;3rJg+2c7lQE0QllSJ0eWYiNWaL7vqv3Z6ff+uTQ+8l7urYRYTHkILTMA8DGvufwCJSvLxowR4j1n&#10;rQO5DPxyqNPFeO+mjJDmwviWzVntFeshl2uPPLnR8KK7E3L5blvXlQt3zlXdPLT9cvma+pKMcwUx&#10;J1MDD8d47At23ONtscPJsNxeW09aiI+JoVtB6vU85fKAld4ZbeWFi8ntnFUeDuRkZVssUOOdnrxl&#10;+lTWEizcLAuKJ6eeJ1Smv2ipSOEa0ytPg8/fHufy0wB3fzVlTfaq22Onk1RcVT7SrmK+QlBMkn17&#10;LXEvZiKBLx28hSo4pBweLtD3kgk7NEsJjX6a4TcsNmpBalMqMZDEB5QQaY6NP5TLb1580JeM1hSa&#10;lMoAghtMjiliR/8Fy9xH8/EVq+SaZTRpFgFV1riCuXHLjOMyDs2QyxEp2ohFFOuREsNL1ecxl19j&#10;5J+jZCVZmTTF+M/b6BJzuSi+ZUs24PK94+NcfnD31XPA5VtdV84DLt84tO3yLsDl9HEue+4n4LK2&#10;lKAgM+NDxXnL5REb/Y1oWcQC0ugU00fDOeEhughT4em5vFV3ySoMGy39kng03FpC9FWgUh1Erpqi&#10;sURDux+wzDgu+zQ99k/MNxYQYtpzBQWIjKdtRbPykTsqNu5CQsJsxScUD7dPX6GBFw7N6KxK5bRV&#10;fKP99L90KNRfapSs8YjS1FOjNITCDaRi3r76+JOQn1vjD+UyGDGem5WmVGUosiek+NljR/+FFDPQ&#10;CGVmtTKwzNJrYLsMgkNMCJoyP/DM3WICS+UkhUbmO5efomTEWJh0xQUuQC4vPetjTczlSsDlXQ9q&#10;jwIuvwRchn4Zz+WDOC4XEXDZA3B5N47Lu+y0VMX5RViYHilKz1cuf7HRD5YWQZBQbNjl0t2f6eej&#10;gbAWm57LJdqIzbrMguzU5uLEq4ITKtNfYC2+eo1J06MgAOVzt73ru1duP+rAwsRUdAC5/+akA1iP&#10;dqh4RIjy8LBklckf7ZxU10wkgGZgqxM2KWzfwIn9PiUcfkOjFKtWOkxtuKzEHhDrvQUf11OCHa85&#10;Nv5MLgNhzx25rsBKXJWhIRRtKB3xvpsHO0RFPCf+ufqpXz7jEF5tTptuEYbbY3JyIpUxnmWuuee2&#10;9agNCR29nSDPwNL5nMcAXH6sLCPMzKgvyl8DuOy89OxK65ow54sJPk2Zoc1rElq25rRXbrh3ovxB&#10;3bHHgMsPgV9++qSztevyufazB29Ubb1cVlRfnHYuP/pkasDhaI99wQ67vc13rDAos9VUEuaRZGF6&#10;qij9aj5y+Y2Nfq+VniEfNzUL4+H6wM6PaQF+Wggr0em5DFSmT20pziTEDgBNnIDGC1jmdBUDB/mm&#10;rgAcl73O3/E+2+YtKMjjGSV8ZPJBq3uuwGXA2EJpHh7W4FTJY50qM51FgteBNnRIpuyVM2ywk9w/&#10;STQPUb29z2sgBYOUKGxBIJ8/duPn8T63xp/L5b7PA8uUkohO/ANCsiYdKNb5VwqZgYYpk06g8R3m&#10;jtzAW2acXx7PMp/rcKlqXM7Ky4bhYHtrpPpm/nL5DUb+gbIMHzODkZhAjY0e4PK5lTa1OC5fzgy9&#10;huPyHRyXH9Yde3Lj4suH9wCXH3e04Lh8AHC5qawQz+UTKYDL7vuCHHZ7jXNZhFeOhenFPOXye1v9&#10;x8u0hBgZxWT5Gzpjbr9Njos1QhjNsLIHtFV3caoKGyPj4mQV8DnxV/HarkdrLr7/qGP9fd+zt72A&#10;Lj/xt3dFiUkxH2jBTD2g78gdzNpDClJyHOYrBPfdQP9kJXDPVeWyy5jwBJHPT3+rz/KEsGT7NuhO&#10;bewJQthcOan/8+DP431ujT+Wy0DY3Ni9Uy0zhifWc6kPzIjN+v5RoH7qZ085BAos6NLN8duyxy0z&#10;Hs1O1bedz7S5SsFSOcZuffT7perzlctvVeTvK8twMTOYSwnX2OmfdjY552tTGz7O5bWJrYDLezfe&#10;O7H7Yf2xJzcbX/bcf/X8yeOOm11NZ9vP7P8Jl3faaiqI8CBZmV8pSb9EzUMu99oZXjZUJSejMjST&#10;v/E08ebzxA0ldkswvNNUwuEFPPI2PSZJTirLmVMZ2/UQvvLxqboAxwDKZ9o867t8th62oySlSy6V&#10;OdSOJqItoDA8te8q2sReQBHDtaYKebRzGnzjtf8mKne/8qa1vNiv9L/Zw6iXZrSP3sN4JQhPooBV&#10;YPHLj9/3l8E+t8YfzeW2aw/Q3EFEbT9x59AktF6QwX7/dyzzCGXySRRpio1UkUXV9SmFGW1OdV0e&#10;uqYSlOQ0V7SUPpvMZy7fVZJmZ2KwkRGptQN+eQYunwRcPk7M5bM/4/IOG00ZIW5lNpbX85TLww5G&#10;ezQUEQvIfMP0br1cdflB7LEaP3Y5HsR6rekrLoB26lO4yjAJz5zK2KSDyFI1dlNswvllwGWgxp6V&#10;2gaSYtIswDJPk6xowp+aqhKzWkpemWtlnPjBVsz+lrHjWYmeeeAWOjxbtrOJBVY0E0XEr+g7+c1z&#10;sijuBKKyZRC8GO6g29cf/mWwz63xR3N5dHTU06wAvK+E7zSQIntCWoADFks5+/0JgfqpX71gFyk0&#10;p0mz8DsACzMm1zKvuPjIc4WPEmIR5WEVuQFTjXnM5TuK0iyM9PbSInV2+tUu41xOXHk5KwxyeVsu&#10;4PJ9PJdbLr161PXq2ZPHd27cv3Tm9pl91w9uadq5um5j6tm8qBPJ/oei3PYF2pd7Ldu+Qn+blboY&#10;H4cqO+tbJZl5yeWvjkbJCpKIhWTZG+2AWb54N6r5UZyeniQiTAH4YmLg4lWqs7BIk4WLZcaqDKBN&#10;2kL2MmeaXM93eOO47F7X5bWr2p6ShN4tVOT4vRmX+A7fwWyvVbZwEtJbxl+4H3mkYxqIg0dKzqOz&#10;c4SwA7ijfIiC4i81SpHiN82KH/BVXuarQST/ZbDPrfEncxkIe2B7HZKZuJBZUyhKTyLqdacAdvhf&#10;WP0DGqHMP6tIlmIrvNq84oo9wfY/iOaLjzwiUjURCynWKUqOmGnOVy6/U5G/pSjNyEjvIC1MwGWX&#10;cS4n4bhcfP/knocNx5+0Nr161P3q2ePH7dchl6v3XT+wGcfllElc9ly2A3DZWkOUj1OLnfW9ksyL&#10;+cjlIQcjezGBJdQ0u094AyLXd0befJmQnm6C0OSD/e+JaDuhMn1abUEaQ5GfpDIonWV2V9nU3fc5&#10;0+YBuFzd5tb02Cd8lfZiBFVyieyxu5MWAH+oSXnvdWCcMWlbZQ0tBDwixHY2wK0lRGkNYJlj1shf&#10;O8f2t/dnD1O96hDQlYjSFJ50lB8QCN6qnfW/Eulza/zpXP74rtdYLk5j8mGsQPIsSdtzjP+VvX9A&#10;fTSfcc0/qdIslu+2qiesZW5dUffALWezMSyVkxKex1x+ryJ/Q1GKjoHeRV68zh7HZT/bcS6HX1uH&#10;4/K+4vunAJdPjHP5CY7L1T+4vCHlbO5kLi/X32qlIcLPqcfB9kF5HnL5Ha4eQ4GDjVOA48z10Etd&#10;0fWdEY1dURduhIjK8yOyVIn7YExoqy4wy8xC7As24rIWRF8FwqWYC0tMLj70xUMZ6Mxt14sPvW2d&#10;FUiXUKVulj12T2WmJDLQwVvovdfRoZmSwDvHFEpXXEWBRya+uueqcmkNOjtPCNtPTxwRPxeWbGvW&#10;UhCSREGqLhi2VD7+0/u+X4n0uTX+cC4DYXNjK5FTVv9U+WNsVIKHXrP+Kw2xgEYodzXKUKbZcuea&#10;b2qwq4FHmYxZ5gv3XLYetYKlckK8A6bzlssfVOSvKUjRMNB5KUoALp92NQVcrotwaUzyBVy+vm5V&#10;6/a8O/tL7p+ueNhw8umty68eP3j59PGj29fuNZ4GXL62v/TSjoLaDSlnciOPr/KrinTbC7lstsNR&#10;b7OVugAfhxEn28f5yOXPjka3l2kxUtOiNcWvPIhtuBsJuFzXEX7zRXxigiFCmx82iiMC7oS26THK&#10;85D5I6dfIdyqiwhXTMjRa+pZiYdydRs8SefsHbf6Lnd7VwXSxdR+SWJH7qgcaCVeBpwQoPahdvTO&#10;euXgNEmXYLG0LXKAzgdaULtxNIeWuUiurZ71b2SZB6gHX7FZYYKn3eOXF/eXK354zbHxH5exd9se&#10;q/KGaItMWv2D7zpr0omd6v+WZe6l/faZXm+LIUWqlcFWy/O38X2ZIZrP3nE62OjAyseK4WB/u1T9&#10;zfzl8lWkJBU93UpFSWIuZwMuJwEud+wv6Zrg8pOHY1y+CLi8l5jLUYDLdpDLy/U2Wahyc7GacXN8&#10;no9cHly+9KQ+ZsEickd31ZsvEvFQBmq4F37pbjhKRQQRrTRjYcYO2F6OHsOP2DFdKgMY7XhUcIp2&#10;U4/PBJRxcjnb7nKxxyM6Q5uWmhGlybHuiMLRTpUDLWg8baeq4irMY2yrUYrKl/ZPkszaIV/epLy/&#10;BVV5TXntKdT6tbx/g8tYsmPbNaaWx2mJwKP87t1+8othPrfGf1yGI2TFNG2MMDyx7ka+33v/hc6f&#10;eA1T1bWJ0GfYMGWap562rR+vmatuW1Hd5iylyMdLz9htqPLebH5y+aOK/EWkJDk9nS9SvM7BAHLZ&#10;364uwhVw+UpOxPX1q25tz+/Yv6nrdOXDi4DLVyCXnzx6dLv5XuOp26dxXN6eX7s++UwO3i+77g2w&#10;K/cY4zInJ6sNN0fvfOTyVyeTtaryCARpXIZpy8uECS7X3QltfhK9a58TrQwXhGzpdJmKEu0FxTqM&#10;cjyL01URW6Y8AXzLKrRPombTQ28CLrucxh2rerrN6eIj991nbXSMJJgYGY2seIr2yR1shV1AAXCn&#10;3VoC6FzVht5Rp5RaKhuVJ5O1U357rdKhDkxsnvSrDqZfqmXuo/n+mdHV0HdqeZwyR0CoUzE+fqcE&#10;9VTNsfEfl4Gw9adbpx4uBaTInnjxkPK/tcfkMy12kMZrvyZZijV+m8lEzVxdlxu+VO6yjvLnZVrz&#10;ksufVORrkZKk9HRBytJ19gbVeC5H4ric/YPL9/FcbgNc7nnx9NGjtqv3LuK5vGl6LjvqlViocXCx&#10;2XNz9CnLPJ+PXPaXEUWQUhZXOF97EouDclhdR2htR1htR+jNlzHxsXoITX64x2TaergyfcrlUtTT&#10;FjIDLqdgvBI1cFyeBGWo1hUnW5ZfuOtc/8C19KCZwTJpZi52lAqnQ4BY2g757XUwuQwYffgOBrD4&#10;QCsawHrfDSjwCWT3TfSG44o5u5Abjiml7FA+spcTbv8jioipwpLVV6FAGBIFJhAI2Itn2349xufW&#10;+I/LQNhvX785G+RgeIgL5lBccf5WnrAbVu/fXEH+RQ1QP3nKKVhgQZNm4bZ3opmR48UetxU+irBU&#10;Tg05CPAxP7mMPC8vQUJPF6EiC/xytZvZeTyXV/nh/HLyrR35HQdK71fv7Wk89bTt6qunj4Bf7sFx&#10;ue1U5bV9gMt5tetXncmJOL7KF8/lXR6mOxx0N5qrsnKxruDl7FOWfY6SmU9cfrt86WdHYx0+bjo2&#10;psMN/k0PonBcHoNybUdIbWfItSdRTo5KsF0G/vRVIm3SWVioSY/hX7BuSrEzzi/7Jms1PfSayGCM&#10;QfkWrlUAXP8AvsGhuccp8JQjQ9IyAQ8VPw9mfW0WlAq3uiG/iZPIijBJ/3SZqLVyiZuRaWUKGbsV&#10;0suRKTuQiaXI+E3IsAK55cFSKH0RJ0ee0SHGvyiYA0E3ROdn6QXCkCgwQai6GOV++/b912N8bo3/&#10;uIwX9nD5xakFc9qikcpcCc2nFLCj/45lBhqhKK5FUqTacuWYb6yzq4WtmSGXI1I1YKmcktSIhc68&#10;5PJnVeQZOfEl9LQxKrK1eC4HEHG5AM/lh42nn7Y147jc03Pryr2GkxNcroFcDj+e5FsVMc5lR911&#10;ZhgGdmY3Pq7+ecfljyuW9tjo8zEySsjz13dENNyNAGYZB2U8l4Nr7gQ33A9tuhdislQGnvU3bdlc&#10;mT6VnSS5txxxGnqzDiIBFZGtc2mMy5PMMp7LYHKCKbqh1g5MV4p0u01XlLBYamw/w/MO5sZTzHtK&#10;mQrTmVZFMUcFsYT4sft7s/j7MIcGsMeEsydFs+amsG7IY67YwnzuMFNHM9vox7/i8ij51ZMKypzE&#10;e0mAkCy+P+3qOVVzbPzHZbywA/1DViopqnwhRDNAmTM+xN4d+4X6d4rhf0W4BUCDrXABULXE8vQt&#10;h+pbDnXdzrmbjRAkVBHSIvOVy72qyBNy4ovoaGPRMuNctq+LcoNczo28viH51s4xLvcALt8GXH78&#10;8snDcS5XXNtXcmlbXs26VWey8Vx22etvu8vddKej7hoTNB0rkw8f18C843K/k2mjqQYpKeVSS+S1&#10;p7HjThkoBBAZrwvtQY3doQ23Aw2NpBCuODQTJTRKdRblqtPqiyBKJ28w2aKLiFJKXWtw8QGey+NQ&#10;hmYZX8TpWN3mcLrVQbXYAkxXo20GYOpCV9tLhx2kxX6lxWKB6MY0Sof9BkQLP4LP4ZfG9Z0WO/xX&#10;0QR+7AhNsJ07CECikARBaq2aOtg//LcCfG6N/7g8IeyujWflgWUWnzQJ8Jb5+hn5f6swA2iI6uY9&#10;AdZsK7p084CD1hc7HM7fXbH1mAUpHZ2NEN/APM1jAC4flhVbSEebqCpX62h4xn0Z4HI94HKyP47L&#10;Kbd2ru48uLnrzL6eS9XP2q+9fvb4xeOHD1ub7tafuHWyonlvceO23Jq1SYDLxxJXHgx3qfS3LXOH&#10;eYw1phhaNuYAPu75x+URF7NdOsqIBaT+UXo3X+C5DNMXE1CuuRMEdKE9sPFBcEN7gNkyWYS9BEwl&#10;ExUs79SncpAijVCatD9wm+6CEMX1O03rujxxGQw8lycyGMAsO4DJ6X/QGkxUtmyrlvsC/0rbRbyw&#10;ZNdOI6c1yyBIdxef+7vRPbfGf1yeEPbzx35ThQS1KR3mwBU7yM4dXL3/rSwzEK41M3mKDU+ueWmD&#10;3cV7yw822rHxsaI52N+aab0FlnnecblPFXkAcJmeLk1DYSqXb+C5XDUTl/cQczkCchn4ZcDlQhMM&#10;DRtTiADP4Lzj8lfXZfFK0ohFZLklNtefxeCgHEoE5Zo7gTV34PnWDV1BTfeCXF2VESYi0AsTHv0H&#10;LHOOOrWVxKQHt+lS+ytUHrO+0Ok+1SzjMxibGuzAFCVPtc2qVgaTlngaz5ZAoA3TBNq4K3MRm2U1&#10;/lAzxcTeTwN/N7rn1viPy4TCbis6Ba7GulMssxJH4uXjCv+iZe6jGf7IqFVqDG4P1Yotz7Q5nGtf&#10;PlYqZ6z+YT5yuV8VuVdaFHA5S0uxBnDZY9n5QIf6aHccl6NubEy9VVYIuXx2P+Tyneuvnz958aj7&#10;YQuOyydwXN4KuVydFYbzy86V/ja73Ex2OujmL0VRsjBGCvLOMy6/dTYdcjazFhMgpaXdfcrjck/k&#10;VKc8AWWo2351dwOaHwXHx+tQaAggCjQmJZR36FG6yS5JQP/o/FmqI+SrWH1pxZl2/HIfrpHWeAYD&#10;15PWQaXYEkxRnc1GI5/+tfpRICzZpaOKIOh0JptlEJggPHesOf0boT23xn9cJhT24/teE2T81KbM&#10;KK44HzNv2HLl35uLMJvBD24PadPNvfdbX3/srGsqDrvK6WF6LXXnJZd3S4ksoKPN1kACLlcTcjlv&#10;gstbIJebzjy7cwNw+Tnk8qW7dcdvndjdXLmRgMs+kMt+NmWAy466OYZKZEz08ULzjcvvnc1eOxrL&#10;srPxCHOeaQluuB/2Myi3+19o9zvf7nuhw+/as5DSbZaCakKIcEVcTmOMwoty1alcZMcsc4k2olBD&#10;PwR1sWMiszwpg9HQ4eCxzxpMTvYcq5b7/P9iBqOPZnSA3svUB8VNXIYB7mXBHe2vbbwm0hwb/3GZ&#10;SNjta05PtcxACmxJ5ypUoGWe3XPXCTVCWXheEdwkcmSbb762YmUgLJWr0lAcBHSbd1weUEVul4Zc&#10;ztVUqFluVO1hfgHH5UspAVfzo28Up7aVFXYc2gq4/Kjp7POOm6+fP33e0/XwZuPdumPjXM6pWZMI&#10;uZxAwGUHnWwjZTJmhlQhvnnG5V7XZbes9OipaNV0JJoeArP811DG69ztlZcfB52sdzW1kkVYikEE&#10;b9NDbNRGbNcl91OAzfIBmjfrIJLQwRlajQ/cp0DZsb7DoeC8LXs2zGCsOa/wL2YwQHBhyc7uUQXh&#10;RhSAOnizvK769+J6bo3/uEwkbO+ngWVKiWr8xIUZGN5YR62Akfcs/1bHDKBe2u99dBY79chTrVV3&#10;2K5MUFuwmHItSuaLtf685HKppPBCBvoiXdQF6JfNzwcBLnuMczmtbVdRJ+DyuQOPLp993tkCufyw&#10;6+GNxk7A5ePlzRUbGrdkQy5nhh6d4LLrUsDlLCNlUmaGDGH+ecblITfzo0ZqiIXkTl6q159F/RTK&#10;P4iMP0f1bJt3fZdvU7dvcqouq6YQIkYZGuctOgtXa1D4ICGUt+kuClDYtMu0tsuNCMrnbzscvGYv&#10;vcYCTEvLMr3RPlz+l2jqzpYGqIffsTpoBoJwIwpAEJLmykl9fzuzjNccG/9xeaqwFaUXwJWZqDAD&#10;SJ4lqXKt/r9rmQepHj3lFF5tzrzaRjJEm4SSKkJGdF5yeVAVWSwpvJiRfr0++mdcPovjcgeey/cf&#10;3rg4mcsJY1wOc6r0swZcLnPQSTNQImFiyBHhn2f1GF89LArUkAgEaXy2yTiX/9op487rg0f2nb3t&#10;de6O15Wn/gdPOSy1lkEsE0MUaSIqDEkjlJekqADvLOCJPHXRobrdmTCtXH3L4cJth6XbLKnTLEQK&#10;zZ884wRTlHjSzpZwZnnPGoOpreOAQEhWbq757aCeW+M/Lk8Vdmhg2FY9TYU3mGhmqAlEL5UL//CQ&#10;Bzv8r93HAY1QHr0uQZtjxxNjSE5P5yDCj7U3+uJg9HWFyVcQnJ6W33xsv/vZjwYt/x7qPBrhNhrt&#10;iY3zGU30wyYFjKYEj6aHj2ZGfc+NHc1L+F6warQo5fvajG8bcr4X538vLfq2df23HcXfdpZ+Ld/+&#10;bc/Or/v2fN1f+aWyfKR8+/DO0uFtxYOb1w6WFA4Agq/L7itK78tf1QcY9G9wWQ25TlxwMQPdRj3U&#10;+eVGZzwtLgQ51sd4XEoN/MHlw9u6zh18dOXcmF9+cO/BjYbO2qOtx8uvVmy4uDn7QlHC6cyQo/He&#10;B8KcKnytd+K4nKQjv4iBbrWowDzj8hcPC29ZsQVklJv2rbjyKOLXoIznsjf+yL4zbZ7Vtzzrunwu&#10;dXln5+mJ6IggvOUQxTpkMWhEtpptOLoRmGXolCe4DAvjAqusGTLM6TJsTtyQ+BczGEDDlO8e8BjL&#10;RqgLEJ+sCoLRTiNteHDkt4N6bo3/uDytsCf2XZ66/U9XPBLJmlgQZY3FUvwrR5ng9ZkWO0yVeFqF&#10;OtGKhZtVmJnJV0rYX0Y0VF48WlEqDiWTpCKfpq6Yq41arYdZa6RebKK11Vy3zNpwt93SvY5mh1ys&#10;TnjYnfZxPOfnXBvk3hjmcznKvzkupCUpsj09/m528v38jIdFOU83FL0s3fB6++Z3Zds/7Njau2Nz&#10;/7Zi4JeHtqwbKV3zpWT11+K8r+uzAdOxRamjq1dh8xOxuXHY7GhsRgQ2NRSbHIRN8sfG+2BjvLAR&#10;7t/DXL+HrPge4PB1pd1XL6sRd/MRZ7MhR+MhO8NBK73+ZVr9phq9Rqqf9TGfdVEftZQ+qiuMqisU&#10;SQgtoqcr1kNdWIHjcvA4lwtibpSktZVDLnefB1w+/7yzFXD5GZ7LNUdaj+26WrH+4uasC0XxpzMI&#10;uWxcZq+zSlcBcHmTqMA3lOxbtOw7Ffl36grvNJXe66De66M/GKl+WKr+wUzrg4XOBxv9jw5GH51M&#10;PrqaffKw+ORt/dnX7nOAQ2/Qis+hLr2R7r3RXr2xPn0J/n2rgvpTwvrTIweyYgZy4gfzkgZWpwys&#10;yRhcnz1YnD+0qWhoy/rh7cXDZVtGyneMVO4e2VcxUlE+snvH0I7Soa3garducFPhwMb8gXU5A0UZ&#10;/atT+/OS+rLjezNjPqdHfk4N+7wq+FOC/6e4lR+jvD5GuH8Mc/0Q5PQBXB7ARcLH5p2H5Qc3i8+u&#10;yzT4uBk5mI80rrzYFYqDcsAM6YsJKI8RGQ9lnGDD+zO33S499jl92WmlP4rBUBThIbfQVmr1VqO6&#10;B67jUHY82eqATytz5JiTp9gkn0Tjjon416Y9+MlYirwIaxBiU1d3kCy+pw5c+ScRPbfGf1yeVtjv&#10;3757mOajuAKJ5oeWSJQqX9zdS5Lw9L9/L5vRR/Otj968zJCSX5CRgpqMmmYBOTViCSViMQViEQVi&#10;IQViATkCQTYuUmItIINaSL5wMfmSJZQkJJRkpFSU5NS0VHT01PRMtAys9EyczKy8rOz87JzCXNwS&#10;vHyyAgJIIUElEWEVMVFNSQldaUkDWaml8tKWinJ2yvIOKKQzRsFDVdFXXTlAQzlEExWhhY7XwazS&#10;xaTqYjJ1Mfl6Kmv0VdbrqRTrYbbqYcr00Lt10ZU6qAPayke1lE5oKp7WUDirhqxVlbuoInsJLXsZ&#10;JdOFlo0T4SdnYihbqnYecNmLwC//4PL2MS7fvfX6xbNnD+4+uF7fWXN0Ri67GO9x1E3WV1zMQJ8n&#10;KtCjKNWmJHUbJdOuIteuhuzQUOzQVrqrh75noHLPWK3LVKPbQvuhtV6PvWHPcuPHzqaP3cyfeFo9&#10;9bF55mv/LGD5ixDnF2HuLyM8X0X7vI7ze5MY9DY59F1axPuM6A/Z8R/zkj6tTu1dk0Holwd3bh7a&#10;tX2oonx4757hPbuGy7cP7dw8vK0EUru0aKikYHhD3vDarOGi9OGC5OG8xOGcuP/X3nmARXG1bTj/&#10;lyIdkd57kSa9g6JgV3qxixVEpPeO3WhMNHYTo8au0ST23nvvPfYeOyAIzP+cmd1hd3ZBEjWfm2/e&#10;67m4lt0pp97znnfOnHkzJuvNqPQ3pSmVRUmVBYmVufGV2YMrMwZUpParSO5TkdSzYlhM+ZDIt4Mj&#10;7/TuYqjWwtHNbOeF5J0XRjTNU5YCZWZt5Q2n+m05H7f/xuAlv4Z3inJw8DRbe6TnxjO9GU953cke&#10;28/G/nwgxuabEPnSiJB5wTUvP+ZkJHSlWvnze+18TPLQxTidDt1wUPdJtbVNXw1DUjJmPJcbEnVo&#10;53kPvUTOW1nbtiSPmQyPHEC9UfmIzRSqULp7T9+2IFg9IahVVtD4Hzp9PSd41LR2o6a1L/kuOH9C&#10;u6zRAVmjAzPKApMLWidk+gzN8B2S5jsgyafXEPfYAa6xce6Rfdy6Rzt1CnPoFOrYvptDYAc7n0Ar&#10;79ZWXv5Wrl4WDi7Gdq0MbR2NrGwNTC11DUy1ID0jLS09DTWt5mpaaqoazZXUVOWUlb5SUvxSUelz&#10;ecXPvpL/7Eu5z76Q++xzQB8XgK+kSeTa8B9an8vjcvJ/Xyp8/pXiV80U5eSUFOSVlBWU1RRVVBSU&#10;lZs3T/d12tev65bBYfCXd+cM3F+WRLg8c+SZn7+7sAZcXnXj0La7l04/uHvnztUL147sOr99zYlf&#10;5x/8ecruWWO2fUNzOXfQipRei4aGL4nrMic60NPSUF5RuYWiipayKqStoqoDqTbXVW2up9pcv3lz&#10;g+ZqhmpqRmotjFu0MGnRwlRd3VRD3UxDw0xTw1xT01xL00JLy0Jby1JH20pHx1pXx0ZPF7LV17Mz&#10;0Lc3NHAwMnQ0NmplYuxkauJiZupqbuZqYe5mYeFmaeluZeVhbe1hY+PZsqUXkY13Sxuflja+LW38&#10;bG38bW0CbG1a29q0sbUJtLVpZ2cdZGcdDNlat7e1gjoQWXaEWlp2amnRGbKx6GJj3tXGPMTGPMjC&#10;pNmXit0iXQ7dSv9L4Qshl+uhLLK2cp/tl/tvv9Bv+faojacFUIazvPl07LoTMb4zwpTKwhy+7X73&#10;nt5HvN0NoStVqg4LHyT51DU6ILrh4d0X3rM7y5bxXG5IxHIGzXHTSZAyqtIuXDuPXjL/47nM0BuF&#10;fZettCZFa3wd0XdV9OEbvfdc77PrWt9d1/rtvt5/zx9xe25AA/ZCNwftvTl4743BGJwy2n8zft+N&#10;hL1/JOy9Hr/3+jBo99WEXZehYbsuJe64MGzbuQS6MydsOTVsw7H4dUeGrj8Sv/ZQ/Jp9Q1btGrRy&#10;16AVOwYv3TJw4fr+C9b2m7827sc1/Wct7zN9cc/pi3pNWdBz0tzYcdMjxk6PHD01snRSWN6Ybrmj&#10;umaXdU0r7Dw8q31CWrv41KBBSW37DmndI843tr9vdB+f0BjPzmGuHUNc2ndzCezo5NvW3i/QTlNT&#10;/St5pUQ/5wOJUbtTeu3KGbiPcDnn+MxR4PJFcHnbqpuHt9+7dIbh8lXC5dUnfv2J5vLord/kbhg5&#10;Yk3uoOUpvX4ZHvVj304eVsa4ctg7mPoFOnj423r42br5tnTzaenqbePsZe3sae3kYdXK3dLB1cLe&#10;xdzWyaxlK1OuHE1tHE2sHUys7U2s7IwtbY0tbI3MbYzMrA1NrQxMLPWNLfSNzPUMTXUMTHT0jLXq&#10;ZUSka6Spa6ipa6ChY6ChrU+ES52mnrqGrrq6jrq6tnoL7Ra47DXXJFc+FXVIlfzVaK6soSaQOpES&#10;LcUWRApqavJqzRXV1OS+VE7OCzp6F1z+S0RuCMp9N9AP9W043Xvz+T5sBGPjqVg4y+Hzw1VHhmqP&#10;jdh33vzj3lChb/f9/oOUxe/R9Vy1E/KGzGX6o0QnbbpkzHguNyLqxuX7rS1SW1ukcZqLr2l2V5e0&#10;ZzcMPm57haoUftrbSqksSn1UyLCVEbvPk1UW0XPo/kPfn2H61ak+dB8jnQ29jul+JIzI9MkzA9E/&#10;t5wdtPXs4K1nh2w9O3Trufht5+K3n0/YfiFhxwXyVNiui8N3XUzadSlp9+WkvVeS915J2Xs1Zd+1&#10;1H3X0vZfTzvwR9rBGxmHbmYeupl1+FbWEeh29tE7udCxu3nH7+WduJd/4l4BdPJ+Ia2iU0Lh88n7&#10;xSfvlZy4W3z8ThGt4qO3io7cwK9lM37up62tAe87wt1+R0qvY0XxxF+eJOTyr/OubvuFcPnyWRLH&#10;uHL+2pGd57dJ4fLG7P4z+3d1MDP47LMv2rSz33224OSdUUf+KCO6Xnb4eunha6WHoKslh66UHLxS&#10;fOBy8YFLRfsvFe6/WLjvYgH+Cj8T7YUuFOyBzhfsPp+/+1zerrN5O8/kQjtO52w/lbPtZPbWE1lb&#10;jmduOZYBbT4u1LH0TdDR9I1H0jccSdtwOG39oRRo3cHk3/cn/7ZvxG97k37dO3zN7sRfdg1btTNh&#10;5c74lTuGrmC1fQi0fNuQZdsGL9s6aOmWQUs2D1wMbRzw84Y4XCN/+q3v2kNDd14Y3jCUocES4QtI&#10;KpSFD1szbYmGMhrY7vOxCSvJvT7lsqj5+xzRCLnN8sPqjeKffxh1cU6TfFNUgEVaG8u0m1cfvH9f&#10;li3judy4qBnjfnPWGMpxmZkbgGOSo8gNwI+0zhwjcg9QOf93b/nSKO0x3YvWRe4hazQzXKbRfEoq&#10;mpkeCDTDSxL0TKaj0p0W/hRE+jDbq9HD6X5OvDD6bhKGycztfoiZJzuCLO9LRBYw23k+hV6OnX5T&#10;xvm0XRfSGe2+kEErk1bWnoussmnl7L1EtA+6nAudeVi2bFOirZ3JZ5997mxpsjA++sKkrOPf5h8T&#10;4fKNRrg8KXfrmNQdZYmlsR31tTUB5ZAID2D3xO2yg1cKD10tkq5rwr+NqVBUB0VEf1NAdF2gg9fz&#10;D17PO3hNoANEuQeJciB8poUP2QJdz2K0/xqUSStj/7X0fdcyaOFDGi1cF1nhMpm8/3oyoLz1DGqq&#10;IU8Zqp99IdQAtklIgbLIbGU0LTSwwnWRaGxocoVrvdH8PnoLpxRGJ0VL3u7Dv+h6syb8/kE6smwZ&#10;z+XGRZW/qoz0K5WcM0fWmdMvOLze5aNHM16qUK+a910cKF8SaTg+ZPK2KLgz6+q95no6s2imXWbW&#10;awaaBXQWopmlc+NoFqWzAM1COpPlJWk0S6VzBtQAnUUATQsfTt4r3nYys2uY22effamsrDKsS5t9&#10;X2f/sWjypWXTL/7607Xtq28e3nHvyjlw+fbls1cPbz+39Zfja8Dl7w7MGXt0ZtnqomExbTy+aqbw&#10;xRfyCantQeRjN0v2XyrYf7mwacKWrPJZ7bskVXmM9l7KFYq+0gjzIsxdfX6RfWE5kGKhRUqJLTTm&#10;bSP0ynDMGsqiS15ATPmTaLIwdtGQp0yILO1GHwtl0irEoSxGZOZh62+2kXcBo7H1XxJIvaabH6dB&#10;fkDREYyDDSyyjE4X5V9a8bryg3Rk2TKey+8UtWPdCVftBMl242WUExMwvOKxNlXxMW+JQK+VXz/V&#10;aD+ng3xphOXEkLl7oneR5fOBZjEuN4zmOLp/NgXNDJ0F/f+voFlAZyGaCZ2FvjNE40mEVgyaWR25&#10;UXDiTnHRuDAdXfi8/2dppF/UP/LADxMebF/x5MiWR6cPPP7j0pMH9+9dO3/j2K5ru9de3bLswuo5&#10;m74rTu/ZzVhfB7uYmulN+bHvuUej4MwCoELONqJ3IhgSUFhUDeCYUT2RkVlBroWFwBIZEiFyU6HM&#10;VgpdQYL6gt4F5frwhQSUxbhMZsWdi52zJ9piIpmA0WFuh/Kn6mh43Kb4YVWhVP5QJ9o/SfL1fYHW&#10;6W46w3ZuOPmherFsGc/ld4pY9qA5QLOUcZZW4Xe5YR/rBYCiqlC6f1/H7fuuCqXh9t+GLjoQw7zZ&#10;RIjmnpJopunM9EmguT6mwXRdms5S0AxJOM7ggiSdmZgGAxQGLtLpLAJo4jtDLLyE3iVh9L7Luacf&#10;lv6+Lzmmj4+SkvJnn31moKPdO6TDrNF5e9Ysvnr62IO7t29dOn1uz8ati2d9X5zeq1uQoS4hsoqy&#10;Sp+BAVuOZZ15OHJfY5BtirgUZtSwd8ywmJEgU0IcEwdZiOMGicyUnpDIUheHE4WymJsMiUBZUKeQ&#10;CJQFtQ8x7UECyoLGg4aE5vTzgRi7yaGKpeHu33d58EDnIz7XJ5AqOs7k7HBnLSkRDHS3nMFzmN4n&#10;0SX/hmTMeC43RdTdG4/atcz0N0sVbT1QG6tML8O8Y5udCZo/ajQDqlS6eMPI+psQpbIw16mhKw7H&#10;bD8rimbWawaXm+Q102LQLOk4A81NdJxFfed6NNN0FotsCAHNDOpZNLPK3n0h+/CNglP3S5ZsiO8Z&#10;52dgqA3sAtBKisrmpqZOjo6tHOwtzUxVlVXp7/9PT1+zR3+/ZZsSzzwoO3KjaO9FMJTD2UYkRl5R&#10;iVBYCOIGcSyWBSGOCZHZLAtLQFAmtEShTIhMQ7m+VEWgzBIZIjXCVpAIkYegEtkKFYFyQ54yN4LB&#10;TFVefjjGdUoomlbLyd0v3zD6iMvFMaIjGEc2OnsaSpmw7G+WEmSbee/m4w/YhWXLeC43UdSyuTvI&#10;ohniDQjCECzab8TrB7pU5UeemwG9UTxyycx4AplV6j0tdPXRmG31aKZ7mgSahXRuBM2M48z0c05M&#10;Q+A1QzSaG6Ez+MLSWRLQDJuIGC9SFNASjM4+eovQeeORtAkzYnsPCvDxtzG30NXTU4dMzXU8fKxi&#10;+/uOnRqz4XDa6Qelx24XMTAVZWvThF2IGqEwPghBLB3HTPpZHDMSzS9bCCyORYhMoCxakqJEFocy&#10;KkJQL5AIlOuJDEmFMtMGpEGZcBmNB03ol6MxntMIlE2+Djt22eyjzzKCKhVf39eN8h0hGcGA0NFW&#10;/Ljzw/Zf2TKey00UVVdXlxDxrbteorRoRsG41CiKUvy4d64ZVSnuPGOpPy5cuSzUb0bYmmMMmhuL&#10;NQvpzKC5PqAhSmdRr3nLWQGdheFmDp2lopn1ndmwBkNnIZXqfWeIOJKSdOYA+sC13BP3Ck89KD50&#10;PX/bqUxgGiDedjLz4LV8UPvUffK9GEn/tmj+Cj4IJc5isYRBbIJFiSzuIKcjy/XZFyMyxJRVfQHS&#10;qocyW+BM7IKFMqpGBMoQh8gMlBkis7ELFsqkVYh7yrFoPKuPxfhOJ8sS6Y8P333W8uOugMGInoMx&#10;NjnKWdocDHfdYcMiv0N/+7D9V7aM53LTRV27cLe1RWqABTeaEWid4aZbsH35R1idGcNJyTUVqxQ3&#10;nbTWGRuBvuQ/I+zXd6OZ4zgzXjPXcRYNN0MMCGgxMQ0BnRlXTiqdIRo3jCcojc6QBKCFjGYAJ2C0&#10;KAT3Xsref1Uw22z/1dy9lxlWiqJTIFGwNi7OjkIx7jArsWRA4iyGWBZDUnEMiRKZKRmOjwzVE1kE&#10;yoTIKHy2ItiqoatJauxiACqXrmKWyAyUGSJLgTKu62hCaEg64yI2n7LmQhmNuUKZ6AO2ajqCsW2Z&#10;D7qM5L30APPU1pZp1y/e++CdV7aM5/JfErVo5lZnjaGcxgT5mmZ3apX+8Iox9VbhgzXitwoPL5pR&#10;r1pImatUpbj2uI322AiVstAA2mtuINYs6TWzaP4LMQ1IiGZCZyGam0RnIaDxl5EAWCzIWLQxXqck&#10;ozmYFhEHo+8jzpEFYhMgkiRBItlksxlhsyaSWUEJNJHIkJDIDJTry5+tlL8Su4Aa8pRJTBmeMoZc&#10;gDIa0roTNlKgXK3w9JrRnTPmVPkHCjfjmG8VHlwy6ehIugynE0HOGvFLZm37GD1Xtozn8l8SVVdb&#10;OyzqOwy12rUUu1mB8Zebbv6I6AF1lWofYHYRBnqVyusX+vqb5y7+tgN5ekWa1ww0M16zz/TQlUdi&#10;doh5zcwMDUJnuEs0nQV9VYjmxsPNzDCZg2aGzgKHjkWJCJ3FAE3TWar7DNXTeWc9oBkJeCcENPNX&#10;FJFcen5AcU4kkgCWwlB9apnEs9lhcSwksgDHEkRmi4tDZEb1gQtGNI6ZGnknlEXDF6h0hsgMlAUN&#10;A40ETQUNxnt6KPGUpUIZKld++VCnV9vhM8q6kIEg59e/p9fKdRVqSVED0FkkIhiZbjrDhsdMqfvA&#10;EQxGMmY8l/+qqFvXHqIZSb4DEHLWKpw7pis9be79As0vVOuqlCekRdkol6IF/zK7rfQHC6sUN5y0&#10;1h0XrlQW5v596JKDMTvF5jVDUhxnmsscNHPpLJzgLPDRRBlBU0NqWEO67wxJ0JmBF8TijJa0EAdE&#10;k5EVECkqMYxyINuIODtKHLb+jKIpYZMnEayA2EyJEZlTFLRYIgugLMQx8ZEh0dJmq4CuDqlEFoUy&#10;qVmayMRNFkK53k2G0DzQSBYfjHGfSm706Y8P3ygZvoDQ2KpUCgf1tpAbmRLbn6zS9QHunZCw8pxR&#10;XaUue+9nlgI0377+8CN1W9kynst/Q9Rvi/e5aMVzXtYLtbbM9DTMP7SefnP2e0YzXqmgYwDNTpqF&#10;7vr5v89rTY4pBc0K285YGtEzNFp9FzpvX/Qu8jSgSECjgZiGNDrTaBbSWYhmgeMsSmeh4wwJmCJC&#10;ZwY6jMR4JEpnGtAEYSI4E8McS0BxETiKQlMoDlX/kjiH4iJYVJxEiiSeZITJV8NEFi0ZDpEhpjwl&#10;iSxwk+uhLCAyA2VJIgugzNS4EMoCLqNhoHn8uDfa8dtQpdIw4wlhO8iNvgaWv6hVmJAe3kqjsLNT&#10;2rNrBu87nZkOKx9c6+ppkI9uwuk4gdZkheW1Sw98vD4rW8Zz+W+IWOGweWhJnGhG25YZPibZXZzT&#10;H14xfd9AM/YtV4brXZoY66JdgNa8cZEvRTWT6jUfuGhmOSlEsTTcelLI9zuj94gtb8TSmemo9WgW&#10;0pmL5k2nhQgQozODiQbvBzJ6J52FD6RwGC0KaIiDP6mYZgH6/mKOJnpwgTjJoCWaTkH6WRbTOH43&#10;kUVLTBhKbvD+nrib/O6AsnAynOhqRBBpEmgYU3dEWTFN5ZuQQxdNpXjKrGrlj25y8jTIc9fL37PG&#10;jap7j4enBGFl085O6eggYl2GjmCgKxUN/4npWRLd7YNIxozn8t8T9eLp6wifEm+jJMmJPm66+Qmh&#10;g2tet3jf57Mp+eunLPoGx/uaZnsa5HoZ5m9d7k3QLBkkeaN49rqR85RuCqURJhNCRm+M2nM+dsMp&#10;cTSLec1SYhqceRoQiwOazvVoZifS0WLpzIlscADNQRU3+iwCaEYs+zhYJOEO8YjHB5O06AQjNjGC&#10;5LEJFicyN48i2Rc4yJAIjiWIXD8NDkKBixJZUClMHQnnXRAoC7nMxC6k3OVDM0BjQJMYtTHKeEII&#10;GonLlK7n/pD2OjSyDrISfZ9ZlXqt/OahdqRvkr1a0bd5oXR0TnzjpqtCqeZVi/iQwdLCyhlehkkR&#10;viUvn73+qB1Wtozn8t8WdeLAFR+jEZKrgKKpOWsVTsqKIDOa/96yL3CKKfmjW5072Gd66Of6mZJH&#10;V9x083yM83au9pB+E+aN4q27eoGzOsmXROqODUlbE7nrXOym05KTNETpLOo4M52c4zjXxzTovw05&#10;ztygMyNpdIY45CLiMJoBnxCCLBMZcYjJlchDhlJFNuDsIk2ckwpYzPx9F4sh0fwKiCxaMgyRaSjX&#10;lyFbsIybzBY7xFYHXTVSb/GJxy5EoIwGgGaw81xs6mrSMNA82s7uePuuHhfKzPjsmfqDC8bUixZU&#10;nSJpZtTnX2eG2aqWxHUaUvdS7W82ZuxFKUzMiECn4EAZCrBI8zEecerQ1Y/dW2XLeC6/j6iF0zZL&#10;nTYXaJ3hqlO4Zk7g37kHSLfjrct9AsxzPAxycZxZo7q8fKKdF9fHvnmxh37B9pVe0gMaFUrPn2hG&#10;L2wnVxKlPjqkz+Lwzadjt55p8E6gaExDwnGWEnFmJE7neqxAwrizGJ0hIZ2bDmiW0QwHiRrAtKg4&#10;bH2nOLuLSgBiodjECJLHSbZQorlj8itWDrQYIouVm8jr+ARErheXyNIDyvWxCxEiQ6j6bWdj0Qx6&#10;LQpHk5AviYr9ud2LJ5pSgsWvlWvLW5Ql9giwyInrNLQsKXr5jMAzRyzXzQ/wMMhrY5V9+7Q5Vd1w&#10;0KNBEQ9j9exANGPJ2coQus/PM7b+A11Vtozn8vuIWPagOVICzTYZ/uZZvqa5x7f+xaUzXitTlNKK&#10;GUFehvmeBrmeBvlLvw8ikzHeyle/0EyKGtDWOvvcftsntw2kL4xbrlzzUi1tja9iWZTqyJD2c8JW&#10;HWEnaUiNabzzZqCQziKwoNEMMSghEqWMMLIhBmjGZ5QGaA7a6iUBaFaimGZhzf4V/ZIjzq/sX4Ek&#10;KMyqERYzYrMjwDEjNvsiDnJDPjJESlW0nEWIzEBZCpHp6mOIzIEyWbcTVb/ySEzwnDA0BqWyqMxf&#10;fWvh9nLeCIXGWaWEVvd1RpSl/KhW6kW4/Ns1L3ZUL8L4rKtrSpBtuqtOwYoZ7SjqSylNrhHhyJTc&#10;sS0uviZ5AebcV1wzYeXcD/AukqZIxozn8nuKBJqj/Ms8DYZz0Iwhm7dxTmen9LsXTJv0klZsAC+m&#10;RmXWqG5uugXwlP3Ncjcu9iNYhweNX98ovbxl8Pye3vFtjm0sc1fNpJ1xyXcMkhCh8vc7XDRGRyiV&#10;hTlNCZ25K5peTZ9FM917CZpZOjeCZilhDYiOODOOs/TIBiRJZ4hllgSgGXF4Vy8hpt8Na9FvxEW+&#10;bwqCGXESIC5OshvCMcQSWaxw2EITliEKU5LIDJRJLTQE5XoiC6DMcLnHejqgPGNXtNN3ZD6cxpiI&#10;aTudqUqJl1KiXdXK3zhhuXRqhxtnLPeuc1o4OahsePTAroO7uqT6mOQ6axa56ebDyWhrk7ltBQZq&#10;ck2NZtBHvnPerFOrdHQEibByJrpMdEDZy2fl/0w/lS3jufz+oi6cuhlgkSo5oxlt0V0/r0/QsNeP&#10;tMmN70bQTEO5rkJtXGqUi3ahu35usG3WwY30fDvWQ8E21BdHNjuD1x76uWD3z5PpR04kH2PBLlWK&#10;G09ZWU4KlS8NN5kQkr+WhJvJyzQbm93cSFijHs0Qiw+I8fIapXMTAc1hNIeDUkXQKUpSaeLSVlLs&#10;oZog0RSyyRZkRDR3LI45IQuILSghjqX6yIyk3t8TEFkMygIcE6GKUdHwlPN+jzSeECJfQmbpbDpt&#10;RVqgpLf7Run8Adturql2zUuWfBdMUZ8Tp7hWkXql9vQP/XN7W65b5D0hM8LPjITUMIZbyXgD73xy&#10;Cm21SvHVQ50+7YZ56OdJhpX9zFJaW6ZdPH3rH+uksmU8lz+IqPUrDrpqJ7SxEn95No1mF+2C9F79&#10;a8sbnZ7xWvnVA53U2Dhn7QI33bwQt7SLh+xIB6jfRpWimu351R1Q9jLK8TPN8TTMddYqmlHWlfQi&#10;cseG3VKoKoXLNw3azu4oVxKpMbp7z0UR604wqzaLxzTq6SyGZiGdGShwwxqQKE0k6QyJ84gQSkjn&#10;hgANSQIa4sDxHxYnMWIshkTzIswdg+NGQhaNE5kpZ5bIBMpspQjdZAbKDJFZKJPYBaniEzGxP0eg&#10;0lH1QbM7Xrlp0OB8uGql49ucW1vkeJI7GQU/jutMbla/UibPl6K5vlUgdzKoZpuW+vjTaIY3gCZX&#10;8UxdygOooqog0eq0HnGSb4eC0E3cdBI2rjr8T/ZQ2TKeyx9ExL4fvcZJ2j1AyFmrcFxqNFWjKiXs&#10;wOi1SvljTeDbSrGsd9thdy+aiUelCZR3rfHwM82lJ8zlbVjoP39iJxzWUb1oYlYEVa0s3YWpVCp/&#10;qjF8lb9SWZRKWaj39LAf9pKYhvgUOprOAs+LiO75jdNZSBARrEB0cAPEYSRgkCibGAkdSS6gIRHe&#10;MfhjxCEjKw5A31PsMdnjMxJNiSB5nGSL4Jgbr4DYohApHLFyQzHWF+k7iNxXtKZEiAwJJsPN3RPt&#10;NS0U1a1cFpX0i3/FMw0pd/lYkUGYwrn9du3pmT9A89wxXShKSayhwsummh3Z4tTeLtNJq8BFq/js&#10;bkequuGXsWLfGpWxyTFO0p7rg9BNpo/5le40nH708SRjxnP5Q4lYZtwsqfcAA61FHtGW6mige1Qq&#10;vX2sNa045MkVE/F4NHqF3K7Vnr4med5GOcF2GRsXe1PUV+g8C7/pCP/FoUXx5Jxw6m0D78d8TcLN&#10;8/Y5GI4PUygNN/06JOe3yO1nmXkaQLOUm4EQM0xm6UyjmaUzCXeK0ZnrO7PuM8sjIg6tICGgGUYz&#10;dBOFHctoRqJ8hDj0/CDinKL+7JyEiSRYkAVO1iBO9oVlUl9QkGgZConclMAFxHGTe6BCUa3Zv0Wi&#10;ilHRRhPCftrvgKqX7grUKJCGwbQxgma5c/vtmUmZBM2ju1J14miGKLlLh2zCPFPXzA0kfoDoT6Ii&#10;s4nkZ4/qhgYvOQGDudeXNXA2018kOtHHk4wZz+UPKOrVi4rewWPpNZq5aG5jlYkWT9+sk/Y4NYTu&#10;ga5Sp0iVCzsMRLsqO1Z5+pkSKGMg2SdoWM1zTaqWPgilsPi79l6GuU6aRZsX+1K1Dbgw2LJK8eRV&#10;4zazOmFgqz4qpNu88OWHY3aL3QxsiM71vrM4nSV8Z3E6Q0IS1fvOjDj8gkRi0AyjuYCGRCkpLg5M&#10;WXGYC3E2YMU5oECcBNBi0sYmlZsRiJNZOvukHDiFI1pukj6yOJEJlNlKEScy1GMD/b7UZYdjUK0t&#10;RoWgigNndTx1zVh6QBncrFE8uNa98p4eeYSkHs3y54Fmhwyg2UW7gPYhmAdMhDtim2rFqkdaVLmq&#10;9AYMkTYpt2JGW1edQsm3kKBTuOsO69N+7OuXFf9835Qt47n8YUXd+eNRZ2cwNEkSzQEWWZ4G+ZuX&#10;+JCYXYOTmkW+p1v59pVevia5noY5QbYZIe4pGEgO7Bz/+IYB4XuVAlXRIsJnhKN6YVrPfsSLKVcm&#10;vrbUblOpVPFMPes3b7VRkYqlYbaTQ0dujNp5LnYLd4Jz/UJ0dMRZbLaGkM6iaH4HnelXVTF0ZiQA&#10;FgdnrEQYzUCQEYePUsSh6jvF2b0BiaahQRYzYrMmklng+N1E5kCZLWqGyPQ0OGE0mUC5vqZQcag+&#10;VGLZxihUKKoVlZvzu3flM3XCXE4DgF4rV79Smz+xg6N6SU7/vrWv1cnTJfVolrtw0K6jYwYu/y7a&#10;hcun0RM0RXeHXjcwLCMiPsSmRX5o5AEWUqCMTtHFJe/OjQ/4dqimS8aM5/IHF3Xq8LUA81Q/05S2&#10;Eo+c+ptlAbJ7fmWe2WuofQtVo7htubevSR6JKRvlbVvuc++SaZhnciuNwmi/pLMHWlJvlbcv92lt&#10;meWsXZDdvzdVJ/fmgc6+39ypt0qk/zD9TVQYmb5RWnvCutV33ZqVRGqOCYlYwDjOJDTJDWuI+M4i&#10;dBYAWpTOkJDOjbvPjAfNMoulGBjdIKYhIRAZMYhkiSnK0PcR57D1Z+QkRlz1WaDFZg3ZFMs7JFoy&#10;wrISxTEkimOWyIwYH5mFMglcoMpQcai+iPnhmqNDUKFOU7qtO2mNKpYSuwBMq5WoStXKP7V7BSY5&#10;aRbAKc6L61PzCmgW9ZrlLhywb2+fCT/Axzjv7G57cutP9DiNiJLbvcbTxySPnlTHbfnoDugUp49c&#10;+2/1StkynssfQ9S234976CVKvtkEDdTXNDvAIufwJnoOHKdli+qtwvGtTs5axXBevI3yNvzsT5wX&#10;6stF3wa76eZ76OcFmGfHdR7SxirLxyTbRato329u+HV8WpRd89IJGRGvMN6UGliE3ig+fKAzdEWA&#10;6kjiONtNDi1aH7XtLHkwrOGpGhAwwUgUzWKAZlw/DqA5eKLp3CCgGUngT0ziQQ+OGKo2RZwdWXFP&#10;xxEnqbTYjBAcN0pkAY7FiSwoRhEok3IW+shSoUwqa9uZ2MJ1AjcZVZmw0v/RQ20pS15ALzBaUl77&#10;k//wyIFVzzWe3dPp3z7BVSffWasgp1/fty8169EMUc32/+7mb57jpFlYkhDbYHCMI0ru0EaXAPNc&#10;NG/JCRjoCOgO29ee+C92SdkynssfSdTyH3a6akmfOQeSBlplH9/uRM+Ea8Brfq3y/L52weCeLtpF&#10;GBuSLemwxvJpgfCXo/ySQtxTWiqXOqoXwaFeOLk9oLx0arCrTqGrbn6YR+qfNw24j3WJCt50pfKq&#10;oy3hYZGI8+iQTj+EzdtHpmoIl9RonM6MQ8eipCE6szwi4tCKFkDGiEUbB3kMo99B6oZEE1wgzk9N&#10;Fjk1J0m02AST9EsGKyBO9qUSWbQMhaXaOJHJYhe7z8eisjr+EKZOR5NRiauPtSS3+BqaVlwrv3mx&#10;Dy7YDi2K8gb0wQX++V1dFs3ZffvVvNIgwWgGzS9VMA6L6zTUUb0wKbo/VdVI4EIoSu7YNqc2Vtlo&#10;2JJQbmOV5qqdsHLerv9uf5Qt47n8kURs9tdrnTXjA62lodk4p51N1skdDJolGjqETlKhVPun+pmd&#10;rUhcgukblML49Ai75sVDug96fNX49/l+S6YGXTlsTVFf7F7j4Uk/ut3BIePmaQtyw531gKT2K3xZ&#10;pfjkkVbKGl/10RHyJeGmE0ISVkT8dpzcDxSGNRgcMGLoLAA049OJAlro97HQYejMAFqc0RIIg4RO&#10;dGOMZiUk9d/ktTQJDsg5kbjYhDHp5GYBQtbEcirIO4Njro/MwTFNZCGOBUSuL39h4CIWFRS/gqwa&#10;iCrTGB2RusYHlUjc5EboWa789I7ekK5DMNJy1iqcVhSCq/jzu/pxHWg0axdk9elb/UKDuMYYY1Ff&#10;3T5t0dExHc1sZhnzkgeJA9YLvoL8ie1Oba2zSJOWgDIav7Pm0DkT1zE9QqKb/GOSMeO5/PFEbGL+&#10;cqmTmtGCycOpQPNOoLmBgAbAin7CLhbzUpUqV40PHQgfJ7Z1IvVSjdw/RLehvrh00LatNVkLFL7z&#10;0c04YDMBlPG3XEXw4MlbRbIxOzsKwvC2Tg503nHWsu3sjvKlkcploa5Tyf3ArWfIq4akLOIsoDOD&#10;DwbNDJ0FlBHSWRTQ0uMbEAdqjJhQgJB9LKY5iPzHJApiiKSNk2BGovkSx3F9ObCFwxaXCJElfWSI&#10;KXlUAXlaBJVStiHKZQqZmyxfGtV2doed5yxICEKqm4yWw976Q42/VXzyh3G4VzIzE+7XuW0o6v+e&#10;39Ub0CkeaHbRLkiOjrt72bTmleq5gy17tU3EmKyba+rj64bS7x8KRKB8fJtzWxvpUIbQ+L8pXMH0&#10;BYkO8k9Kxozn8kcVsdLkBVLXnGPQDEcDY8B3xJoZlSu/vKXX3T3FRSc/Kao/WesALlK1wpM/DMM8&#10;SX9z0y347Qf0N6GDQ3qjwr1zZuPTol7d1/t9XsDsUV0qHmoJunG58sOLpntWe1I1SlSNXPWzFlN2&#10;uFhOIrePNEaHBM8J+35n9M5zjQSdWToTCelcD2ioUTqLARriYE5cLBOZDwwrRcWB6V8S51BQ/emk&#10;BihYcbIgkjUpRBYtGWFZsSxmRJeqOJGZUDIqAtURNDtMnb6/h2qautPl7fMWVKW0aDLqncBU/eFF&#10;E7IgEXMZxt86+avHrEM9ktHqfEzyjmx0oaj/vLinN7T7EDjRHga5nRzTewXFo0HaqxW1t8u8dtSO&#10;TJMXPTJH5GET50Dr7IagjGY/MmUh0wskusY/LBkznssfW1RtbW3e0LkNec1o020scw4wr55qfIbG&#10;W4XTOxy8jfLg3Xybh6EoWaag5lWLxPBBdKCwcEZJd/IQLTOepTtn9XP1oSGDrBVLB3eNH9ItweSL&#10;0UVDewqeQHmlgl/7BCfmDuj9+qE2eSSsSunmHb3hv/hpjYloVhKuN5bM1pi3LxpjZ3hqQt+5MUAz&#10;rh8H0EInURRSDKAbYjTh3eYzjZOaSNyt5ojFq6ikfsmIe3Bpqk+eiNgsMCyW4iCzRcHiWJzIUnBM&#10;ixQ7Cv/HfdHh80l1yJWEa40JT/rF79ZdPRIOlrp+EGqWavbnbf2c/n06OmbePW9G1dDPKEHYhVLK&#10;H9Qb4yqguYND5o1TVhhsVT7RLhzS00WbPDtq37zYsUVR36CEOxctdv7iTabb10m970dudexf59ra&#10;EoiXElOGAOX8+B/qakkXkOgU/7xkzHgu/wOi3lbXZPSf6awpHc2+Jtl+ZrnbV3oT1DYSJaxWPLfX&#10;DlvaqxVvXuxDOF6nNGdUNyfNQnA5f0AvqlqlfkiLD29VShN6AOJ+ptleBgVhnmmuOoXTSrpRNUJ2&#10;U82WTm1r8sXYs7vsSDwa35QrY1x84JJpxIJ2qiMj5UvCTCaE9F4c8fMBEnQWoTOLZhbQLGXYSXUM&#10;oEWpJAloqHFG02oCoz+ScGpuYojYpEplMSSWa1oCHItMfaNVj2NRKAuIjGLvvYgsOyVXQmZcRC5s&#10;d+iSaYOBC6haAW3g0FbneeO62TUvdtXN6xs8rPyRDok+U/JPbhimxMa56eXj0u5nlo0BVo/Ww1/c&#10;1SdOcWXzXas9xqWGj0yK/G1eQHVF863LfVqpF9urlaye00bQNli9IOuDb1vh42cqffYFBChnDphV&#10;87bm0+mDsmU8l/8ZUdVVb1P7TG8Izegn6C2/zWvzjlecvFU8uMEl2C77yiFrUPX+edO2NlnMQ4AV&#10;6H7sLXXiNCnOHd0FTpCbbt6QboOP7nTYt9bxzhkLqro5VaFKIs518ujGOIKTZsm25eLvQMEo+LXq&#10;bydsguZ0UCyLVCgJM58Y0n8JTedzZHqW0KFjOCLEirjvDDVKZy6gN9UHOhpltFAcgH4QcU4hLjZJ&#10;bCLF0k+L5IuTWWkOMsT6yGwBQqRUt52NRSEvPBDTb0kEih2Fr1QWGTy3w9oTNqgU6dFeVDq5Xyd/&#10;95JJweBetsqlo5JiJmVFMoHj7L59qFrlU7sdwj1TbJRL2lhmr1/sM7UgFD9hg5SYuNpyNRIPqZUn&#10;bgGRHEB8cpdDe7tMtK7Dm1uRYAh7LnIihV9/CPQyJHBvCMrpfWegwX9SHVC2jOfyPyaqqrI6tTfQ&#10;HM9pxxDat795lrses3RnA0+FMKqVv3Hc+vVdHXB5+wp3V50CV92CDT/Tr2Rld6GabVgQgKPBJ+ru&#10;lvromjFF/R+GtHPHdUiKihvSbdDoEVF7f3clgKaaLf8+eMtSbzLaZU8BgexvFGtfqC0+aB8ws6NC&#10;aZRCKaFzn8UR8/aRuPP2+ruCLKAZxDQO6IYYzcU0JEJAlomsOND8gOKcCBIkg5M8WoLEczIlzGkj&#10;OGZZDDFlSIoUBfvjvmgUsvnXIRisKJZGBszquOSQfd0LtcZmXOASW9586bR2HewzrJVKvQzzpxR1&#10;r3imOSJqgKtuvo9xTmpsXEeH9JYqJdF+I87ss6OoL+sqmqf16O+iU+CsVTghLaq2UlVs2RY0pDr5&#10;SwdsLx1oSUjNtCv8xXCqTmnhNx3QtNBcG4JyWt8ZVW+qP7XeJ1vGc/mfFIX2mt5PekADam2ZCS8G&#10;vgxVTXtGDaEZI1n0olqFIxtboYcAzWvmBlDUF+Qn7EI1O7Hd0d+crNzY2jLn/H5beEAzR3bzNclr&#10;pVFo37y4pXKptWKps1bR8KgBN+BBYxgLRwxekujDBYxwljeKVc9azD/g4D+zEzDBRDYiF4RP2xkN&#10;xxkc2Uhm1AHQLGUYsYAWpRIb4uACmkUbSzoJAkIkYsBSkhYHoO+p+iMz55JIACRIHifZQrE4Fss1&#10;LUkcE6HoUIDk/uqZWBQpCpZeMTlMiSbyggMO1c9bECI3vNYVuHl6r8PQ7oNBWB+TnITQgSd2OJJV&#10;Vmrkn93Wj/ZLoh8WzQWdi4b2eHZHn1Q0dqxSeHlfp2dgoqtOnrXSyC2L/LnPj5BtlOpHYORcilSV&#10;6nf5YRiEoaFymi4jEr6Im1n9yUEZkjHjufwPi3pb/TZn8JyGVgQNtCIrzxUP7Vn9Qp08Asv0Cql6&#10;pVL1VLNfcAJoG+6VfO2YDb3I3JcXD7Xs6JiO3uihX7BtuRd4DdA7qhd7GeYEmOdk9usztaRL7qBe&#10;GM/aqRZ3dMz446Tln3/oL5kSfPesmRQ0Q4BClWL1sxaLDtm1m9NBZWRks+JwvXEh7eeGjd4Ute4E&#10;CT1v4QY3GLF0lgQ040FLYTQrFoJCIIryUUyiSP2r4hxKXOypiTjJE4plMREnm4K8SyEyKSsUGopu&#10;7YlYFGP7OWF6Y0NQsCjeoLkdlhy2I0QmN/ca8JFRTbUKrx7ofFsQ4mOc56heGGCR2a5l1iOyQuzn&#10;gg3q5NAqglpmeRvn+JrkHt7gSi7eT9nd5W+RecqZk7LCXzzQJgEK9uAcYeO3ClUvNIqG9ELjlPqa&#10;PghNOm/o3LfVn05MWVQyZjyX/3lRtTW1JSPmox1LPnLCyFmrYFjYoKe3hd4Np58wIr1F8dLhlh0c&#10;MhxaFHVyTJ8+svPscR06O6XTS+YX/vxNB9TvtuXecHDQMzu1Sj+8GT2Tec+x4tl9tuHeyQ7qhcPC&#10;Bq6b38ZWtbS9fead8ybEO+OciBHtO2NA/fsJ6/AF7TTHRHxZHNFiVIj796EjfolcdIC8RZBxn4WA&#10;FmW0kE1NYjQjDv4EcBSXKEPfX5yDcxNASzSFTWExxBaCoFgYB3nnWXJbD0XnPjW0xahQFKbmmHAU&#10;7NoT1nUvybPyDRKZ0Rvl7au8wrxSWqqUeBnmDeo8tLVllod+XuHgHmS+DbMvWgglv/93d28jshhh&#10;e4eMa8etyYx1pkXhb6Xy02uGJJxV3nDcDKLk/rylnxAKl7yA01AZoRmjMZcmL/hkZl9ISsaM5/J/&#10;RcQm5C5Fa5Z8UJuoZYabbn6U74jLx6wIRhsKLKIv1clfPW7du12iXfNiO9WSVupFruSZrqJZI7tR&#10;lELFI81InxHAtJ9Z7vEtziQGLTiUKjzrIxudfYzJLfX8Qb0DrXLgWD29boLvievUUC+l487Ua5WD&#10;F82GrfIzmxjarJgssmE+MSRsfvjXW6Lg/cEH3HaWXXpflM6MGgQ0JDKXQxTTHDgKJBWdomBtSJxd&#10;IKlfCsUmg00YN9m0RHHMyTIpBxQIuadHHOSYCVuiwn4KR6Gh6JqVRJpPDE38xe/gJTMSUGokjiyq&#10;WsXl04LMvhqNi+v21R41b9TSe/VD1bvqFKyfHyByOUdFy6+a0Q7fu+vnRfuNeIaLfbXIOKyCjokx&#10;nyWFlFByl45aR/mMQIOUGlBuY5XmrDF0Yv5yplVLNPVPRDJmPJf/WyI2c/xvLlrxrS1SOSvPQegD&#10;nga5YOXO1V4gbIOsxJc1CpWPtX/8umOfoISuLqn9OsSvX+RDvSUP1G5a5ENPycj/Lj+E9FXR+dGv&#10;lasfaUX4jEB3jfEfvnhmmye3DJZOC14xrW31c/XGRrUQuiv6c6Xyjdv6k7a5+szopDIy4qviCI3R&#10;oW5TQwcvj5i1O3oT/dCwtInPrEQBLYXREANBESCyiIQ49PwgEj0+e1KSAE7ChBImvmEcs5PeUCAo&#10;lkHLIlynhqKg4CCj0HxndEIB3ryjR1a3QJE2hciMANMXLdbMDXx23ZDUbI383XPmwXaZHvSD+A8u&#10;Gde/T+QlmUHxXV4ohlBoCQmhg57d1SOPfbKHkiq0KzL1QnH7Ku92Nlm4tEuBckuyIBEa8KwJa5n2&#10;LNHIPx3JmPFc/i+K2NI5Ozz0Ev3MUiTbPb6BM+tpkP/TxE6Es/CkGkIzxqFkqVz1Fzf1yPPZdfQ8&#10;6DqFCRnhTpqFgdZZt06Zk2i16F4VSq/v6HZ3S3FULxyfFomW8PCSsa9Jrl3zkoze/cjb7BsfRzN6&#10;rUxVkRuD609aD1jWGg4gvD+5knD9cSEBM8MwSP9hb/Rmss4Omf5Fe9BSGc1yjVY970QJyAqIZInJ&#10;kShVmyLO7kTM8SVOykiYKk6CxfIiYDHrHSP7c/dGoyhQICgWFA6KyGxiyIDlARtOWqHoSBC5ofnI&#10;UCOkpquYvIUPDQCi5H/7oQ2Zn6OTjxqkqkReWkampatm9e1rp1rsolN0YJ0HeSifPY6kcDQ0trcq&#10;8yZ0RvOTOkm5XctMP9MUD/3hy+buYFqyRPP+pCRjxnP5vytim9ccCTBP9TYaIbmUPlyS1paZ8HSK&#10;hvQsf6xNgCsVzYzQD9ED2enPtYolCTHAbqRvElxjsc5PunGzHSs8PPTJg4LzJwZT1H+KhvZAl/Yz&#10;zQ7xSH5zH9vTx8GW8OMad59B8EriPt+8rT99d6uu84J1x4V/VUwmPhuND2k9M2z4qsgZu6LXnYjd&#10;RWLQPYCqhp1oRkLkCVBI07Bpot3bd4jesiH4ciRMAJskblIZCXCMrO041wPZRGaR5cRVkci+4Xgy&#10;xQIFojsurOtPQTN2t0JBEQcZhdbYxU+VLI1Spyg2fbgR0evAAb70tOXCNXPakLAV01rwt0rx9W2D&#10;1B4D9v/uTpaIE92RI2xcJ/f6kXbBYHKXT+rUC2aRezTaLb8eY9qwRMP+1CRjxnP5vy5ix/Zd7uSU&#10;C8dZCpppuWgX9GmXeOW4FZlP2sTRLiU/e3RnR/WiYLuMx5dN6v1ldLw3ilVPtXq3HeZpQELP9y+a&#10;Xj5o62WY38aKTKOGE/38hp7AEStXfnrdsPapptgCdQ2Jdp+pV81PXTUav8U1aG4HnbGER3AS9caF&#10;en4f2ndx+NjNUUsPxTBD+x1nybKiDNEaxTQkxCILSjFJklT0G1E1tL242NNxk8FKAGL8RRaQESZo&#10;s/RwzNhNUX0XRyCzemNDkXFkH4UQPLf9hK2up68ZoXDe4SCzeqNyYb9tcXyPoxtdSaU38rQRq2rF&#10;h5dNOrUiLxwJss28c5YeJDG1hr+40FaovYPyaFqU/OVjVr3aJqLJcRohIzRRNNTOTrnHD1xmWq9E&#10;k/4EJWPGc/kTEXXjyoNe7Ua7aEl56gTCQBKdra119nqyQL4S8WHfSclqhSuHWvoY58GBmpARQWZi&#10;1MnRM17l6irViof0ctMjy++OTY7CT8MjB7jr5fmbZcM/6uCQ/uCCCdnylUrtqxaDug7t3W7YgY0u&#10;xMXjnEKq0LfL6amvL9ROXjWeuNW167wgowmAVORXxeFqo0KtJ4W2n0uc6MnbolccYRjdYwf9Rivx&#10;6RyMOEBkJYpO9vN7SvT4ohJLEhKJpCLBSDYSv/xwDDKSuCqi/ZwwZA0Z/Ko4Apk1nhAK73jSNteT&#10;V43I0n0oEBRLE6+pb5V+pGMIZAKceY7gQdDGZ01A+JVqtulnP1edAjfd/OSYuLoK2o9mN2jEPce+&#10;aFSU0tqF/mhmaGxSAsq00ER7BY25efWBbPUv2TKey5+OqBdPX6f1mU7mz0mbpIF+4meW5aZbMCEj&#10;8s0zDfLgLKdrcaVK1SrPKOnuoFbsrpdfOLjnqb12dy8ZHN7qmBQFCue76+eGe6ZUPtXc96u7q25B&#10;a8usYeGDA60z2lhlXT9mSThCya2f749BsY1y6fKpQSSKgsMyTjGG2MBE45RhAf1K9cpNg5/2O8Qt&#10;C3Ca2lVtVMSXxWQStOboUNvJocDZkOURYzZFzd8f/fsJ8tgbE+4A8uCKiszrEBWHmx9QnBOReRRI&#10;BhKz8xxJGJKHRCKpSDCSHTyHvCkRGUF2kClkDRkcsCwAmb160wAZbxKO8Wu1yAuqIUp+bEqEEz1Z&#10;GGMaVPqUglCqkoZ742gGeWuUCgb1ctHOt1YqW/RNhwYWHpJQnTwa1bi0SDedAjQzqVBGs0TjTO87&#10;4+WzcpnrXLJlPJc/KVF1dXXfFK1w1U7wN0+V3jesyezmfu0TLh2xIcPbxiO/6OqVzacUhKFjt1Qp&#10;ge8cZJ/hbZTnppvnrFXYzTXtynFLjJd7BpL1doeFDzi8wcXHJMfXNPfsHluqrlnlI+0ov6RWGgWD&#10;ug6pfYUhsAJFKVQ91L5xwuLaUauXt/TIVFnmHiPnvBxhA9D8jSJVofzikdbu8+bjt7hFLGhn+203&#10;tVEEZ/Cjm48MM5kQ6v59aPd54QkrI0ZtjJqzJ3rlkRg4pzsEpCYfwMfNp+FWA5csOqWCG+IAF+Js&#10;wEiwOw6Iw+LgOAVzRggfkAAkA4lBkpCwbvPC3aaGIqlIMJJNszgcGYlY2G7CFldkDRkkISAym7AJ&#10;b/oAZHF5e6t89bDN6zu69bVJyS2Z0s5JszDMMxmDFYx4UF9pPfs/v6dLKr1xNFcp/nndsFOrjISw&#10;QecOtiSJ4WzAEU5KyV88bNMvOAFNS+pjI2iK/mYpaJaTi1eiicpiz5It47n8qYnYmp/3+pulehlK&#10;eak2hE7iYZDXxjJn2Yx2hIxwXRvqqPgeaK5V2r/edVj4wACLbIxwPfTzg+0yiofFPrxC1s1Y/n0Q&#10;+rybXsHRTS53z5oCyhg+H97gRFH/WTCxI9DggX/Xu1DU568f6E4r7Rbpm9TGMtvfLKeba0rOgF57&#10;17pSVfQS7I3DghWG1Rgvk0XRVB8/0Np11mLyNte+S1t7Tu+kPz5UsTTiiyKCadWRYQbjQu0mh/rP&#10;DAubHz50RUT+2shJW6Pm7oleeijmt+OE19sEAO2x67wQ3DRJ4dJuO9uD0VagnH51IfMvfsIG2Ixx&#10;fmmREAoOhQPisDg4ToET4XRwh8Pnh/vPIK9ARGJUygiIkTwkEklFgpHsydtddp+zePxAm556TMeX&#10;mhIIZnldoXzvomlW/z4u2kWLvm1ff6eOkt+2zAv10t0t5eYJm7wBvfHZRbsg2i/p4uGWZGJcI8TH&#10;ESqV75yxpJ6965FR/ITG81Z56fSgNhY5DcUu0AjRFAPMU39dtI9pnxKN9tOXjBnP5U9QxE4euhru&#10;XQwPhdNJGBH/xTzLRbswq1+fB1dNiA/VSEfFT7XyVKXKzRMWB9Y5Hd7o9OCiKVntk2r24pZBN9dU&#10;OMvJMXHwfG+dMg20zgK79691rnik3dExAz9l9e0LENy/bNKr7fBW6kX4xsswr411Jga8Nkql+JsT&#10;1+cF/LiGpvE1JKQKnhphNPGjK/9Uv3DdaM3RlqM3ufVd0tpvZifziSEtRofLlUR+URTxZXG4QmlY&#10;i1GhBuNDrb8hL1VpPTOsyw/h0QvD45ZGJK6KyPw1smhd1OhNURO2RE3eHv39zujpO6Nn7IqeuZsI&#10;H/Dv9zui8RM2wGbYGLsMXxWB3WMWhnf+IRwHxGFxcJxCfVQoTvdlES4SJFKMZJhPCkGSkLAxm9zW&#10;HGuJpCLBAr8YWUBGGil/VtiMLNumQN5FUEvW3qTeyj+5ahxsl+minY8LXsVDbeI+Y8sahdM77XyM&#10;yXvQLx+ywr8TMyN8THLpewxZm5f5koOIxj04wve4SLDet1S9JLf40Hgy+/RFQwpoYB0iCI0w3Kfk&#10;1GHmVdYwTnOVCcmY8Vz+ZEU9efg8lQ43t7ZMk3zwhBFGuF2c0jcu8aMnVDVKRvRDbAAuEEYrMU+C&#10;TSvqDs76GOed2+1AUV8+vGTU0TEdPvKeNe5zx3TGT/CLrx+3rClXGdAxHuzwNMjLi+tzbJf9rXPG&#10;Bze3KhjUC4x2aFE0InrA25fqjc76epewL5BUqUhIV65c/af6nTt6Z+7qrb1oNm6b6+DlAV3nBXtM&#10;62wxqbv22DCVkcBlxJdFBNkQ3Fi5knDF0nC4tGqjwtRHh2mNCdMeE6o7tl74F1/ip+ajwrCZYmkY&#10;PVkC/m/E5+B+USQOiMPi4JaTuuNEXeYFD14RMHqT++KDdvvPm92+rff2qRDESCSS+pcyC2pTcm+f&#10;ah5Y5zKtpFvB4B5FQ2OXTWv7+r4OBiKLJrd31i5w1i5cOaOtwGV+o3j3nEmQLZkiufFnH7qfyo9L&#10;jfEyJM9neugXzB7ThaqmE/OXroWMsAtaQp3ihsV+nZ3S0YQ4jUogMkczDc0vrc/0Px++kPXeJFvG&#10;c/lTFrFZE9Z6GST5GEub3Uw7zuiocFqL4ns8um5MRrhNGUdD1YoX99uihzuqF5YOiyVYr1B6eUs3&#10;xCPZ0yC3NKFnd/dkcHlCegTAseS74FYaRe56eaXDelC1KuQsIAL+UgqTssPd9Um0esdyL8GNQVbP&#10;1MjbBfElPMqmuJOssHGVwuNzpgtGdzq4wp16qkHG4y+bVzzRuHtH59QVoy2nrBYftJ+6w7lsg0fq&#10;Gp+BywKiFwZ2mRfUbk573xkdQVXnqZ0dv+tq/203O1r4gH9dpnbGT34zOmIzbIxdsCN2x0G+3+G0&#10;5KD91tOWODhOgRPhdDSFGXeeXnn1b191UCM1ypuXefcMHAbP1EqhzFqhzF6tyEmzKNp/xIXD1uWP&#10;tELcU9z08mIChlc90SLQL1cuv6sT7jUC17z5EzvcuWo0JjWis3Oqu16+h16Bt3EOjpM3oPfrR1rv&#10;vhPIERJDyT28blw4pAeajdRnRiA0NjQ5L8Ok2RM//Wf5miIZM57Ln7iI7d1ypptbQUMxDSjQmkxw&#10;7uqStu5nP0HEmdMbJfVG6dIR6/jQwYHWOXfOmDPzAaofaca2TvQzy25jSd4538Eh48k1o5pXqvjS&#10;XT+3s1Pa8xuGZEuAgKF/rfzNkxYuWkUmX46emBVGSC16inLl++fNd6z0fHpDn7zSu7ppMWhAGVti&#10;pE81+2FcZ53Pvh6TEiUI1OCkGLwTt5rGJSN8BkDxPeGmWvXTFhVP1F890nj2UOvP+zpPaOHD84da&#10;+BI/YQNyFmyMXbAj51A4ODlU0+ISTVSt0vyJnVBKgGxHh4z8obETcrv374DxR0FLldLv8lFuX/z0&#10;dUf8C9r+9gO9ugWS91JtQOchuEZG+o7o5JgBmoPIeYN6bVju1Ssw0VU331a1ONwz9c4Fi6bOX4Rw&#10;eXursnahXxfnNJxO6i0+Rmhs3d0L9m09y7RAiWYpc5Ix47ksE6Ie3n2a1neGs2Z8gIX0eRqs45zZ&#10;t9+NsxZkOAwXrxEOwpkFiV6r3TppSR52wDdgwQu1uI5DfIxzcEC4wPPGd6Ko/1zcb+NnmotuPDET&#10;BKEnXb3A9up0hFTu7Z8tVs8NyBvQa/m0dtyne6lmC75pb604sotLalJM/z2/udc/1ADqAYKSHugr&#10;+NdKS6cGDwsbOK2sy5snugCWlcLow+ud65+LkSokCcck7GakQg7FEb5kfmW2JLn4QALKa+Sl34Ct&#10;UTi6ydldj0woHhEdd+cyxjQKKJnqP7Wml4Ts/sWDeqNKUV+9uKUHVsJl7tU28S3GB6i7auWsfr09&#10;DfJ8TbLhJqfE9j+ytRW56FJfPr5hMDRkcJhX8pJpbZ/f0SOz8Tgn5QipwgGpZjfOWGT06efamJuc&#10;EWCeimaW3m/mo3vPmC4k0RplUTJmPJdlRcQWTt+CbuOpP1xqp2JEr/uVtWBy+7cvNIjnBQBxeqmo&#10;gCoMhJnP2LJCdUj3QfDRwIJw7+TyBzpAxvYVXuCCm17B9hWeggNWqJYlxpYOizm1y56qBFbQipoR&#10;uItSCZu9UUmO6e9hkOtvnmWlWDYmOVzoUIOJLchKwa/UyDcscF+pVD7TmJQdYd5sdBendAv5UZOy&#10;Q7HBiultf5ndtq7pXuHHFqdIXzR/cVvn+BbHs7vtiAMu/hMGCsCro3phqGfy67t6ghJAQeGyRH1J&#10;UZ/X/Kl+6YAtRSnNHdMJ10JAc8MCP7IZpfB1ZpiTZmGwXcae1R5kAMFMScQFtUrx7WPNinuoHTly&#10;vWnk6gthF1w+n2vM/6Z9O5ssNA9Og6lXywwP/UQ0sEUztjLtTaIRyq5kzHguy5CInT3+R7+O4+HR&#10;tGngZiCQDQ6ih/drn3BwkxMJHFc37ckCdOBqpfHpkQ4tim1VSn+f15pED+rkd670cNMls+sObXAm&#10;TwxWKV4/ZuOqU2z21Ugvw7zB3QYvm9H23iVj4jOKHq1S6dFFk/b2GQEWWW1tMoGbKYVdCEcAEUru&#10;wO/urS1yB3cbNL2s69GtjnWMt1uu/PiK8ZSC7nPHdqh+qZk7oJerdvG1o9ZkNfc38P3VxI7/zwsJ&#10;IDBtJrZmBV1o+YN7WsqPSggbSCIw+Ibd5bVy5X2dCO8R4PKY5EhSnvgSJVCuUvOsxYmd9lOKuse2&#10;GeZjkn/3jOmrezodHdPddPNQcTUv1HGihd+QsH4Hh/QXN+jFOdnD4ggo7fImXKiwV53igY0ufcnc&#10;5IYnXdC3+NCo+ncaf/7EDaalSTQ/mZaMGc9lmRN5GdXUkau9jZLoCc4SfUwoT0MyE7kovset86YE&#10;iHDlGnesoJfNa1602LTIt3RYj5o/NYkvVqV447hFgHmOs1bB7FEAK/xilfIH2nt+dy1MiO3slOqh&#10;n2shN+r7ohBBiIMVJbdpEVmSv4tzalyneEf1ouklXUkyypXf/KnVs22iu16ul1GOtWIZhuR1GMu/&#10;pD3BaoXaPzWPbHS6dc7k+U2jo1scb500rwcQPpBwBB2FYE/0YYUjYwBB3FWIfglptXBB5HLlm6fN&#10;lk4LzB/U6/AGF1IUzC6U3KxRne2bF3d3S3l5U18MlxXKL24YdHNNaaVROD4NwwWay28V9q9zDfNO&#10;dtcrsJQfidGJs3bBD+M6ojNOK+6OcsZVcOsSX/y7eYknPrvqFB5a70Rm0bCHfadQ0ahuSu7WebPC&#10;oT3RDLwMcznNgxWaELmxbDTi+9FrPslXQH0QyZjxXJZFETuy52LPdmOcG51FF2hNJtIFtcyaPbbz&#10;q4faDFW5fZijlyrkVW/V9PQDdG/CKZXM3n0dWhQF2WYeYdbQIS+s+j/8Te/Vz10vL8Ai5/oRK3Gv&#10;nLxyuyQh1l6taFj4wJHDY6yVSmcRrBPe/TCmC9xAONHtbMntyqXftyXfYy+cq1apOL6nrWqph35B&#10;ybBYcqIKJcZTrnumVn5XG6N+qpy+McgkD3vhVzAI2AJP4c9KZhBbYgMSzhb5iexFlgohmWUCzTga&#10;vOC3yleO2Kya1XpKYbdJOSHwWC/styM3LSsJ5n6Z3QYXISfNwjZW2Yc2As10smvlcSGh2Zd3fIsT&#10;WeCJPctrlerHWrGtE1208wd1HUK9ViNpeKtwfq+do3oprmqlw6MjfJJwbYM/W1eh8viqSbBdJlzm&#10;gZ2HoApO7bBvqVLW0THj5C77d4TXRYUSoJq9eqA9a0wXVD0aQIP39wRu8tBeQWOO7r3EtCuJxvbv&#10;kIwZz2XZFVVZXgXH2dd4hIf+cG6XEwreUIAFCWtE+IxYMy+g9lULAlZRQkmVqENapXjvommIeyog&#10;29oie0xq5Oblnvs3OSydEoyDo9tn9etD7keJ7lKuXHFfJ9wrGTSfO6bzxKxwK4Uy2iX8z/Vj1q0t&#10;c5CkYeFDWltmEaYfpZkOLFJye9e4w4sMsMj0Ns4J8UiuvK9NbljRB3x5S69P0LCYgMTB3QYVDOlJ&#10;nloW/vT4iuGRTY7Xjlk8vGRUgV1Eb+i9UK16pPnsD72HF42p5y3qqf1a5c5Zs12/uB5Y60JYj8S/&#10;VXxwmTx652+eY6tSaiE3Es6srWqJr0lucUKPV/f1ALs/jlq1tswG5nxNspHy/WvdyaWuQun5dYMu&#10;zmkYEyyY1F4Aa1a1CkVDY3H5wXHoSeLk19qnGkc2upB3OFGfzRrZGb+C6UfIM5aff5sXaqtabK00&#10;cv9v7n/e0J87psvTmwbkqsBchBoXqpWSq3nZYvWPrSO8R5DAhUWDT4tAHvqJvibJ349aXVlR9a/v&#10;LLJlPJdlWsROHro6sNtEZ834hpbUgPC9j0m2q3ZhXKf47as96Jt177olyApEqFG8fd48MWIgujoI&#10;69ii2FWnAKNvHLOVRvH+39y4M5eFLqSHQf6ZnQ6jRkRYKZb9PDkQFEuJjbNRKskb2HvUiGhH9cK4&#10;jkPryAMp5MG/8ofaUX4jPAxy4TMizf5mORf32wrmeLxRvHfOpI1VFsbj8C5dtIsu7LMRuJCUwpiU&#10;KPvmpfjVxyRvzuguYompk9u8xBsw9TfLnVHWTRBJIHvJzZ/YwfTL0R0cMl7f0aHeyj++bhzlSwLB&#10;7nr5cZ2Gfp0dNj4rvEfr4W56+QBuQujgqhfqNS/UerUd5mtK0OxJ3mObu+dXoPkr6o1KYuQAu+bF&#10;Wf16cyel1Mof+N3NTZe8xok8VFlNT1YjAG1GUV+8eaaRHNPf2yjHXq1kzRyUz5e3T1n0a5/w8+T2&#10;j64bkJEBWfm+CesvY0yACn2juv0Xz/4d41HRuHI00hj8zVLQYAZ1nyTjT/E1XTJmPJf/BSIvcl3w&#10;/eZg20xX7YSG3uXKCFxz1y0ARA5scCGvtGBu8XM6uaSA5mpFqlxt52qPgqGxMa0TO7ZKB9G6uKQW&#10;DOlR80yDGz2g5KcWhsBZDvNKfvundlbf3uDyugU+B353b6VRFGideWKrc6+2CQ5qRdOYoDO9y5T8&#10;0FYahW1tMn+ZGdTVJQXXgN9+9Bf8Wq1wcb81PNk2VpnYHZjb+LMvgWyF0qtb+t1cU4Gh1paZOPiC&#10;ScGCXQQpkdu82NtJs8jPDEzPP7aZDj7QvvnKmQEAblfX1Oc3yPttSxN64OzeRrnzJ3SuraAnilBy&#10;5X9qFQ/t6aGfhy3nfw1//4uyxGgX7fzu7ildXdNcdfL8zHJ3rPJEP5pR1tlerTjcewSZJiEaYgYx&#10;36hm9u7nrFXgYZBXEt/j3jUjqlLl7fMWR7c7Duo8BAMOJBvfV7+k3Xls/4Ie0+AgTfGRUX2oxCrV&#10;/RtccOFE5XoZNRhKhtA80EiC7bIWTtuCZvO/00dky3gu/ztE7Na1h7lD5nroJXoZJnF6I0cADZzZ&#10;lB79D21xoqrp5/eAA06HlxS2AQJqFaofaT2+Yvzgosmr23pADKGJKEFeqdS+UOvfYai9WlFxQgwQ&#10;MzwyDn7ozLKQvsEJtqolANyFfbZwS5GGY5udyMzfOvmzux0w0gcZJ2aGgzLR/sOB9QkZwntltQoH&#10;17vA++7klNq73XBsNq2Ydn4pOQDaRbsg2C4j2D4dXvz6BT4kO2xi6uT3rHHx0CeTw7yMcqL8kl4/&#10;1KanVcj9Ps8fvO7UKvXlbe0/rxq2tSGh2Ox+fcjy1ixY3yq8eagD2rrr5WFf6o0yLhU4e6hn8q5V&#10;PuGeyWC0r0ne/nUu5/fYuuvn+5jknttjx40Fv1F6csO4ZyBJNk7RyTF9cMigXkEJXoZ5tqrFKIRv&#10;88PIQskkkg7O0gFi0d0bEuMjV6sc2uyUHBvnqY/RSWNEhtAw0Dzyhv5w+/ojps1INKR/q2TMeC7/&#10;m0Rs96ZTvYLGkLCGtHcGssJIHCNrL4P85Nj++zc6E7yikzeRCK/pBeQg8EvS3a5WvHbEKsAiBw7v&#10;hoXwapsNDRkAP7STU7qnQW64d3JteYtpxV1B7QifpMoH2tQbxZpXLQZ2GQKPEn7o85vEe03rRe40&#10;Du46mEyLJgCS3/izDw4Y5Td8QkakY4uizD596GcIlVN79nfSLEiOGdjNLQWs3/+7C7l4sImplT+4&#10;3hmeMvJLTx8sGJdK3gOAVG1e7Il/AfRXt3UPb3QCVV10Cn77MYBEGNjdIarZd/khJEBsmnvzhMWd&#10;02b+ZjnY8vhWx9vnTbq6pDlrF7Sxylr4TadwrxHwfJdPJ+EasSOAtm8Vn940KkroEWid5aRZaKtS&#10;6qhejJFBaq9+5GmROnpR0KZ4x4xQTaisStV9G5xHxPRHJeJC2+DNPZHARe/gsXs2n2baiUTj+XdL&#10;xozn8r9MxKreVGOU2qlVLnnZdsOzNSB0ZuI76+cnhA/ctsqzFkNpdHjRYfjfECU3d0xna6XSdraZ&#10;jy6ZUG9U4joN9THOaW1JZjFvX+5N1Sn0bpcALpclxpD4KSW3aHIHJ61CpGTp1GACNeo/P33dwVG9&#10;qKNj+uPLGPUT93bJ1Hb4pk9Q/Lr5Aa66+bGtE6ly1XvnTFtbZgfZpS/8piOyA3Se22Mr5q7WyJ/c&#10;5oCrQnv79L7BiT7G2e56BbvoyMOOlR5ID9zkZ3/o71lDQsDQliXepATY3SFKbt0CX1f6123LPZGd&#10;aL/h9mrF3+V3x0Gun7QMcU+F1wzgdnRMc9PNLxzSgzwD8lz8cgXmIhc1SrfPmG9b7gX671ntfve8&#10;KZn3QibANS3QD6FqKDlU09aVnvFhA4mP3CiRmRkXaAZoDAunbxFOg4Nxms2/XjJmPJf/lSL28O7T&#10;CbnL4Ci56QxrPOiMjg1P1l23oG+H+FVz27y6Ty++zj4H+FdVpbRgcodgu8zhkQOoaqXap+pgKP0w&#10;cV5ajziqTu7KQRs/M/Jg96ZF8KY/v33aAnD0M8vyN8+GO5wQPuDr3JDCIT19TXMwxj+8wZmQi5Kf&#10;XtLVvnnxoC6DrhxqCf+0rXVWxV3dJVPa2SiVwrneucqTftAx8/ZpU/J8OZsYMinNBofCwfeu8Yrr&#10;ONRZK7+ba2r5I60TW1vBv25tkf3wouHJ7Q44F5K0jEzaE/d26+R2/eLOeNO/ksUrvsgf1NOueXF8&#10;6ECqnHjTt86ZRXglM8/R+Zlmx/gPp99yK23kgbHFG1xj6GnRcOrxuYm3XiEyq1oeVbNyTpu+7eNx&#10;kUCVNUZkOpSMqg8wT/k6b9nDf9VD1X9DMmY8l//FInbx9K2cQXO8DEhgsfFuDHkb5bhqF4R5Jc8c&#10;1eXWOXMyvgY+3jmpTlJvVCrv6zy5YkRVKFc/0ejfcai9Wom3cf4f5L2x/1kwqT083w4O6X9eMwRz&#10;03v1o+fYZnZ3S/EyyiNz1JqNgjeN9MCfFdzHq1MYnRxhq1oyPLJ/1UPtcO8Rbnr5B9e5J0YMaKlS&#10;su4n/61LvXHMbq4pz/6g3xjLpoS85NAmwCIHCD6/t+XFA3beRnlOmgXjUqIuH2zpbUxeznLtqNWz&#10;6wZMfLlgcA+xB2Tg51JfrZkbgJS46RXsXOWB9C+ZEtRKg/jyTy4bk6AwJXfvkkmMH4lBt7HK8DLM&#10;w4m4Iea/LRQ+qqBO8dZZsxmjuqBqcPFANYnWmqTIMIi+zZA7eC4aANMSJJrH/5RkzHgu/+tF7PDu&#10;i0mxU931Ej0NGpzpzApOHzp/u5ZZhfGxBzc51zGrWGAY3vThNoQRNzPB66Xq0xsGW5d5bV3mTdUo&#10;1JY37xucYPSf0UmRcUDexoXkJaE43dcZEc+faF7Yb7t5qfeccR0LBvdsb58OJzQ3rhcJC7xVzOrX&#10;G1zOiesJSCWEDXTTzUvtMSDILj3QOuvVHT3g216tGI559SNNMV+1SvHmCXNA31W3YNcvbqDq9OLu&#10;TppkYu+Y5Ficwts499ROW6pWYXDXwTgmjnadvKDrKwJEOLPAa6VafOhgN728INtMMgma+urMLjsf&#10;47z6WDbYXSf38JpRz8DhyAsGCrtWe5DHVdg0/B0JPGsU/sGNzoVDe7SzyUIp+ZllcypLUp76wwHl&#10;pB7fH9lzkal9iSbxPygZM57L/wsS2O6Np4aGTXbXHUbo/C7fubVlJrCI0X3/TkMXTQ26D9+QXkBO&#10;8DTHXxKJipKJHCBdzVONdQt9U3v0X7/Q99k9vfb2WVYKZZ2d0p/dMiDximoyWqdDzAopPcgNvZiA&#10;4W+faFJvlId0HwQuj02JoKgvRo2Igr8cYEHHRnr2AysnZITh18HdhPcJ2VO/Ubp71jTILsNFu3Dz&#10;Ek+K+rL6uWZcx3hwtrUFYRzc20PrnSnq861LfJw0i7wMc3u0Hn56rx1VoUpVqty/blQ2LNbDgKz9&#10;PykzgpRAhVL5PZ1ubikmX46ilzal7zECzTUKf141Ora51cvb+nXP32MpD7LwmxxVq3T/ksmiKcH9&#10;O8ajClARqA7R2pEUCUbpD3fXTYwPn7x7E3tzD8ZpDP+bkjHjufy/I4HtWHdiSNg3cKk89Ic3HneG&#10;0Nsxaoan1t4+ozC+x+7fXSsfaRMY1Sg0dfIGV/Tsrhp406qvbuse3eK4fHrbg+tcyXutRCckUHJT&#10;C7u1VCnxM8u5SZbIUO3ZZph98+KZZV0o6v8WTg52IbfsMlx1CtcvIEHqnAE9weX03n3Is9SiQdtK&#10;pceXjZmXsKybT0+hq5O/fKhlgHmOv3kWjuChn797tTtV14yqVvk6I9JRvdhVJx+/DugyeGjYgI4O&#10;6a00Ch1bFA2PHFT+mJ6YTGLEKqWJMf07DF09tw15QocZRiDxGB/U0POOmx41ZoXCRJFScije3b+5&#10;wUFGgTMhi3dGn1CJHvqJqFBcdHesPymoZmKcBvC/LBkznsv/axLYro2nEqOneBkQD6uN1TvoDAVY&#10;ZMJF9dAriPJP+q6o+6nddnUvhKt0/o0ANMgFYUcaRlJWLq4h89tCPFM8DAo2LvKt+VMrwCLH6D9j&#10;Fn0bhEa7e7Wrk0aRl1FOp1bpL24aIA3DwuPA5ZFJUdzX8lcoP7+h1801uZV68aqZbci5yIVBfvG3&#10;7Z21CoE8V938rcs8yJWGTP5Tg4sa4pHirleAo9mqlrrr54d5Jc8Z27n6GXx24br+L5qTR7ffqJCJ&#10;evTaHX9fwDEKkJJDYaJIvy3sHuWXhEJ2J6OBdzjIECoOox8vg6ThMVN5H7lRyZjxXP7flMAO7bqQ&#10;GTfLz5S8gj7AIpXT7aXK1zTbVbvAxzi3b4f4WWM6nztgU0cWpYQLLP93PegG9Fql5k+NW6fMH1w0&#10;qbyv89PEYGD3xLZWVM1Xt06bRfsntbbIHku/ygSbAab6n437hl6vWewg5crwytu1zDL4bNyP4+kX&#10;TuNLpLOyeUpsXCuNIocWpWvJiqb0XrhOUPKv7+od3uC09iffTYu8T+20L79Hz07hzC/GEf6GU8wK&#10;1wAUF8Gx+rn9NijGvu3jUaQoWD/Td0eQIVQWqgwVlzlg1uHdFwTVSYxT0bwYyZjxXP5flsDOn7wx&#10;On1RsF2Wi2a8r0kyBwFSBU/Th7xlDhzJ7dchfvrILid2OlQ90SQIgzCifx9ssQL+quiXnOJoQCeO&#10;XI7DqsFjrX6s+fSaAbOwEbzX3avdF0wKPglqc5bPf6lS9Uh70XftZ43senZ3S/rupWA28Yubeoc3&#10;Op7cbv/0uqHYFQWnIzPz6KU+4c7/jXi6VCEL9OQN5KLqseaJHfbTy7rg2sa8CwaF+c54BSNUkItW&#10;fHv7LFTZ+ZM3BVVIjFO5vEQlY8ZzmZfA7t58MnfSuki/UjhiHvrDmxLcgAKtMhlA+xjnxbROHJsW&#10;sW2l5+NrhlQVff+K4doHYTRHcDmBOfwFZF+QB7XJ6RpaPp9cLfCrSNgBezH8hd/K8YU/oJBxHJyJ&#10;1VQpo1hQOGPTwlFQ3sZ59LADOH53vAJCdaBS3LQTovzK5n6z/t6tJ4JqI8apUF6SkjHjucyLFbGK&#10;1282rjqcFDsVY2T4ZfjLAURDgrtHQhw6+e56BZ2c0pJ79PtpYoeTu+zK4dKSt9LRjP5798RkS8gg&#10;ssmw+K3y6/vaJ3fazZvYITm2H4oFheOmk8+sSMcpwIbEVIS/WUpSj+83/nIEFcTUlET18WpEMmY8&#10;l3lxJLDzJ29MLl4Z5lUMH81DL5E8zy2BjIYUYJHlacAMz3PDvUfkDOi1aGq7kzvtX97WF/jRdfTz&#10;hO8Zpf1EhCww8RbGK69SRjaR2UVT2iHjyD4KAUWBAkGxcAqqEaHAUexuOglh3sXflqy6wIcs3ksy&#10;ZjyXeUmVwF69KIf7nNF/JkgBr83LMKmJ8Q1G8Ar9zLLd9fMYRod4JKf07DtjZOftqzxunjarfqJB&#10;pjQwIelq2pv+G1M7/nm9pD1iJBgURsrfKiEjN0+Zb1/piayl9Ogb4pHCsNhDPw/Zb7prDKF4Ucgo&#10;6nY2GZlxszb9cuTViwpBZRDjVBOvJkrGjOcyr8YlsFvXHi6cvmVQyCQMqEENb6MRgX8F0BDw5G8O&#10;P5ow2l0vv23LzB6Bw7Ljes0e03nrCo/Lh61e3NYlb8hmnl6BahTIShcE1h/zhX6N6IUQwUgGE5eA&#10;kLxXai9u6V06ZLV1uQcSjyz0aDOsrU0mMkX7xXnI5l9iMYTCRJEy8YrBId/8PGPrresPBUVPjFMp&#10;vP6qZMx4LvNqiurtwqmbsyas7d95AhP39CYe9F8IcbBqY5npa5oNj9KVYLogwCKnu3vyoG6Di4fF&#10;zB3XYcMi75M77O+cMXt9V4d62Zy80I+JEkB19FMtVfTb/CqUya2/V8KXsRLRgQXpj4yLbABhF+xI&#10;7h/Sb//DAXFYHJw5C3HhlXDq13d1kQwkBklCwooTYpDI7u4p9JobBUg8soCMIDucDDZFKDoUIIoR&#10;hYkinf31WhSvoKAFxqkIXn9PMmY8l3n9JQmtru78iRtzJq0f1H1SG7KSZIKHfmKAeZNmQEtVG6tM&#10;uJneRmSBIbJIkC6JewTZZoZ7jxjYZXBWv97jM8J+GNdx9dyAnb+4n9jueO2oxYOLRs9v6FU+0Kp9&#10;qk4ev65QIcHrt8CrElWrRB4wIZClhQ/4F1/SS22QzbDxq+a1T1tgdxwEh7p21PLEdgccHKfAiXC6&#10;rH69cOow7xFIBhKDJNGXkHwkEklFgjlZaLpQUCguV60EFN3gkElzv1l//uQNseIVK3Ne7y8ZM57L&#10;vP6e6u3axXtL5+5I6zujk1Ouu16iq3aCj/GIv+dEiyrQmqzR4W+W7W2cA5/UTZdECYBsD/q1IG2s&#10;sto7pHd3S4nyG94nKH5w10HDI+PSevXNietROKRn6bDYMcmRY1NDx6UR4QP+xZf4KWdAD2yWGBmH&#10;XXoHxWN3HASHIq8HNM511ydXBRdyYSBLG+PU/mZZSMZfjUtICgWCYkHhuOsmoqBQXMt+2HH94j1B&#10;IQqMU8i8PpRkzHgu83pP1duTh893bjg5sWB5v07j21iR98i56QzzNUl+f0ZzBErCXSXUNs/yM8v2&#10;McmBD+tlmOtpkAuYuuvluUG6ZLkfMemRn7ABNsPG2AU7YnccBIei3xzIPdF7ChlH9lEIKAoUCIpl&#10;UsGKXRtOoaAERSYwTpHy+uCSMeO5zOtDqd7q6uquX7r3+9IDo9J+7hU0Bkhi2ORlmBRgkfrOxZJk&#10;V8gaMohsMtckZBzZH5X+M4oCBYJiERSQwERLj9dHlYwZz2VeH0P1VvO2BkjasPLQpMIVQ8Imd3bK&#10;o+90EWx5GyUFmMs2pgmIzVOREWQHmULWOjvnDQ2bjMxuWHX4j8v3kX1BQQiMU1C8/hnJmPFc5vWx&#10;JWYYwh/de2nJ7O0j034e1H1SF5d8jPThXUIeeok+xiOAObiZHPx9IkLCkDwkEkll0ozEIwvICJzi&#10;pXO2I2tPHr4QZLXeOAXC65+XjBnPZV7/pLj256MXZ45eX7vswLTRa3IGz+nXcXxXl3wyXQHg0yLg&#10;c6ffhwT8EV5bpv0DzjVOgRPhdDgpTs3cyWQuG/gSyevXaXzO4LnTxqxZu/wgEv/0sSSIYZyM8/rv&#10;SsaM5zKv/6K4VldX+/Txy8vnbu/edHr5Dzu/K/slP/6H+IhvYwNHdXUlLzYFK5mnkxlqu+okuOsO&#10;89AfDoDCjfUzTfY3SwmwSG1tmQbfNhCypmWVjn/xJX7CBtgMG2MX7IjdcRByKBJaIfDFKXAinA4n&#10;xanz43+cUvbL8h937tl8GglD8pBIQXLFjJM1Xp+UZMx4LvP6pCTd6mprX7+qeHjv6bWLd08evLJ7&#10;0ym42EvmbJ/99dpJBStKUxZkDpidFDt1YNeJvYLHRAeUhXoWwbHt5JTbqRUtp1z8iy/xEzbAZtg4&#10;a8Ds0uQF2B0HWTJ7Ow6Iw+LgOAVOhNPhpILTSzFOsnl94pIx+9dzmTfeeONNxoznMm+88cbbp2U8&#10;l3njjTfePi3jucwbb7zx9mkZz2XeeOONt0/LeC7zxhtvvH1axnOZN9544+3TMp7LvPHGG2+flvFc&#10;5o033nj7tIznMm+88cbbp2U8l3njjTfePi3jucwbb7zx9mkZz2XeeOONt0/LeC7zxhtvvH1axnOZ&#10;N9544+3TMp7LvPHGG2+flvFc5o033nj7tIznMm+88cbbp2U8l3njjTfePi3jucwbb7zx9mkZz2Xe&#10;eOONt0/LeC7zxhtvvH1axnOZN9544+3TMp7LvPHGG2+flvFc5o033nj7tIznMm+88cbbp2U8l3nj&#10;jTfePiWjqP8HklC+H4wL12IAAAAASUVORK5CYII="/>
  <p:tag name="ISPRING_COMPANY_LOGO" val="ISPRING_PRESENTER_PHOTO_1"/>
  <p:tag name="ISPRING_COMPANY_WEBSITE" val="https://mngiathuy.longbien.edu.vn/lb/1342020/mngiathuy.html?qi=152_236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FLASHSPRING_ZOOM_TAG" val="65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orY1Q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6K2NU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orY1Qg2+r58MEAAAJGAAAJwAAAHVuaXZlcnNhbC9mbGFzaF9wdWJsaXNoaW5nX3NldHRpbmdzLnhtbOVY227bNhi+91MQGnrZ2EmTrA1sB64tI0Z9mqW0DYYhoCXa4kKRmkg5da/2NHuwPcl+ij7GTkJ18bBuF4Ej6v+//3wQq5dfYoZmJJVU8JpzfFRxEOGBCCmf1pxrv/36rYOkwjzETHBSc7hw0GW9VE2yMaMy8ohSQCoRwHB5kaiaEymVXJTL9/f3R1QmqX4rWKYAXx4FIi4nKZGEK5KWE4bn8KPmCZHOAsECAP5iwRds9VIJoapB6okwYwTREDTnVBuFWZthGTllQzbGwd00FRkPm4KJFKXTcc35oem2jltvljQGqkVjwrVPZB0O9bG6wGFItRaYefQrQRGh0wjUPT45ddA9DVVUc95UTjQO0Jd3cXJ0YzzWOE0BXuBqISAmCodYYfNoJCryRcnlgTkK5xzHNPDhDdIeqDkt/9brdlrubX/gu97tld/rGh0KMPnuZ78Ak9/xu24Relv44cj13L7vjm7fdwYFOeyVWvO4vUanW5Dnk/ve6/hFJfUbvaIsw6tB346nOegNG/2bQqpd3QzdUbfT/3DrDwZdvzNcc0HybuVetbydnFVIYpGlAZHrZF0W9TASSjzIWUkUNBWG0ynxRZtCzUwwk8RBvyZk+lOGGVVzqKMK9J47QpKGTEigRrpGao5KM+Ks4QwgqAbC1hVYOVtV4LvTLevLRvyGZfsVrUJTSTCfd8X0H9f+7Hyl/cn5+dPq71OzipXCQQSNBgKW61Ytbx4tyag2GweKzqCNkQdWTjLGvCxJRKrqWutc9ObhSoVHYKoTwbealX5GY8HClcNIPCZhH8dkoz97d5S3gfLYQRNIUgauHCSEIw9zmAlUgXuDFYDMxlJRlc+C9oK6kVLMEODB0CKo5+24O4hwCj6Um+eLyOo+HNR/7gtF5C/G2eboUVKPUZCia8OK3o0xZTaEn8hYUkVsSD1CUCxSK9or0NZKvMhYiOYiQ4zegX0CQZlkMfwXEbQ5s9AkFXF+CnNVIZm7Y0bJPQkvbQTdgIg4A06dyIwoI+G3jH5FYzIBqxAjeAYjH86pNPhHhYATLOUaFC91fGUmUaffcj+/0gbicIZ5UBAcyorEiToIPp4jLtSSD9wR4EySPCghDfN3NrYdfXsYVpUNcX6haGzhSxpnDL8k/MohG9AHDPlhpBQJ/LMaWIuN8CwvdF28OTSUOIWQGEx4EUBXpjwjtoAB5khwNkc4gM1A6rYxoyKTcGIahIGW366h4Yc0zZ+mMEFAYhqS1Aqycnzy5vTs/Me37y6Oyn/+/sfrJ5kWO9OQYS3OLE3NR/dfO64HW/AzTI/uwtZ8RdV8Yi+25tyzglrzPtyRrRl3NuVnOJ/Yl5/hfGJr3uFtizTW3SPcyYT9H10W7B1tbqPpdz52/Js9AHlK7y481bJexvbvZvmK+m9dzTy3MWpeIQj0ddf3LmzKvC+go6oggkYx0V/6NjyDax9i6lrB69DZEEJ2frQChCBadUQ7sf2BlcEfbKhGZgccbux/VirATJ+aGQVTndEYFtvwu+jQVnX5ws39YE3v+2g/f/vT0PSvA7UfgtMgOljq/j8GxCED9J9yu3la3bltXbKtLq62b471m5hyGkMw9HK8um6un51WquX9r0olQNu+vq+X/gJQSwMEFAACAAgA6K2NUJ3iDslmAwAAUQwAACEAAAB1bml2ZXJzYWwvZmxhc2hfc2tpbl9zZXR0aW5ncy54bWyVV21P2zAQ/s6vqLrvZBS2DilUKm03VWMUQcXXyWmurYVjR7ZT1n+/80sap01IIULCd/ec7+W5s4jVG+W9HUhFBb/rD/qji14vXhVSAtdLyHJGNPQSomCe3vUni+enxfN4Ofu7fB7PH+ePv/qRAwgm5AtoTflGGUkp61GEJYXWgl+uBNfo9ZILmRHWH335aX/iyFp2oQQGeS5mTVZQXfNt8ON+ehbE33FzP5xObtsAK5HlhO8fxEZcJmT1tpGi4KkJ7dp8bbDtPgfJKH/rjIhRpecaslpMs6vZYDY4D5JLUApMSLfT8WD8vRPFSALskP3w5sfN+ExMddXHjTmC7aii2sKGg+H18KYNlpMN1Is8mU2vptft9hy917vyYVwOoOGf7swcR2EP8lPORV7kn+FILsXGFPQIMzRfJ4YJkuL4IWB6a75OgEnIXNRJSMVoim0QMnVU/Gq+NuO2Wvo/wyURm9mWgj2ZJhxtD8OQhMFIywLiqDw5ndqK90WhcZhgtCZMoUEoqoyeMMMnUqjSTV1W2T3DO+Vp6MtLKpNXwYoMJi7gwF1dXtlPJvd2sYROD7IgQgk7LwxCrISV5SPW9cQyEFaWL6ZdC872pxEcqxyoZMQ98e38uP6oBU7wmHpteSq15qYHM+cqCNULSptMpDCyxFrSDEzf4sjKXEjRSUwxJzu6IRrfqT/GLtnbZFQcHSk815qZFWuqGTQRzsaIOz0M2Ry76ehekCo1d+5pXPh3/YzIN5BLIZjq9zzurm9b4t7OU4jZqfjigZzztTgXxIWGs28QblLONSdak9U2w5hab4ijoApx1Fzl2N/bVH5eZAnIGXaNQkmbuszZbelmy/BXv1J4h7RUeo63aB1Ub9EfJ5QdzAOJJwEQudqWFHAHp8kKpimDHZTDHwhsym25xQpZ2ka4sX6AtQ4o5wVHlAwmOOCkXxUVV+orJJA32L9iVDXHR5pu2muSKJtXbe7LJVyFUlvL5TIzbA33mD17JtUco76pftipWjFJocWLJrKsZXX2uZMdjDnN7JpARXB9g8ZhmBC5r4pVltU6kVchmMfl4OxAswZNG8Qsw9GgCWI1x5twifM5WkuAcAta4UWwp3/DPhFEpo8Hk9riblA7NOaIb5tdqriOs1zHUSByzTm0Af/GfyVG/wFQSwMEFAACAAgA6K2NULf1sDuuBAAAmhcAACYAAAB1bml2ZXJzYWwvaHRtbF9wdWJsaXNoaW5nX3NldHRpbmdzLnhtbN1YW2/bNhR+z68gNPSxdu5rA9uBayuwUd9mKW2DYQhoiba4UKQqUk7dp/2a/bD9kh2K8S12HKqIV2QPRSrqfN+5Hx6rcvktZmhKUkkFrzpHpUMHER6IkPJJ1bn2r96+c5BUmIeYCU6qDhcOuqwdVJJsxKiMPKIUiEoENFxeJKrqREolF+Xy/f19icok1W8FyxTwy1Ig4nKSEkm4Imk5YXgGf9QsIdJ5YLAggH+x4A+w2sEBQhXD1BVhxgiiIVjOqXYKs5aKmVM2UiMc3E1SkfGwIZhIUToZVZ1fGm7zqHkylzFMTRoTrkMia3Coj9UFDkOqjcDMo98JigidRGDt0fGpg+5pqKKqc3J4rHlAvrzJk7Mb37HmaQgIAlcPCmKicIgVNo9GoyLflJwfmKNwxnFMAx/eIB2AqtP0b71Ou+ne9vq+6922/G7H2FAA5Ltf/AIgv+133CLytvSDoeu5Pd8d3n5o9wsi7I1aYtxuvd0piPnsfvDaflFNvXq3KGTQ6vfsMI1+d1Dv3RQyrXUzcIeddu/jrd/vd/z2YImC4l2rvUp5vTgrUMQiSwMil8U67+lBJJR4VLOSKJgpDKcT4osrCj0zxkwSB/2ZkMlvGWZUzaCPDmH03BGS1GVCAjXUPVJ1VJoRZ0lnCME0ULbswMOzRQe+P13zvmzUr3i23dAKzJQE81lHTP5z68/OF9Yfn5/vNn+bmRWsFA4iGDSQsNy2Snn1aC5Gtds4UHQKY4w88nKcMeZlSSJSVdNW56pXDxcmPEFTGQu+Nqz0MxoJFi4CRuIRCXs4hgIcXHEHjaEqGcSunxCOPMzhDqAK4hksEDIbSUVVPvuvHqTrKcUMwXyHS4qgrrcR3yDCKQRNrp4/pFIP3qD2e08oIv8w0TVHT4p6jIIW3QxW8m6MKbMR/ExGkipiI+oRgmKRWsm2wFor9SJjIZqJDDF6B/4JBH2RxfC/iKDVSwqNUxHnpwxLhWQejikl9yS8tFF0AyriDJC6chlRRsPXjH5HIzIGrxAjeApXPJxTafhLhYgTLOWSFM9tfGOunnav6X55ox3E4RTzoCA59BGJE7UXfjxDXKg5DsIR4EySPCkhDfN3Nr6VfjwNi1aGPL9QNtb4JY0zhl+SfhGQFeo9pnw/Wook/lkLrNVGeJo3um7enBpanEJKDCe8CGBgU54RW8IAcyQ4myEcwCog9diYUpFJODEDwlDLH7fQ4KFM86cJbPSgMQ1JakV5eHR8cnp2/uu79xel8j9//f12J+hhSRowrNWZLanx5MJrh3q09j4DenL5tcYVNXPHImyN3LJzWmMfL8XWwI3V+BnkjgX5GeSONXkDeyXSWE+PcKMStv/KsoC3tbv1ht/+1PZvthDkJb258FTKevvavozlO+mjXWz085Yxz60PGy0Eqb3u+N6FTWP3BMxQFUQwGsb6x7wNpn/tQxZdK3qdLBtBqMdPVoSQNqsZaKe217dy+KON1NBsfYOVjc/KBLjFJ+ZWgnuc0RhW2fBVzGSrTnzhcb63Mfc6Bs7WX39058QxM2pPA4fgNIj2Vqyv+BL4eTn5X0XaPC2+na19LFt8gFr/AnwA5+vf02sH/wJQSwMEFAACAAgA6K2NUEvs6EaWAQAAIgYAAB8AAAB1bml2ZXJzYWwvaHRtbF9za2luX3NldHRpbmdzLmpzjZRBb4IwFMfvfgrCrouZyIbupsKSJR6WbLdlhwIViaVt2sJkxu8+i1NLeUzbC/3z6//1PejbDZzDcBPXeXZ2zXOzfmuvGw1rTYkS37d10qMXWnclyVP8kReY5BS7FlKdtp7l/YWAjF3amMb1u7aVhp/L9JsVItLEOWAhAE1CmysA/Aa0LbT55ywOjLyOORmFjkulGB0mjCpM1ZAyUaCGce9emmGmaMGswuIKukIJbpk+epN52EteHP15EC6mJpewgiNaL1nGhjFKNplgJU3/4o/1NOl1zbE4fPJNX1iSS/WqcGEHjkaRF3n9JBdYSvwXdxrOvNkTCBMUY2ImFPgTf/YP2jLuFtSiq1zm6kQHXjAOfJPmKMOdKi2icBSO2xg9eHWq2Ql+5BTeqr5kOEE1FrdYMV7yGz4gFyzTFemigZ4gShhKc5oduXCqJ8jpw2rbvn+j6RnDmIn0/Fc86GkynWK0rhmzrtkauqJFX3+BmoOlKfh6SyvuEthKoLNAcRmgQQ2t3UVPR1F2p9HrT+frSoO1zAb7X1BLAwQUAAIACADprY1Q5V7dNnc6AAArXgAAFwAAAHVuaXZlcnNhbC91bml2ZXJzYWwucG5n7bx9XNL33j/utnNq5xyrtZ2zpEzXaWtZJiqVYQprbXZjZWXlvEFyhlimJHgTys06XUe3hbqaQuYN28isFMipmIqwZpMCkbCEFJU1AlQSEkTk/gttBdv3XNf3+j6+v9/1uL6/3/4olc/79Xq/Xs/X7fuGz2f79+1Y9Oflf/bx8Vm0a+cHB318/hjj4/MK+tUFrk8YRUt/dP14CXNwx/s+jAH/Sdcff0Bu27vNx6el4i+2tD+6/v7TqZ2JGB+fxb3ufy/xUFeP+fjAvtv1wbZDp1Onx5zMy9I0uclR+PofHi+8ts72l7/9zfx1ZZLf3mW+Uy9f3r/i1bdXtXzS7CPdvHv4huLCboXfqqW9+9gnvzlkHNn0h3PNf+HdG5EsS4htqkQYkv/25SUVpgeJn39S3YlR9Y+CRKPSv5xONw1EGZTjY91XIATVAJH1kksmn5sIX5r753f0dD+3kD45K3vXun+e0vjFuEd8kswLdevsMxpZcsD980dJGOll9y8d5Wl/fcYi/99lkbeEpusxjavGCuVjbMPA1poIOS5+cAPQ+eZj+b/ZZO5BN96E9U5UEGZpwmRUz5D/jrfHtHrUdkeZ+9lHZxlpDxK/uVBQRVzt/lvyVZZf9qJVFw4tdBMu2N47UQqxnadvqKhqG0+SKxqULe5RWUf9qvKy6bqZQf1HbgU2beGHdrFTBpXIZ+JJ+kPXTX71TOTvLgFi3llZ+UyNj0C9Vy+fDX+mWlaGi8P+Z+oeFZaUHNiVtODZhK7fdixyf7jIl3ahfLmbw3I/F4dNz6YJJe2OPPFCgAfPBP7ONddVN4zNZ9IODR54xT3RK66JaP/FDNtTiZZG4rpdF97edWFjCtBNINF8Qbzp5nnCRXRfg3gGTowLkL1MyjNE/BB+VRt7Un+GoTLt0LvTDZTU8SjrKHJzHP6nL2uW4OdXJyhNJm3PYFRqR6tn4A7drbMLa7oLuTfNEzyI47RvdpW4Lb94jFMEcLvUJwdKDqxsKF0SmLqorlAbdd9/W0fV0vZ8YhfM+DP8NF/a8qmhBLgMN4ehcuee3MuOdtool0xNssPAZ54Vyg+9ruUPfx1HnLovbGlttLHFkvSJgiHBM08lhZNO6LRyLjG/IDPrR/8gZB0rIK6j0SPfVsHw10D2vHIJu8nWIng4UnRyrN4j2qbuQl2VsFWEvwI+FtBtww1KMPemr72AZEihXzyDBV2Or1/ZRbf1u54OTl/1PB1ai41Hluasr4DXxxFUmQtGbHvuk9qNmCGE5IV044PhW8Z7rD80UVo6SviAqqUbodI8LGz8Jaji+IL77H4obVKPGSzymAR1AOCPKciM6VM+Pf2GMrewru6SuDVKihcdFQoculGsaorViTo7GelFsQ17vGjcjO8b/hrbH1VQv92OS+JlPA7mPW6+JwmzknnCo5daPzYwLKlk4rgH9mVJA4uFb23RPLlHutA9vv+4bEXUEBJXP7X3K/1ouMQCvqKOf2GBojTEhGBCuvwPcbCSflKZ1bcMkJ1sOq9OLb87XE9P31dFTY9kvgB99mX+a9VfzxxCfpSa0Hfb9zO6mkWPUkvwyneegmX50rAIGIehVF+cI9SPeIjyfkBclpn2fl4O6/ue1IK4HXU5W9RD+JOjOfCPN5pwWqNoz9Dpnp8jeW3vBJ+fWAnG5LpUVpZVlhtfN/h+Refd9SsaC2ttEp30HrmbD/gcCy7Murw1H7AOtL/+41f7v3tY1K/H7DZclJVXwwYuwgiQyGaPHH9U+gprAhYaTmMNtPD99dezUX+t4nG0F4eVO156QD232BMxsG0R5m/NJLxRNB+VD36DZYzSgynp4b4dbrY/0qHLVqZ6EFSN3V57cWk4tGP2gctnsmRPk7mv4DiLAScxa44vuIs5jcXjjzT1Tb2wqogdv5jGw61uOK9vjeyI5kpmGmw2cZST1AWeuyK/5Vgjau6ZfeHJYhBKFitcskGRVnIHU7TDGEWRYPaWRolwQjTL5We1sKLrgR+eWkzTNzx44ZqMr8SUMvUcmBZ+Nk3jEH1tO3lfgoGqtnKRd/rtKzXKeTrvXprHX9avRUJYJZ0a/jyFUky9P/y1jA+op4tWIW+yyqFHzJ3Xlcp5ANKEBxPsqv3LvVEC6JIUKU2+BeDVaMmKoLK2ad8BALJLFQZah1rR0LPanuvx5YSDJTcl7yXwh8uN3TeZLb5ddFG2qpvrGge6yCqXeosThASyFnTVrurqa92enF1Mu1a7ayTSsYYveJIsurt1MLDDY9IP6+7HCuOGWNQZcNano3MHi3Q7iaMe7P7WPt2gwvLMkpmsYN1yucXfQHs5iUftyoYbJC2RbG8+ilhhBWx8G9cIvgKAhn9lbIUBJzX4EC+xNKOpJwifowsyNZj+4ct0RVyihrfs9A6LQuoBvjkb9X3ernTYOMzFSFV2xTXZ9WwkcwBHscXSPcAlAjSsnj/db2BvxUeWRlwamSufBQ2keFv9b+SI5BOLCih5axSswrPcu65BBQWMwstQgicA/iwrWKN4pyfoHksU1l4O/VDWN1zbLotMLfUSqM3GFkoyKVTRcCQhO9sKpk1eGXg4Wz4bkfDCgbsG9ZgQCg3G39rVUQ6PNYOvmUdZdpI4L7534j7VMvtGxfTKybh4r/Hhb4Xs6B5cLv+3IKgIRMvRGBIL4nszNS0oPbJ2/IqXEh3ZO/tFfSdXEnOUK1WGkgPdA4thBfFAhAiTFe1I4rCymjyY5MoIi5EER6ZmHrMWlVJJ4XekXiHAAB+CPmJpTQ+ziw2NNZHJRpanPDDY7ew/xdeLOMAqOHnbRmAa927g0hsuWaXz6X+W7PfIq9cfnJV8UrgY9X3l0hZTgz4fS6PZnogleGqXbwtd/SDyiMLLzChpTagSoaHLar+Nyujr3566jopecHJAUovPyIgZVmIM5bONHrF7PklancoX6V06fq4/aM5GJmrjc4r3AZ2oOuWUCzYPzEUvudKP8lPKPvuaPeAmELIwxwpulFa17jaMImuHu5qiqBKD8Te8wx+7TFbPIywzPuN9LTWhHknQTuzt6batyi7eYcEUb2+Kve4h+ILVQ7J/BHQOfHTRGjlbVqnP2N86vvNah+3Vf0jUpwbStSOegAReJhXQw4ArLQeN7EOQ1Y++BlZxtWWVZBNVvAn5jYo0mFIfVtAneGKopVBjT6xsUnjyS+p+2fifOKY9Qn8qKCrZ1B4Hbs2Txs4X67i+VzrlJHKnLp6Thdfw/vA4SxZ5hOcpuz1fsXr+gKMeACJry9mHHF0RB/l29Z5723XE5Ea/PcnIOxl3sn8zE+AdytnUa0ZDGMZ2J1YJQmc8Gd0cQ7bKC9ZogpIXX7E6cPey4b2jcZrTKz3Nwez3fL+Hy+fC/0pO12unVgOrRNkmbOmc7wXwuY20j3NA6W/ByOov1BfUlaI08EVWagyVvdp+3AubZtJ5ehqqrfbwpVZoxcxB4+iOemTfXd9OwOoK++vW9A4doNGrssy+vHW2YUYQfiTjZv+nw0W16RRKixRZnREaLVGHJ2nMU6e9ivNHMT9IbnagpD3nB0novozUgVQqYqRI23jVEfaHyL2e6P4jmXLdxNkYjczQFq1uwNDZwVCgQWSA/iDQg/pYAck8L0e5NxedlSePOJiUbhTol+ANjaRmdZ7qSYOnW0k9BXglOR2OXd0gi5xXIsxWtjk+xHAlNsKrFXhUBVoTT0BNyFKxhsYLoA9RDE+3NejJTf+5PvO/N4H4leLJBkoE1T6qjgi0P+RFBFqe7mAUWeKpOQHFn7kb1c3uppatvcJXcJ/+RGESqHCq5fa7gc7ExyLleE8C5JTNbjVBT/XrzfBCe36PZSorgbhQ356YmqBtZXAcrt45oULa5RhWQzDG0SkFkO7xlk/CP83wETwl31qHWAtbnEsZfZK2EW6wzOjG7T8pzm+s+roNZ3v6qLepwqA+FNLUrbVo+AoESYg/uSKGQhlC2PrlTZJ8bA6IK4k48MJ6I4kx10kp4K038vFBSJ+Mt9YrFRZLeD3iU4EO1KzkxHeeBA9WyY59QkfFB8YHdJBYRoXKoc+tLy7fpdxzO1xLTo/FktB7YDndWc0CAz+bUhGfRMDvVppTC61RBRozGW0tIvXjnxRxuhkivNJiyYLByeH9qk41BI3FW1PqxW2c5hBqMoOpIybG3JdQe70akgLyrVxZNb7BN0XZf6tSHBwo7U2I6U5xNZmAq+A1JliIIMyYeNW8pTd5IKTfaG4nmAkLbqJh/BYjRsi7Rhj1RXfC+HapqCWFDBcgGtBOgSAWm2pUPMY0lfakwOuzygWKxyZlS8EYpDenXL7pryrCFHNvvYaxytilMaQYcHyeGa/RbdO+K+rgBIswUuk6HtxUuI73GNzG6P43j1sM8D+SdjEqzzcFiAfRO5MXFwPeoyAXqTYbv2Kx95YLEbKBVOE9ikbA62QqfSgzN3AQQW4o8qRE8TEspzX7iQAfjKKIgIoMAlW0StTkSNG4+ss5l6TqoXXwbv8EyMAM4E3DpgGdgGdNpaovafSj8fVwuy3WHEUmQvnqGnS3Msy8RWlYz1OajHY1RD+vVMR6An26eRNug+BG1aomTjMp3Rgm0GDkRoRgJhdb04aDAO6j4YBloH9IOu62CNSH5QTwTpUJ0ZzCwuXkC9SH1sEp6D5ktE3Zws9mdOMZ61cfb5LcuCRTESgViZwAKYzK31Ij6CgTy+qLYeCadlw2pmYUhc/I0dI41BSK+iMIp80LKfSbj/KBxSGvpOITIYxSuvJOlQb0xRAF4dcEzFqUbnyNAsccSauHD5BT6hOr0ymiJg6ePw36vmoVI+DPGrKInoOlNozCsbYoHjplQBtcUaNhdNsZvIGHF11Pt3bQicHb+PZKXqfWcrAeiV8z+W22CJ/oOMlX3+vaq9Ftr0+3z7wz5OVhjzYoHrJuhSqfcJV3jnD/GrVhBwNfKlYqVBDQt1WrWiG9IFMidJ+2yfdLI8K4lnL+W7YvXurDdmHTCXNpGCzaKmogUcGKb6Ooh0LipGOQChgxtQF9JVMjWkNRY64DBfZKkb1LE18fHyOO0impqONm4+iR8qBXsjrlFotSXoomZ+P7vWQK2B/T1uYPiAVMkLcnQBgLW5V32v2/P1jOBAqyp2YYJATiUL9OQzmtDtPw7uI3UA3oOwI8Yj57ZXKHSyrsYsGZcFE3hEOiYkkWcKMmhyp7bLjOlG/6/MooJ6DNkBWj1D90WW1VWwqVeYDRxBsd1GuqyTwlBANH3B7g0aHdFlEkL8daBH/fU1ZeQvgLblDCmhgBt9H4vlZSojkfu+BYORM6XugnRAB8MNhoRkNUjP0imEWoTSGMhSaFCKY1AnKVNfWIllu7qsa6TtRBKlda/KkCA7ZSLpWiuvEE4YwxsUY5QxmiJptBArySQyGukTGA6bnRKRlt/YZ1gRS0TCkF8ciid5Rh5Io6KE//kM5MKIePqy54VkYL+fvJq260sSFnR1iaxUG9iQThUbK1ubTrIHYfXTOXjS3Q7FQamDs4pE8A5ilQEAa/4JZSej3fWrkUgz2ihVRZZXNGl8Nsb3KGBIve2lAF7W5jh/Q+YclgXgh8vq53IkiwhcJLXHyeF4zcLkF2kcNJ2q07M95Oqf8Be01Juh8LSd7o1RJOVfZmDhzsT/wG8G5FPmuCxRfcM2xpYD+IQp5hlcuPxIhjIee+rRQZKrcbwV6rsKuS2OaKw9hrpr2LypQzuzse9cdl/19ZLf93CSIgJMJEb2DnCWznZQFKZiK+qFLrJvt+hlX9/X/i949HQkdOYJsvGyWWAOCGimmPDHWXJabTx7Enf2E81Vd6YFfS824n0hxqGdiq21j62q7d5ohvfpE2X58222MazypfdaFSj/rgOeXj3ky202Gt6ZATusGf7+yqU7r3NE+9+svjmJIDn6S/8ITvpvyeQ3I0/7lDrb0R+RyDv3608rmmf24uf47SH4/wnvvEy03pz3U4MxT2n2P7oMz3P9x/fSHr43+5BTvxC2p1OL/o2WBxoO3HhTU6gqm7RodTb102ZOKYelTq9WOSX2OS9epwI4poldVI4US8oW8FKuWQma3P0mDIOVm/hNLV1pUxzsdxjmOGBKIxYZm0t3QJc4Fcog4ek3jKxIqB0HXRiZ4esxcQ0/Cu1w7Xlt6rs8c8sbkI6VdV3+xpbB/50ga/9ERiGcHaoYsAQl1Wmbz7fJJlYJLjy274KM4+lAA9lQgZUJrxJSKndgAUeJOj3R7o2GnQpx/z4pt/vjczRqRMpBr9LGMuKD571OaScuzkc72SwSQJsuIK0TwoqHGazUBYlRxYKl6WenpmxiiwTgu9NJr6uFRMqgaExZpv+tKMOy+17oBaWipQBE2HFgbj+MdgupFUa7/Cerelc28nJ8JL2avnVsZQCZb7CVwyn9fJCYgB4QhzrVTnd9OatI3bM/GwHIpMSjH+Su6W3gk0u5l3z2JSvqM3thhDL8nVD7tgUOps169xEhEnX4GiNm4oFZ+nDABBpN1xz2Ojy9g7EcGZOWp48C7EfEYxlbYR2CpyJXiNQLfkrrdify8V177Uhesstu+bFRQ2iFYAEWv3CkA7MazMPjEaDzi0RPib4Zj/R00dUZt2qOhbT9Nc4q1FOGn8lLcL/MbPpk6Wit3eXYPCa5ITuKkH5TZVRITc6TDVUFvzkp/LVDcdein8rdQk6PytJZeoTXk1Lx4YQ7tYjqdLnNsN6F3dHhUqHuqcDmkNJXYE5lHztktur92rHf2hlo7o00+PGr4/Bx8f7bH+IKzbKjo53Uq12oZymRxLkoGQt9VT8youps0KhbHAHtym0+6kOam9FofTn3gbP/80zcDJ7/Ti/GTzEhpgo9vBIhaKxtFQ8P0H7xUVe7F6mO0fY3h9vhFqnFR9B04aeEsIuErnDSG8WpIW2WZSRluUJPGbbv4wjc6TKh94P9xIGu827cbcjjrcJxYwXhgn+uMOhJ9QoC4e+Ksw9ieKLoaKxmrms7GJdqXEmzyUBHFpzjzQxu7FlaPG4oKkJvaX+JhhiT1z7FeK+NKkPeKDMfe3i570CwzMbqcvY5zu0HvrQnWaqRFAbmU90RErbPm28oChC/QBcz1NjYSazCo7BY3XsJJQL/zp6ty6s8isy8HKPeL0+rvYsViNTs6Vs+skHo+83jOS/yYyRpzufCIiNXeP1wb1HtcUJCE9PBjTXa0fxhlzZgDJyRUJy/HDnAGvEwcpuZCCWvTl5ANkjjYy3qgdA25G0YwecKdGCnribS3w97nBwGuo6By+4cRYjMbTvQ+1t8fczYuHqg2uVeF9nC2vPwI3yPZU2elgnWN8+dvxqR/Lu4QtAlFodjRBr52leBZ51+umLeZvGgkA/HFpTejYgy1N9z34n0CKoM4G1VvV7k1HiaIxiiuZSUrwKFeQ4Te094HX8JIDYx/8B4/VT8ufdo/jgkTM/BX0Ju+Dl/nh5W/f31t2QR06MNXmsWsXS/JWdT1eCxIqKsaeWUnRWLok0AVSvjdI9Y4HjTW0xzugczMrAGsMW+g84tQb1JMBzF9B6cq2AmFa+JgrgFTZ5UOMCGKkMV2j8nhIfvaSgKjMxV82sMEHNQU05ckH2chzV+KjGTkcj6zF+eoBkDA3XNkw13h6F55QclwzczCg1aWQ10lXcVUrKPkVxORDxQQjImW3+yjsN34jEM2eLKtsYD/BzyqnAQkdPcPxQUgmK6fJ6AW/jmGtpgZJ1cJLSR1cRu0fi8bWFpFmDqs9W4DXGeG7UyPKr/jWWjmjdofdupVYnznmiv1R9hJ6t0egMcSdk2Vker3l9rtMQuqEwZXOP9MP2lLkXbCm0StGXJvD6wzu0MDoyTJK4zrFCQ12ItwLn1PYa7is21EF4NY243xXrYdkURUVXDS2Ys3KJAJ5kgNtPKTxRPrQAb7IebKsppQckc7v/rEjIJbiJT+tahUIWIxaVGclb9uI/JqlhVOSvZ5SzmxEfqG1lhuwd3HjKZO3zi4UWu8rPbvRU5nKPaLasC7dW13NvpcJjIlpr+A4BQjXjWKvgAsCkvqGlqXa0IaZPKzHuSJvxnNW4+9uvS8v92iSX0iKSJwSdj+AF3gcuYuf+E2pw1csRs9N2K2mGlGst37jPbODAuEtfZfesKNjKNLRpS830dWN3oZk6mN20s9/ezh1rl4RGHX6HpuJAIfQsnKkXdwj2CCihtM24BEBJoPQMlNV9S1oeVheshn8DXj1RpO0qDZSMaH0jiYr6RvwfUzeazCWbkWU0tyew/QKihNZbqfzXx0LbgLx2nKKm/UZsdKe4fvXqGf3wT0AZ4DTMVLBMOiIauVUckd0ATbk2dmp+rw+CjXVOeG1ZDnByvq0Px+wPrlj62FpGQ1U/2W5lxnf5dcEtvfxNhqe9Gv6xCKC1iCUTdo8dc54JryIFcPLWwxMFG3p0iDLLViaxlOqhxaO5MeoOknl0rKO1INcrwPh6Bxp7IRoGjHlPphVGfYU6ggt2BV1XlmaUfT0x1uSwq9FsVLRTHD/1sL64xD5Y9iU1OtQuAkdk5l1dA+wZxZt2NwquCgr4gTRjms2R4q8YK9bNLJ8WfzAm9ljqpSRTRPjXCLXNRPcM9OR6BCtZanPwHJYnKfp2ABEntNahr+hy2qTXU+IXk9Q0u5uqkb0JoylQZbVy7onm7yKvECQ+DV9WxjyPKscKn2W4kSr6xRbpzRnPZh33EyA4+ngt690F3IfsoWdBbrx9a5hyuaHkuw8iPc4GLQGBIxDjalqZQVzmiTCkalsj4f2/JBdfL/hWQ2fUacOoLPxkCAkj5VDM3gOqHsaYD/FioCTO14ZZXl6oOSRhh4S57Fy1stWrpEjgonY1H3cAa+BD9/hPh7tvs/0JMHZN+dsBviJxaWTrrQklDVfk6irtK5wxLJVnvgd//6Z6o9C28vhyYD3kqnJBNx7mtNCz4Kw55+ILSfzg3SjjsFYYASU+1hNqveqr5cnPTBcuOJhvPuS5zx13fGi/5cJrieP9RQzT7obiwRXp/YVluQVZF0/aeVcrvleKRQ9FE+df6waqENuFkFM1cImJkcS5UiJ/MGwHn5Oki/jr70kq0xryyflXPE66x5KP9rXh6tNm6UFWucTqfaLamkX7vL2EjHpa0BlsnQyw+tINCXLFzf/9NEQwuXq+iGeedPq4wThaxdllQp39asQkYMpFP5MEPKIZHtW+QapEoKGG6fRJ0tG0HvsF5/FFlnFUH8pp6Bh5tEpNMzevpaK0XbgQgRqy7AI7zjhB4Ok2jtdSZzndWqbKwi7USng36NQpMgfBQjAywLBQ6qrJgdW/AOwXgN6FyNLgffdOpSTkEqot/KVYEbAEsPpIFNiTvLA0b2dsBw4Y32HzIjjIzqpo4XRH5PJ8HO4WusdQJuyhW/gG7ED5ptRGZ2iFDikA11jS9ImNF771eShiAdN8Ov1aSjzoIX0D4CvgBcUSDkDMp1vXa/RxAJe11CXXpJLV2cEADuAgY3h36pc+Rk3ZribjakhfWsMy6enbaQW2lMEV5MhIb1I8xY4LQVOPexaCn1r0TR6H8beDF8gQUw08b6TACo6m1NSr1cI3qo+EMaVrE7Dsi0FQZQhU52Cz1N+i5YLXmpN4WrMlRUaWXDyOAqSOp6B7dcTOqL32VPyLnmdaEqXAyiIB4JcgYD/MCEhkNK6HqNCYq9hQ9ZXdLBhnZzRQs0MP+yZwEGB0o5EFlvuAmc0f4+2FZJhzr0W1aFURqZ6bUZllZEE4VNVZ1oqb7XamoUaPoAG2IEJpFMuAbOiU6ODWfWGfNG7HT05F1PccpXXCtLJ2zMHvhAKHAJeg1J0YGjmVx51LEWyfJ1hRq9GSTYARZmJJXdH5Xrkp5L2ACDFtR60IAtSTbicE37CH2uWthECzPh6GSPsI+8D0BzwbPuJRVXX2EsPMOLMeHBIoDpYjIb1fR/uq5JaLPqsTrmNYD7d2RywGVOD7g5/X1sEidhEuhL+b2T1eXVn9o2hGU8XgsoF2MLfvGIh3akVJobEGbMPuhx5Zfhysgwon8TLDNUHsAHjZY6Mqf/bT5T+P0ZQh/PDq+sKL23/9O0G2wqx187aeLFuE++3O2sbx4lOu1CG4o75f/j22IAe9b4je8u//fJ4de/a78IA//UbZ15sp/pKxKbxYpRB263LGceq65rGcYa9h3uMkuQK7mZzpN0IdxppzNFH40Umu3A9s6ez06qRy6JMPxVGxI3ZVap050RcyHVcagOFqANGMJ1HbZo+M+hnOXKO+QnvSZe/0t5NaihdfBnwATD31R4GbkAkL1aIE87EeiAV3pAut7cRwTLWjoHak2UlHdeWcS3LKjjLU/7u2cN7hqL1gdSq4zon1nclD/w1e9E/O1p8b6es8dqfexxPNA/TpHdFf+0pA1Ll7pa+2pNVurTvGLHm01n+bKGyrPFmlOeii3JvcwHWouaM+S9EYcyXTmE9N69GVO2oHpn/AuO7CfAVIec8t1WwFCeZfYy96c98wSTwvOdzekQavyakfcE2e7Z5eS74+bbgihjdWDHCvcPU6a6j+psVhCeKGldLr19Y3o1RVzdptO6luc2s5uYZc/FQAZkXrGtqY0M61lOqrGurNPwWc7t/siufxkEt4ooAfL6zz2WSYf9XmJrOZVzrREA9LojQmWMu2eeG+LPzYTpbvUIQ1p3alRqAlIUpIfqb7VF9dxJbvKVaHgPHG9t5vY/cd1qG7lTDBYhOjn+3LvRShcZ6905SiPtEmFkeZCLeCb1kLXbVZUV64SKaMlfDg1x2zgc6FTSmVj4/yuwZdwnSFBBDC4hI7s2MEf+9N4N/FACIpXZZhU2KVEcPF4fDH4AM5IOvpFBkFM1B+8PzVrtCSjxttJ4vHIMTGM01v0TGkd5MAJDq6qkCb7JJZZ2cFHJuS8BbFApQdCf4FQSDCYzrZOfDZQyg6F1aJsH+RA1xzj+E9WaCM9o65ASrOMGEKvlB8trNOERwMPITiandPwZU9CZgpyD3GqkWMdu8nkyhyNr6BtCsTMDu+HEYx5dZeiQmRSL6JZxr0mZdi7SKhbct/fcqQeGCfHAIpa43tMikXRYIT6g37PWlXWPXcjbFaJMBUEO4IbycTGkClor1C2LADE5FJegIbdPgmwKBG6cW9JXMep7esr1JdBox9hx1QAxzxWuCfMSpqNK0jVzVSbGNM6pjpLXlyNKnk7Fgex3c1qp61aWArX9n4hIqGIQBk1gDP6WMxwUz3dKntR3Rbq2Ap0ICATmYvgk9pEiAPwV44bPEE1i5FAZfQgPXtLMvQ6S65TGGhw3KxJYed2hvB9LijC77Cj6qXjp7pUSMW2zGJ9XbL1Wc82WVOoKHuvQ3X5hic2+mvS9WqdQ3SARPBD5d/iCB0lXVVAp2OgEy0D3p4iywr2yC26d1ETwuPnkxDWxtW4v8gpzWxvbt2dSnLarGt7DZvpVKR0dVa5RgK5+iBh/EMrwn4N+4+FKuWRWrRGJVFnRi+V2E0SeJ2oN1LRQqgHGN/jHxWMVVPXj0dqiF6RBxzdivSlmuD8GxrewDBwAhGsrXUhSnktJDOQ96JaOTfSgYKN9ECpFnHpcCrpUeItSve5G9h0IvhbWSPgX4gT4m3wobSlfHAnts83p/Cn9tdW4bR94mCr3EW2eq4g9fU1pcDhX9iYQnoUhNdWp4TnEm0YaEZi4mWiXLY0A7Jb1p0SkSYLYo+yBgP6ZGInppwzO7EILw/Hxs/yicsFcZxjfSqkD7X+y/NpeIK1e11BoT+TxEZnOT/G+cytw2o2Gr4L3qA2jsmB6yWxlGCewoER8a//QahBWl/VaZvWSaax98hNr9YHlMvB1tUALq6IUFohXvtMeIXYqK0lmPuyTpj+ctwYPnp1xTvfvLVE9cU1FuI/cHKxWS3CAosQ3Cyu9/xyTiWtTCGV0l4g/Cmx+dWAlKsvut1rG5dPSb6zTHfgFJGXrdvgIPtmfT84+s06S9uPzzlfMRldAIdhwvBq+u8rq5c4+5hLPVnr0BuqIq3/PpYLzzcVyNgspSuxZeXrergOy8SxHbuh6za72u7P1zttv5yCqciesunk7WQSw1/EvPK5j4L1NcyzBqMw+ardMyiTqx/JDktucelNPWRBz3d7b1NGoJht88e2avcuLImB1aZBXLj0i+f7Hs6ZpxVztht47TjdX1mALssWKeZ00kSUb1tJvFFYTZCfg5u6cNiBcM0/67rdo8BFcneyc0TC7HbJG6/huRclhmfgLn75Pv8015nA5D9LhlnPncEnsDY3RyLtH4NsfUo8smzPcG7u76Qh9dp5vGVXRwTJrnvc/9UnFtomT54bdhMeYAFF4n9RJo36VnIbxlhwuZd4XPZKtd7RL6y4xncwycdzVRu37uBdR3QtdNXv6ZJ+aYX1Vbu47otNbA7UPwMdvtONttBWGqkXDCsII7s0KoSH4xMPp9wGdFJX8/vghvlcnHbQ8r7A9VOlsd9/4THtHGq+lI/mUq8fVSMdyhhDu+22+4D7XfT0DebC+PRoDPaeVOK1HO3peUbobwn1brmnDUIXkCYA9Gkmmub0JJ+T+LTRtaTINbR6SMkmrfC8T5UuL8/DtcenocbOB6FiyE3q535j3cjJP0HucsS+ZV/gw3OGk69NKjNcgTLEYsuGkDr5IsRe4XKgH56JPYIJwZX0JNgXM/4IwiFzwktXQGczPe4s90MtFE5ebB5dZiok4HW+QwVn8j4DsxP3W1xizyML0VrhCyHq2hHV8g8K0WtI6gYTHUFIr1Ti7U2gotzofFiHyjsddOretYz1NJU+AL7tsuydRdozsYAp6y5fImsq4a5qwoHYTwfsGxbcSVjCsjzh6LLrpCohg/cq2MKcPqPWJcyoIh3xpAIV/0qvBGdYWmFYJxAg4mI/+R4UsvldZuu1RB4e3KOkG9BZrG1P5i66aVMfF9wvA9Eii8rXa4uiV8OxISQsvoe2Apu4DekwMvGbQ8ER/UpmMTg2j7GcBAtWMOUHkZEyJfaDR92IQLVF7Mlq9455nznio/Ek0i8wF1gNyDBGpuOOItOq9O+TA+9QJ32lJ5/qptjxgB5kC+3FhROLb/7bpic3EtV2acgFN058Prc6zja39RL2+pq4S89+WZPCmgpjMkfR8+Ed+H1Fgqramp5PBXh2gn+KJ36oza+cGw9b1Izo4pJ3KbuZiqOVie7IC+MfXcmMrQS2lXILGg3oyB14U6DBZc3JYCL99wdl9nyCsZ5RtQlysrkpHFqs2AvRSKet5l5k6upGVwhG/aVeII/0R7QrrlxC++uM4VM7eOVIS7K5Mho7lfCQ6RVj0CIb67izBvoqgvhteqCowtDSlHtMAOgYCUzFMT0KOMVvXl9sPjN5oPOcbVzj/t5yy8z8p98It3Hl5MC3ItbvtHCwoyOhmQ1o2Im3eVxi+64jqpsIp3x1j66EMVNDNeY/Vy5wuqhD5xNi0z/F8GYN7gL3q7kknk8Wdt8I/+7gsEG38xzb8T3zRXjpFy5tqb3hUvP/Q2vRuHUhezjT3w57npEoTEcVg0NUyCsSkBWbWrq1nfU6ebkZgIz3cNT1hC1+3675VEp4JLxM/ykdw6okMRFB2pw7ZzFOeQKsExzNyddNwcMGBCcxoNPWOWerjEoykEN29RUVLnkTVq4iTxfF6asnirXEHX2bt+WUY+mE2bHefad2P2n88DKH8LVGTyoa4n+t+m5eTtn18WXPca6bYQ1oupe216N+s3qThVU8z17JVW5emT5NZ8T339zKJc5pAKmT02jVBDtjfJbXSVkrdOtFrUmF+X90a7V8ZvAsRwbU1OtKFRbpsbT1c4jUTnI5XTrO1dUikwaFZtPxbAzTez9H7KMI2843OJsjsJQrVAyNKVFnAsz1vwpB9CLx3QOfEKaw3XEsfTbX2aveKVJdHF4bSTGn32UPpEPrIiRqOHbaDG2TtDmCDSiQJv7NaViIkGrr27CV68gJPNU+0ZDD+oMgE2cOesTEjAGxgYZJ9yjjhbtrDGqSuFsrtEo1dGE67l19iSSsQpcLlWbtdx7fPzNgg/X2muTEJeZ9XHYZvRRPPNFDJcw/wB5dTqojlOiXRn5G/nHUT/KBtipWsEBqs+t0/gWwIGbQpsxNUq9Fb/BHnccarsAVf0tPoAKB0VAl9MA2SCCsjWE9E5eGKDBTIlb/SvkT02dYqiYiD7sCGltdvWGx94GRk2607x3CuWfj460IwHr9iEuNyfzec1+FPTKZRGfE68E9J7bGC+uaLMdql1O6UintGUFU213LSYgnhkEXj7BEtzOX7Ii+OYBRRD4VWC3sMcQWABxeV3W4y5+dKxKw489k/Fndmfo1Own+Fg+JPgHCy2s0Kpiy8XZvPzjfhGPe2Pv+YEiOkYhYeIdlaLQ7miFrpiiuXmEiNWioLK0CmaJ/cRdHW8Nt1sPUSsf9Rg6Jr08rOrh13rja0gIIJZEbShIhvGiVpzNg2wyJCFXWZrw/2p6Lg0G+3sZDvw9ZjyoA5RvnstqPQdGIVrTg5IDNd0q/nVTdccUYZwR+2jJMZ6Smxjs7c3uXp30AbN1zc2vUYm81gh8IAv5cgPgoegf9nIFSEErdEdY2solHSNvNGWch9t0/sO+icHrN8QyGzDQcz4zpBeZCceMhDWKbdB0rPwTuP0rxWnn3B1JQO/ihpXJyP9FTTv1LG9Epn71tZj78hxp0nmfxC47mzgzhbCVR8OIip/mxSLdHJCA/jKzi7S/5QSAiG4sUTa4D/J/6I7m6WjiEjDINOZgfnofNvAsxZOYrI9vyHyINGVHXIK/wvz7cSiuaePep+dCrAZh0UzJp0clUpo1kfpcUnSXbTnzAYIfkK/QteCOqJQG4UZahXhMww/3jqraskH/FmQfVBLyx/de6Q+XtN1xDgjHZv7+boSbAO33IgPZgrSqUW4oenn3xxq/zxt1n2PRNH6rsFKotHTYwFGiPu+kXasWHmi372BIfr4QXfOaMqRQOLYMK3UlyZgpts3JaUi/YaCXiwO7aFdJ6m5Ybwo42dxm5mxgD1U90kIYuMGCnI//tEPQDisPu2G75lOtj916kwo8puMtmamiKe0oIkN2aJoGhJ8ZZRo71RZLM3SKB0aR3AtvwXq1igrCHF04HStFWhKDmgahUNCKEqpxcCAMi3oyS9eZN0VMaARWGFfZsktEgGgI0sRR3GWeCqni+pbZMYD5sL1iNB+3jXfWsRb/QjAYYzcmG/M1lsrNfrcTicaBliu0UdpFHzDgE4wY9QJ1AnUpclLaGbLsSfBpqGifotjtws30XvCls69BKo1uDf3OjdgcNVzYxxxLej7eUVfyQ6XdPmeB0yHnyY/YpAuKm+iJekEarpA2eB7TdAahwlEsPsNd99LZAjwlFthirQYgSQ/H7ymd0Kvt8xbTNgn4Rwy/4tETgxdM5UkQsjT8sz515lfLn5+0NF+KW3jWfiCzvGXQjoEn35UwiOdNuMJG6pm0PKXWgLiMTB77ZSiENYRnI6sT+h7oB80udkaFRQ+RpRrjlQ+7LI8RI/q9fhScUqCvHDEaIhr0DzfIqd/7Cccrgcs0rQCi/nTgnuUpUxIb2sILxj+ev15NHYzMvVKKjUsaUHvoSXlAt6JsvMC9J4SoW+Z0QUY6HMJFLWxSgTkbaCimiSYa+7LZEE81WZll1K6a/lz+fPnejMBH4I+yLi4XqknkektGylSZKjqoh49b+M4AA1gBgkHbs3DrsngKyhnQDwVh59YZzx6UW8N3xISuN7U4786XtsaVYp2Kg3BPClXlC4F6kT5xi+qNXw11ZpVJ6yWucTl+scI1BenRK2OAy9fSwlZmfS8T3lSKiadAyjJVaB1FEWqZjPgXU1uKC0Vj4/+e8bseoqrj8QymBVM0cvC6hojXm0yDtea8fhuZXX9caxTqS6VmNrZ8tEEMAG74Hg5HVohSb+C3tMJ4QKlQ3AarjYdzTXb9ZpD8n2Rl5/nj+EltAsh3N/PAn4n+J3gd4LfCX4n+J3gd4LfCX4n+J3gd4LfCX4n+J3g/6cE5tJY9xvX3j5+OWL8tEI8eAP6f/zut5U/0Qvlcvb8EPfhz3fMnKMdEYHWHUT0nBKrMquwavMrPj6159y3zZgO0+6iKW1EjbMmRlqoXuZ8MpV12iTldpgVUuL8RJMM6KyZMRejohyg49Fkyzq4AAfb4YjodL9ZTmO0LHEUGZ2lkSIodaFLuJMAQ5Kz+0PFmJPWEYivMlG2DW3Bj+iN0Xk3N7uF7dE7sVn2XhZLj3UJ218J+jDZWfwhL+iVFKbIPqIRWgdzBVLza2616dIGG3FgsRn6hWsk7zFipFHXjuqxTjT1UCX4iY0r3d/kvWo8YU9nSVwDMvThlvtSK9ry22efYMvta3LGjy7y+Wg1klQPcf1DlT4DrifJeZG+6Wh5PPezZK1sRfNLbhij8SViw/TPAiRoAlvbF/TnvoH6SbVI8gzvekjvhLng1WevxmsyVgwnbf1n6ZLAHAeParsmjODM/Ch+R2rlOecbmTkJ1qkEZ0WT1bzQ+SOXOwW3nYMX5y3izRmZRPuMNJIrIb7ptMCdNTziAud9kWNUoquG8aaLA2Pp3GWd00CnHorHEY3yc/41skqNHtueUpgSsFoEElkP5fy0d5R9a7nbPcT3kX7R8sVpbvMXtTvCkrN45DOT951GYqu5m2jijkbu3oB4T5hNDj+N8BdSD2g17h1g6UO+Q6+uYuZzBsxdyI0k30+VonDExuyyf3aXy0wQMsvecycbE6h0oPcErNazQZdUehwEO0qG8ZQctLNT7o9ZR9fx4v/gc0rrS2sUhRZxvBEv37A6/klkMioIqZrGbM4U4b/l2qoRrzbjn0CdQAYngkzcbPyo+qUW31LXbPljITJH6mOW8b36dPTJelR94QZqgnlr9bZNRCJjawhXdRGX44qoT+6D/gX2VfVLW0mnpHcT8ca3+nLbFnynV0stmP7q7vPQc+FXtZE50vzuk9biFna2PcqQRXeMhtdnzLK1N7/JHw5r5wTGLfX5rnOrKjRpySdmvOai7GLa7NN99sIpj/XPk+d6tH51u7N8s+4m4pQIWffj5u+UiWX+O7J8mkv7lNT0rAej+aMc0wGZ0fTTvbS2h6abEgTvgYXAZrivXgoFhWOB7kkkoRZbT0TAmCLDIOnWoeodnaiIiiyjXmdXDk1UaZ1iWYJzrGrKetNwjjg3f/FQ+d0VqRKeUmG5eTBgNa+qIhmKcVRJx9ldWgx3zvKGtKzS+kTcVXF+iqnTY9bDpf7xITLjpn4pHcdmM3EpDIG8SW/NHuoYO+Lo15uu3ZG3SnJLvbDbGWtNLSTta9hU0v4AmDa+BmnZUBpc3rjJR7JdoRfNrCkRw4jAHEVokkOBkk2zYPU+PgNjYSViUlb7eFqLrUNycEFL+FEVNie+oggQm8x/zeRKBJYpBYmo3OwK5gNL6LxMmbpjrwYScz0QSiXiYeYuMjOuS5t1kVkYrGvCZWPsDCjzG840wyUemYuiKxZP/ivck9eh+K2xA/79osqox6LP7Mc+Sakv6xaJ/OjTkTly61qGtTh3QuS3YS5am1Iiti2E2Z1fM5jrAynw5Jd8arvTfWlEm2VJ4JhMNUUSScK61/XCBh72v3pkCaYzmPdgezJ4jfRviP7gDiGGn70bsWc9LbVTfrBk8M70lKBCDF5EO8880MnAwZJ7J1jMtL6p8H+Qres67io7IVWyIeQbUlNCAIqqN13foqKKV7lTdBJTAs1YvWG6eCwsssqVS8Izs+NjxKNx1wJub6n3/acyq+bMjdoD1YLwg2Tdl/oc7fmXQMSYFs1NmLQ9xWT6u1S6Pce89fVONukGlmAUBQkxQoTr6ceq0C6B/qZFesTHR80o/CrpyIKWq6KnT675FhqPJsSIwh8qsW8qLx6qFNGiqEUTTeuRJapOCYXyKBu7ZjIsafGX0uNjvJ3KGQGTDsrVMKX58N5DAz/144eAhai6DexpEaMxSq73O+CEAf6FFUromph+32OIqyfubuk4KT3a90iv/qIlFK6wJRHhx/JO4u0YLF6lZCk+lubHSu09n5IuKR38LSuw4+4zFXthaCAlLE+a+6G2g6NLz8JDyQVB0g5C9h9d6SOmRFz09PPtuibfAnpaW+2ZkeXSKQEZSVL1/2DjHIJ2oEuyADPhXX8r9e2WHoZw8e3a9Mv6eXAyi9BZzFgP75WEdmmyLvIvpmgxsuHv6dDu7dd175JF6i88KXHF8eNyTfnS0B0aa0tbbCfHmLXe5xNMRHhI1ZkwVtnH1kMl3b4nzfjot8mgLRTaR3RCIg5gJKOx4Cvstm7SWeUT3nlRWoJR3VohwZMOBUDhZ/WdMX2P9fnCMOU8nlNy3NyK6LA/EVlEjHx8HIJUls6+7PgtiC9h2jiBsd2VmmQu62WfLYWreyfubBVL20t6R+GAkPustDxz6/uCqx0280UjRqBbvf0kJATZWP8TYnaytkRsUZBISs3I8phC/KJ4M5b+oV19OCFgdZJUlxzAJYDtYeNf/y9nBNCTnCtbUbwtZ5m++YC1glc7cLus6JT1CljJt5aHaGz0bPs6ZLeKIHhY8DlF3Kg3TzflB66u4gF7M/FXkOCzbZtIWstyielAeYUkkSZwIb2emJHb3Fq85DdIH2A++278Mjgu1wCCGkCBaynKyKNQV8EYDBEopn6OS9IRurN8uIP0mTERh8BpjoNH20+UZSHWalYaD9pDZluiDLMXq0QoON3qd81o3IAsJlOXjFg3BcM7wveTz0RRgBXRfaFJ9fHBvKfnf2tqMSe8KMPH/v0yzg3zmNw+5q7LZUtmq5g4hGGJ8xGUHdn33p+lLj9kXXe+Ejyl4fOUz+IqJ89vr1FEJ2VDs9DJ9Ec5iVkpAkXlARa7ucgsR/2Afiy4cWQ96nbe53x1B9PlCw8slpCF0xYNZkx6IwW+pNJo3+D031Eqtjx54EoHQ79NByO8rTo2ZlNRhm30HV7VmY3chSyXDDnrnasSHKuZ+XaW4A13pegLvcQXTZJqNz3ExMCzbiazslPWQ9UbnT1k6jbs2NWEhAF0fzZFurL1FwtlWy3k1gyaw/LEZR2oGmMGJQrsVdBzaPOd0EvcHUqXMHPVPZ6Op6ytTZfPywzkPv0L95TxoBlv5zNtfJWa6FBH6DhWRt55+9NSojUwpvQEHqpd59wmsVRMtmkc7gLQ4sqwpoPYxIKTxavrZQ+fpOUJh1BPK7nw6LNWiHcLwPiSclftey8Vav4S2mk+C50/q7r6Nux9WpK8ovFVnx9HV2b5Dc350tQyD0hZ05Hg+I3Q+Lwg4LK7xO8u6wfPj+hsA7qThEkK4Rp47S7KvasSkyLI7cv/ou2RYueGkREo9sytR61G0OEpqvqNTmGc7XbcxoXvTL6+vN0WEHnYZeOB0CLL/zSvKMrQT5Pb6RL75Qau0+QkYPZfCPn6AM8x/AFd7/fvUZUcuDZ2Vbk1s/4bCwzyks9AVdrsLCBG1LH951cp04n9kpH8JGCDSPRX2LhIryYVBfWE9BxoPL1D0KXs/vZln9r1vROToF+3o+0a2/dA2/sGIWWqdSwJ2aAUUggONZHzTP8w24wGGnXX+dodvIrzkrvV/xdiMXvmRlR/gc9/T6uYo8ges1y9cbdfTBw1bRa39QPpr95cI93LPs7f26Zb0XrssY2fwNFP0DTKh9v7Dvn4/DjX+Rm1hyDT2JfGuhcPNSaagsw0rOp69j0XJrhk50E+d2lPiNJ5SmftCzZjvzYn0rjmGq554gKL1A++YsTsci19klKx00KVM1WcG3kMBzoi32N1oPQNjH/9fZ7b1+QblWum8Olk3zozlja5Qj7fR4t1HsHexTMiPn/Zxydaa/uJuslZeK6v27kDBbWs0+led0ToOqVW7t2ssd6137XUTe2Nz/nmfETG3RVh9n6RrV9Vjaw3v9fZbFyz1wWEFKsZM9U1nH6MvjKxipbZonIKi7VlNpQ+9D/9svL/7fedb2gdtjlL32lZ+M4RQKT7k10f7vuA8f7Rf/wPUEsDBBQAAgAIAOmtjVD8VQMpUAAAAGwAAAAbAAAAdW5pdmVyc2FsL3VuaXZlcnNhbC5wbmcueG1ss7GvyM1RKEstKs7Mz7NVMtQzULK34+WyKShKLctMLVeosFUysrDUM4AAJYVKWyUTIwS3PDOlJAOozcDEAiGYkZqZnlFiq2RuYQYX1AcaCgBQSwECAAAUAAIACAApXrdM1qN+2kcDAADhCQAAFAAAAAAAAAABAAAAAAAAAAAAdW5pdmVyc2FsL3BsYXllci54bWxQSwECAAAUAAIACADorY1Qf2Ttp/oEAABiEwAAHQAAAAAAAAABAAAAAAB5AwAAdW5pdmVyc2FsL2NvbW1vbl9tZXNzYWdlcy5sbmdQSwECAAAUAAIACADorY1QFR5gG6MAAAB/AQAALgAAAAAAAAABAAAAAACuCAAAdW5pdmVyc2FsL3BsYXliYWNrX2FuZF9uYXZpZ2F0aW9uX3NldHRpbmdzLnhtbFBLAQIAABQAAgAIAOitjVCDb6vnwwQAAAkYAAAnAAAAAAAAAAEAAAAAAJ0JAAB1bml2ZXJzYWwvZmxhc2hfcHVibGlzaGluZ19zZXR0aW5ncy54bWxQSwECAAAUAAIACADorY1QneIOyWYDAABRDAAAIQAAAAAAAAABAAAAAAClDgAAdW5pdmVyc2FsL2ZsYXNoX3NraW5fc2V0dGluZ3MueG1sUEsBAgAAFAACAAgA6K2NULf1sDuuBAAAmhcAACYAAAAAAAAAAQAAAAAAShIAAHVuaXZlcnNhbC9odG1sX3B1Ymxpc2hpbmdfc2V0dGluZ3MueG1sUEsBAgAAFAACAAgA6K2NUEvs6EaWAQAAIgYAAB8AAAAAAAAAAQAAAAAAPBcAAHVuaXZlcnNhbC9odG1sX3NraW5fc2V0dGluZ3MuanNQSwECAAAUAAIACADprY1Q5V7dNnc6AAArXgAAFwAAAAAAAAAAAAAAAAAPGQAAdW5pdmVyc2FsL3VuaXZlcnNhbC5wbmdQSwECAAAUAAIACADprY1Q/FUDKVAAAABsAAAAGwAAAAAAAAABAAAAAAC7UwAAdW5pdmVyc2FsL3VuaXZlcnNhbC5wbmcueG1sUEsFBgAAAAAJAAkAvAIAAERUAAAAAA=="/>
  <p:tag name="ISPRING_ULTRA_SCORM_COURCE_TITLE" val="Nhan biet mau do, mau vang"/>
  <p:tag name="ISPRING_SCORM_RATE_QUIZZES" val="0"/>
  <p:tag name="ISPRING_PRESENTATION_TITLE" val="Nhan biet mau do, mau vang"/>
  <p:tag name="ISPRING_UUID" val="{D8D6BB6E-6342-45B6-9B36-948FFB937437}"/>
  <p:tag name="ISPRING_SCREEN_RECS_UPDATED" val="C:\Users\Administrator\Desktop\giao an vang do [Recovered]\"/>
  <p:tag name="ISPRING_RESOURCE_FOLDER" val="C:\Users\Administrator\Desktop\giao an vang do [Recovered]\"/>
  <p:tag name="ISPRING_PRESENTATION_PATH" val="C:\Users\Administrator\Desktop\giao an vang do [Recovered].pptx"/>
  <p:tag name="FLASHSPRING_PRESENTATION_REFERENCES" val=""/>
  <p:tag name="ISPRING_PRESENTATION_INFO_2" val="&lt;?xml version=&quot;1.0&quot; encoding=&quot;UTF-8&quot; standalone=&quot;no&quot; ?&gt;&#10;&lt;presentation2&gt;&#10;&#10;  &lt;slides&gt;&#10;    &lt;slide id=&quot;{8FF96731-0D64-4A3A-BAD0-3A60A8918952}&quot; pptId=&quot;256&quot;/&gt;&#10;    &lt;slide id=&quot;{72CF383E-CD52-4AC2-A14D-9E6A11493E36}&quot; pptId=&quot;257&quot;/&gt;&#10;    &lt;slide id=&quot;{15305484-39E5-4F68-A835-804FE486CE9C}&quot; pptId=&quot;271&quot;/&gt;&#10;    &lt;slide id=&quot;{77C5FD82-FB1A-4B6C-A7E6-F80AA27814D0}&quot; pptId=&quot;270&quot;/&gt;&#10;    &lt;slide id=&quot;{24CF951F-2871-4B6E-8AA5-890AFE0842D2}&quot; pptId=&quot;260&quot;/&gt;&#10;    &lt;slide id=&quot;{4F21FA1E-1185-441F-A798-994C394E5A2A}&quot; pptId=&quot;261&quot;/&gt;&#10;    &lt;slide id=&quot;{81295886-1533-42A3-9B80-951ED1A8B0B3}&quot; pptId=&quot;262&quot;/&gt;&#10;    &lt;slide id=&quot;{B3995219-3E16-4F27-A84B-8EEC90D82259}&quot; pptId=&quot;263&quot;/&gt;&#10;    &lt;slide id=&quot;{75760FEF-BE7D-4668-9D16-C496843D2662}&quot; pptId=&quot;264&quot;/&gt;&#10;    &lt;slide id=&quot;{764F3426-7B7C-4CBD-9D0F-FE90F0ABFDF5}&quot; pptId=&quot;265&quot;/&gt;&#10;    &lt;slide id=&quot;{098E4AB7-6F05-4460-A481-BB1BB89AD417}&quot; pptId=&quot;267&quot;/&gt;&#10;    &lt;slide id=&quot;{8B6CCBB3-1424-406D-B0D3-12F50DDA07A6}&quot; pptId=&quot;266&quot;/&gt;&#10;    &lt;slide id=&quot;{22D3ACC7-84E9-4F9A-BE1F-B71B00D25086}&quot; pptId=&quot;268&quot;/&gt;&#10;    &lt;slide id=&quot;{1F7E1AA1-A77B-46E8-9373-C51E9789364F}&quot; pptId=&quot;269&quot;/&gt;&#10;  &lt;/slides&gt;&#10;&#10;  &lt;narration&gt;&#10;    &lt;audioTracks&gt;&#10;      &lt;audioTrack muted=&quot;false&quot; name=&quot;Audio 1&quot; resource=&quot;b085a98e&quot; slideId=&quot;{8FF96731-0D64-4A3A-BAD0-3A60A8918952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4.625"/>
  <p:tag name="ISPRING_SLIDE_INDENT_LEVEL" val="0"/>
  <p:tag name="ISPRING_PLAYER_LAYOUT_TYPE" val="Full"/>
  <p:tag name="ISPRING_PLAYER_PLAYLIST_ID" val="db37908a1dd1beb766bddff32f0de6b89017a1ce"/>
  <p:tag name="GENSWF_SLIDE_TITLE" val="Trò chơi: Thi xem ai nhanh"/>
  <p:tag name="GENSWF_ADVANCE_TIME" val="11.896"/>
  <p:tag name="ISPRING_SLIDE_ID_2" val="{75760FEF-BE7D-4668-9D16-C496843D266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GENSWF_SLIDE_TITLE" val="Lần 1"/>
  <p:tag name="GENSWF_ADVANCE_TIME" val="7.405"/>
  <p:tag name="ISPRING_SLIDE_ID_2" val="{764F3426-7B7C-4CBD-9D0F-FE90F0ABFDF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066|5.115"/>
  <p:tag name="ISPRING_SLIDE_INDENT_LEVEL" val="0"/>
  <p:tag name="ISPRING_PLAYER_LAYOUT_TYPE" val="Full"/>
  <p:tag name="ISPRING_PLAYER_PLAYLIST_ID" val="db37908a1dd1beb766bddff32f0de6b89017a1ce"/>
  <p:tag name="GENSWF_SLIDE_TITLE" val="Đáp án"/>
  <p:tag name="GENSWF_ADVANCE_TIME" val="19.372"/>
  <p:tag name="ISPRING_SLIDE_ID_2" val="{098E4AB7-6F05-4460-A481-BB1BB89AD41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GENSWF_SLIDE_TITLE" val="Lần 2"/>
  <p:tag name="GENSWF_ADVANCE_TIME" val="6.391"/>
  <p:tag name="ISPRING_SLIDE_ID_2" val="{8B6CCBB3-1424-406D-B0D3-12F50DDA07A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1.516"/>
  <p:tag name="ISPRING_SLIDE_INDENT_LEVEL" val="0"/>
  <p:tag name="ISPRING_PLAYER_LAYOUT_TYPE" val="Full"/>
  <p:tag name="ISPRING_PLAYER_PLAYLIST_ID" val="db37908a1dd1beb766bddff32f0de6b89017a1ce"/>
  <p:tag name="GENSWF_SLIDE_TITLE" val="Đáp án"/>
  <p:tag name="GENSWF_ADVANCE_TIME" val="11.517"/>
  <p:tag name="ISPRING_SLIDE_ID_2" val="{22D3ACC7-84E9-4F9A-BE1F-B71B00D2508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GENSWF_ADVANCE_TIME" val="8.903"/>
  <p:tag name="ISPRING_SLIDE_ID_2" val="{1F7E1AA1-A77B-46E8-9373-C51E9789364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ISPRING_PRESENTER_ID" val="{E69BCDA6-F42B-427A-8F1F-D9082201EAC7}"/>
  <p:tag name="ISPRING_SLIDE_HAS_SCREEN_REC" val="1"/>
  <p:tag name="ISPRING_SLIDE_ID_2" val="{8FF96731-0D64-4A3A-BAD0-3A60A8918952}"/>
  <p:tag name="GENSWF_ADVANCE_TIME" val="5.787"/>
  <p:tag name="TIMING" val="|1.6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GENSWF_ADVANCE_TIME" val="62.745"/>
  <p:tag name="TIMING" val="|15.415|3.408|2.717|7.781|6.875|3.285|8.407|5.485|3.576"/>
  <p:tag name="ISPRING_SLIDE_ID_2" val="{72CF383E-CD52-4AC2-A14D-9E6A11493E3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Bài hát: Màu hoa"/>
  <p:tag name="ISPRING_PLAYER_LAYOUT_TYPE" val="Video"/>
  <p:tag name="GENSWF_ADVANCE_TIME" val="108.201"/>
  <p:tag name="ISPRING_SLIDE_ID_2" val="{15305484-39E5-4F68-A835-804FE486CE9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GENSWF_SLIDE_TITLE" val="Đàm thoại"/>
  <p:tag name="GENSWF_ADVANCE_TIME" val="12.781"/>
  <p:tag name="ISPRING_SLIDE_ID_2" val="{77C5FD82-FB1A-4B6C-A7E6-F80AA27814D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775"/>
  <p:tag name="ISPRING_SLIDE_INDENT_LEVEL" val="0"/>
  <p:tag name="ISPRING_PLAYER_LAYOUT_TYPE" val="Full"/>
  <p:tag name="ISPRING_PLAYER_PLAYLIST_ID" val="db37908a1dd1beb766bddff32f0de6b89017a1ce"/>
  <p:tag name="GENSWF_SLIDE_TITLE" val="Hoa hồng màu đỏ"/>
  <p:tag name="GENSWF_ADVANCE_TIME" val="20.629"/>
  <p:tag name="ISPRING_SLIDE_ID_2" val="{24CF951F-2871-4B6E-8AA5-890AFE0842D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GENSWF_SLIDE_TITLE" val="Hoa cúc màu vàng"/>
  <p:tag name="GENSWF_ADVANCE_TIME" val="13.927"/>
  <p:tag name="ISPRING_SLIDE_ID_2" val="{4F21FA1E-1185-441F-A798-994C394E5A2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GENSWF_SLIDE_TITLE" val="Lá màu đỏ"/>
  <p:tag name="GENSWF_ADVANCE_TIME" val="15.837"/>
  <p:tag name="ISPRING_SLIDE_ID_2" val="{81295886-1533-42A3-9B80-951ED1A8B0B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ISPRING_PLAYER_PLAYLIST_ID" val="db37908a1dd1beb766bddff32f0de6b89017a1ce"/>
  <p:tag name="GENSWF_SLIDE_TITLE" val="Lá màu vàng"/>
  <p:tag name="GENSWF_ADVANCE_TIME" val="12.696"/>
  <p:tag name="ISPRING_SLIDE_ID_2" val="{B3995219-3E16-4F27-A84B-8EEC90D822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194</Words>
  <Application>Microsoft Office PowerPoint</Application>
  <PresentationFormat>Widescreen</PresentationFormat>
  <Paragraphs>36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 Trường Mầm non Gia Thụy</vt:lpstr>
      <vt:lpstr>Mục đích – Yêu cầu</vt:lpstr>
      <vt:lpstr>PowerPoint Presentation</vt:lpstr>
      <vt:lpstr>PowerPoint Presentation</vt:lpstr>
      <vt:lpstr>Bông hoa màu đỏ</vt:lpstr>
      <vt:lpstr>Bông hoa màu vàng</vt:lpstr>
      <vt:lpstr>Chiếc lá màu đỏ</vt:lpstr>
      <vt:lpstr>Chiếc lá màu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đến đây kết thúc rồi!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biet mau do, mau vang</dc:title>
  <dc:creator>Windows User</dc:creator>
  <cp:lastModifiedBy>Windows User</cp:lastModifiedBy>
  <cp:revision>62</cp:revision>
  <dcterms:created xsi:type="dcterms:W3CDTF">2020-04-13T07:30:00Z</dcterms:created>
  <dcterms:modified xsi:type="dcterms:W3CDTF">2021-03-04T06:50:10Z</dcterms:modified>
</cp:coreProperties>
</file>