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65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15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429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63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9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201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68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718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12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14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12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6F686-57B0-4882-8230-B7A5B901D8FD}" type="datetimeFigureOut">
              <a:rPr lang="vi-VN" smtClean="0"/>
              <a:t>25/02/2021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E5261-D29B-49FD-A70B-A5830749F3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7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intro cua truong video bai gia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8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MẦM NON GIA THỤY</a:t>
            </a:r>
            <a:endParaRPr lang="vi-VN" sz="2400" dirty="0"/>
          </a:p>
        </p:txBody>
      </p:sp>
      <p:pic>
        <p:nvPicPr>
          <p:cNvPr id="4" name="Picture 2" descr="C:\Users\Administrator\Desktop\New folder\New folder\logo mn gia thuy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8" b="96496" l="964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8"/>
            <a:ext cx="3064118" cy="238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42930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</a:p>
          <a:p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68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3" name="68261606965654299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7277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515097670366249848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5.362" end="27263.32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429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8560834376285387648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71.1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5604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Em Làm Bác Sỹ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85.42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859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21</Words>
  <Application>Microsoft Office PowerPoint</Application>
  <PresentationFormat>On-screen Show (4:3)</PresentationFormat>
  <Paragraphs>4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ỦY BAN NHÂN DÂN QUẬN LONG BIÊN TRƯỜNG MẦM NON GIA THỤY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HoaChi</dc:creator>
  <cp:lastModifiedBy>HoaChi</cp:lastModifiedBy>
  <cp:revision>9</cp:revision>
  <dcterms:created xsi:type="dcterms:W3CDTF">2021-02-22T10:03:28Z</dcterms:created>
  <dcterms:modified xsi:type="dcterms:W3CDTF">2021-02-25T08:33:17Z</dcterms:modified>
</cp:coreProperties>
</file>