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69" r:id="rId4"/>
    <p:sldId id="270" r:id="rId5"/>
    <p:sldId id="271" r:id="rId6"/>
    <p:sldId id="267" r:id="rId7"/>
    <p:sldId id="272" r:id="rId8"/>
    <p:sldId id="273" r:id="rId9"/>
    <p:sldId id="274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8" d="100"/>
          <a:sy n="78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9AB10-2970-4C62-8309-ED1EA9899B3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8A69-0D12-44BF-A485-F92E2042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52D2A-9B51-4241-8820-AEA777156E5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D584-5181-4EA7-B1B9-EAAC6A93E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DDF62-4C25-4BE1-97AF-547C2F678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3D0A-BBEB-4986-BB41-1D98CD14E5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022B-899E-4848-828D-9D19300CF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690A-F846-4A35-873B-096692870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E145-4347-4F99-8E3F-B024BCE22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222A-0857-4974-A307-8EF97B2BB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A66F-9CFD-4165-85F1-742227E70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6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40E7-C199-4200-99E3-AEA73F9B9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5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DB14-9BE0-4943-A259-0BC6AB3F0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5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CD47-CBBD-4979-948C-0ED4E3A6B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C2722-C142-4676-8E4F-73F3B357B7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smtClean="0"/>
              <a:t>ỦY BAN NHÂN DÂN QUẬN LONG BIÊN</a:t>
            </a:r>
            <a:br>
              <a:rPr lang="en-US" sz="2000" b="1" smtClean="0"/>
            </a:br>
            <a:r>
              <a:rPr lang="en-US" sz="2000" b="1" smtClean="0"/>
              <a:t>TRƯỜNG MẦM NON GIA THỤY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3527425" cy="2743200"/>
          </a:xfr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3434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ĐỀ TÀI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51816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PTNT          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biệt</a:t>
            </a:r>
            <a:r>
              <a:rPr lang="en-US" sz="2400" b="1" dirty="0" smtClean="0">
                <a:solidFill>
                  <a:srgbClr val="000000"/>
                </a:solidFill>
              </a:rPr>
              <a:t> to </a:t>
            </a:r>
            <a:r>
              <a:rPr lang="en-US" sz="2400" b="1" dirty="0" err="1" smtClean="0">
                <a:solidFill>
                  <a:srgbClr val="000000"/>
                </a:solidFill>
              </a:rPr>
              <a:t>nhỏ</a:t>
            </a:r>
            <a:endParaRPr 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Lứa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tuổi</a:t>
            </a:r>
            <a:r>
              <a:rPr lang="en-US" sz="2400" b="1" dirty="0">
                <a:solidFill>
                  <a:srgbClr val="000000"/>
                </a:solidFill>
              </a:rPr>
              <a:t>    </a:t>
            </a:r>
            <a:r>
              <a:rPr lang="en-US" sz="2400" b="1" dirty="0" smtClean="0">
                <a:solidFill>
                  <a:srgbClr val="000000"/>
                </a:solidFill>
              </a:rPr>
              <a:t>  4 </a:t>
            </a:r>
            <a:r>
              <a:rPr lang="en-US" sz="2400" b="1" dirty="0">
                <a:solidFill>
                  <a:srgbClr val="000000"/>
                </a:solidFill>
              </a:rPr>
              <a:t>– </a:t>
            </a:r>
            <a:r>
              <a:rPr lang="en-US" sz="2400" b="1" dirty="0" smtClean="0">
                <a:solidFill>
                  <a:srgbClr val="000000"/>
                </a:solidFill>
              </a:rPr>
              <a:t>5 </a:t>
            </a:r>
            <a:r>
              <a:rPr lang="en-US" sz="2400" b="1" dirty="0" err="1">
                <a:solidFill>
                  <a:srgbClr val="000000"/>
                </a:solidFill>
              </a:rPr>
              <a:t>tuổi</a:t>
            </a:r>
            <a:endParaRPr 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Giáo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viên</a:t>
            </a:r>
            <a:r>
              <a:rPr lang="en-US" sz="2400" b="1" dirty="0">
                <a:solidFill>
                  <a:srgbClr val="000000"/>
                </a:solidFill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</a:rPr>
              <a:t>Lê</a:t>
            </a:r>
            <a:r>
              <a:rPr lang="en-US" sz="2400" b="1" dirty="0">
                <a:solidFill>
                  <a:srgbClr val="000000"/>
                </a:solidFill>
              </a:rPr>
              <a:t> T Thu </a:t>
            </a:r>
            <a:r>
              <a:rPr lang="en-US" sz="2400" b="1" dirty="0" err="1">
                <a:solidFill>
                  <a:srgbClr val="000000"/>
                </a:solidFill>
              </a:rPr>
              <a:t>Trang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1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838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5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600" l="10000" r="95000">
                        <a14:backgroundMark x1="62600" y1="81600" x2="74000" y2="8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716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Giờ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đến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đây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là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kết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thúc</a:t>
            </a:r>
            <a:endParaRPr lang="en-US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007" y="510540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5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800" dirty="0" smtClean="0"/>
              <a:t>.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2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Biết</a:t>
            </a:r>
            <a:r>
              <a:rPr lang="en-US" sz="2800" dirty="0" smtClean="0"/>
              <a:t> 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 to -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2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Rèn</a:t>
            </a:r>
            <a:r>
              <a:rPr lang="en-US" sz="2800" dirty="0" smtClean="0"/>
              <a:t> </a:t>
            </a: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smtClean="0"/>
              <a:t>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 to </a:t>
            </a:r>
            <a:r>
              <a:rPr lang="en-US" sz="2800" dirty="0" err="1" smtClean="0"/>
              <a:t>hơn</a:t>
            </a:r>
            <a:r>
              <a:rPr lang="en-US" sz="2800" dirty="0" smtClean="0"/>
              <a:t>,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Rèn</a:t>
            </a:r>
            <a:r>
              <a:rPr lang="en-US" sz="2800" dirty="0" smtClean="0"/>
              <a:t> </a:t>
            </a: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 smtClean="0"/>
              <a:t>ghi</a:t>
            </a:r>
            <a:r>
              <a:rPr lang="en-US" sz="2800" dirty="0" smtClean="0"/>
              <a:t> </a:t>
            </a:r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 smtClean="0"/>
              <a:t>hào</a:t>
            </a:r>
            <a:r>
              <a:rPr lang="en-US" sz="2800" dirty="0" smtClean="0"/>
              <a:t> </a:t>
            </a:r>
            <a:r>
              <a:rPr lang="en-US" sz="2800" dirty="0" err="1" smtClean="0"/>
              <a:t>hứng</a:t>
            </a:r>
            <a:r>
              <a:rPr lang="en-US" sz="2800" dirty="0" smtClean="0"/>
              <a:t>,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7338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63114"/>
            <a:ext cx="33528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838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7338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400300"/>
            <a:ext cx="33528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95500"/>
            <a:ext cx="33528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14500"/>
            <a:ext cx="37338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85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4572000" cy="1371600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1066800"/>
          </a:xfrm>
        </p:spPr>
        <p:txBody>
          <a:bodyPr>
            <a:prstTxWarp prst="textWave4">
              <a:avLst/>
            </a:prstTxWarp>
          </a:bodyPr>
          <a:lstStyle/>
          <a:p>
            <a:pPr marL="0" indent="0">
              <a:buNone/>
            </a:pP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1371600"/>
          </a:xfrm>
        </p:spPr>
        <p:txBody>
          <a:bodyPr/>
          <a:lstStyle/>
          <a:p>
            <a:pPr algn="ctr"/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3998976" cy="399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to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79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7" y="2162432"/>
            <a:ext cx="43434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2" b="99109" l="39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81532"/>
            <a:ext cx="39970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to </a:t>
            </a:r>
            <a:r>
              <a:rPr lang="en-US" dirty="0" err="1" smtClean="0"/>
              <a:t>hơn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8" y="38862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9899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5305496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197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Pixel</vt:lpstr>
      <vt:lpstr>ỦY BAN NHÂN DÂN QUẬN LONG BIÊN TRƯỜNG MẦM NON GIA THỤY</vt:lpstr>
      <vt:lpstr>Mục đích - yêu cầu</vt:lpstr>
      <vt:lpstr>PowerPoint Presentation</vt:lpstr>
      <vt:lpstr>PowerPoint Presentation</vt:lpstr>
      <vt:lpstr>PowerPoint Presentation</vt:lpstr>
      <vt:lpstr>Trò chơi</vt:lpstr>
      <vt:lpstr>Bé đoán xem quả nào nhỏ hơn? </vt:lpstr>
      <vt:lpstr> Đồ vật nào to hơn vật còn lại ? </vt:lpstr>
      <vt:lpstr>Bông hoa nào to hơn ?</vt:lpstr>
      <vt:lpstr>PowerPoint Presentation</vt:lpstr>
      <vt:lpstr>Giờ học đến đây là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THỤY</dc:title>
  <dc:creator>x</dc:creator>
  <cp:lastModifiedBy>Windows User</cp:lastModifiedBy>
  <cp:revision>33</cp:revision>
  <dcterms:created xsi:type="dcterms:W3CDTF">2021-01-10T15:29:01Z</dcterms:created>
  <dcterms:modified xsi:type="dcterms:W3CDTF">2021-02-25T10:01:54Z</dcterms:modified>
</cp:coreProperties>
</file>