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73" r:id="rId3"/>
    <p:sldId id="258" r:id="rId4"/>
    <p:sldId id="294" r:id="rId5"/>
    <p:sldId id="279" r:id="rId6"/>
    <p:sldId id="298" r:id="rId7"/>
    <p:sldId id="299" r:id="rId8"/>
    <p:sldId id="259" r:id="rId9"/>
    <p:sldId id="269" r:id="rId10"/>
    <p:sldId id="284" r:id="rId11"/>
    <p:sldId id="285" r:id="rId12"/>
    <p:sldId id="263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0000CC"/>
    <a:srgbClr val="FFFF99"/>
    <a:srgbClr val="0099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73725-8BD9-4C52-959B-51AC5668C31D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3ED81-1ACF-4EB2-BCAC-639DC125FD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578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8344B-2330-4C47-B500-2F80FCCBEA63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B22A8-266C-476E-AD81-2CEB541C23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05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1A27E7-1001-4212-96AE-F33CC8A3B403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30B2B-E79A-4E8E-8B34-7889FC1370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1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A7DE89F-EF18-46CD-8A19-C8C158C3781C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CE4A536-2B36-460B-AA76-EB92233039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81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115E5-D045-48B6-BDD3-FEF34C9BB3A3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15240-14A1-4D89-9055-DE8A5B364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9398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A16C2-B731-40CE-AA22-2C60AB7B931E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AEA0A-B124-4EA2-8612-F30F8DE6C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69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9A8209-F3B8-4083-95AF-FBA668539C3B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C17EC5-BA49-476A-A54C-291547C2B7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867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22A6C75-684F-40B0-A021-AB24BA2F0A84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CCE7A71-606D-461F-833E-F0A26C7D57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81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B65ED-3428-445B-8181-D2CB26A4AE7B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DD7CDD-F594-4503-80B1-1E2E8691E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66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6E27B97-41C3-4EF0-9A11-0A767EF03C88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A2B3B4B-373F-42B7-84FC-60DDD677A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952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5E04EFD-DAFE-4743-AA27-28AD1A85F6DA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4558485B-8AD1-407D-958C-DD33BB3641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020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9C22C7-E9E1-4EE0-A2B4-21B5A08BA034}" type="datetimeFigureOut">
              <a:rPr lang="en-US"/>
              <a:pPr>
                <a:defRPr/>
              </a:pPr>
              <a:t>25-Feb-21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2815DE6-55F1-407F-97C2-52A5C49F7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5" r:id="rId1"/>
    <p:sldLayoutId id="2147483786" r:id="rId2"/>
    <p:sldLayoutId id="2147483787" r:id="rId3"/>
    <p:sldLayoutId id="2147483780" r:id="rId4"/>
    <p:sldLayoutId id="2147483781" r:id="rId5"/>
    <p:sldLayoutId id="2147483788" r:id="rId6"/>
    <p:sldLayoutId id="2147483782" r:id="rId7"/>
    <p:sldLayoutId id="2147483789" r:id="rId8"/>
    <p:sldLayoutId id="2147483790" r:id="rId9"/>
    <p:sldLayoutId id="2147483783" r:id="rId10"/>
    <p:sldLayoutId id="21474837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0" i="0" u="none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1307B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FAEC5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EFAAB5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11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1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endParaRPr lang="en-US" sz="1100" dirty="0">
              <a:solidFill>
                <a:schemeClr val="bg1"/>
              </a:solidFill>
              <a:cs typeface="Times New Roman" pitchFamily="18" charset="0"/>
            </a:endParaRPr>
          </a:p>
        </p:txBody>
      </p:sp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304800" y="228600"/>
            <a:ext cx="83693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  <a:cs typeface="+mn-cs"/>
              </a:rPr>
              <a:t>PHÒNG GIÁO DỤC ĐÀO TẠO QUẬN LONG BIÊN </a:t>
            </a:r>
          </a:p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2400" b="1" dirty="0">
                <a:solidFill>
                  <a:srgbClr val="FF0000"/>
                </a:solidFill>
                <a:latin typeface="+mj-lt"/>
                <a:cs typeface="+mn-cs"/>
              </a:rPr>
              <a:t>TRƯỜNG MẦM </a:t>
            </a:r>
            <a:r>
              <a:rPr lang="en-US" sz="2400" b="1">
                <a:solidFill>
                  <a:srgbClr val="FF0000"/>
                </a:solidFill>
                <a:latin typeface="+mj-lt"/>
                <a:cs typeface="+mn-cs"/>
              </a:rPr>
              <a:t>NON </a:t>
            </a:r>
            <a:r>
              <a:rPr lang="en-US" sz="2400" b="1" smtClean="0">
                <a:solidFill>
                  <a:srgbClr val="FF0000"/>
                </a:solidFill>
                <a:latin typeface="+mj-lt"/>
                <a:cs typeface="+mn-cs"/>
              </a:rPr>
              <a:t>GIA THỤY </a:t>
            </a:r>
            <a:endParaRPr lang="en-US" sz="2400" b="1" dirty="0">
              <a:solidFill>
                <a:srgbClr val="FF0000"/>
              </a:solidFill>
              <a:latin typeface="+mj-lt"/>
              <a:cs typeface="+mn-cs"/>
            </a:endParaRP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>
            <p:custDataLst>
              <p:tags r:id="rId2"/>
            </p:custDataLst>
          </p:nvPr>
        </p:nvSpPr>
        <p:spPr bwMode="auto">
          <a:xfrm>
            <a:off x="990600" y="2286000"/>
            <a:ext cx="7086600" cy="2819400"/>
          </a:xfrm>
          <a:prstGeom prst="rect">
            <a:avLst/>
          </a:prstGeom>
        </p:spPr>
        <p:txBody>
          <a:bodyPr spcFirstLastPara="1" wrap="none" fromWordArt="1"/>
          <a:lstStyle/>
          <a:p>
            <a:pPr algn="ctr">
              <a:defRPr/>
            </a:pPr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LÀM QUEN VỚI TOÁN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1143000" y="2895600"/>
            <a:ext cx="7239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6000" b="1">
                <a:solidFill>
                  <a:srgbClr val="FF3300"/>
                </a:solidFill>
                <a:latin typeface="Times New Roman" pitchFamily="18" charset="0"/>
              </a:rPr>
              <a:t> </a:t>
            </a:r>
            <a:r>
              <a:rPr lang="en-US" sz="2600" b="1">
                <a:solidFill>
                  <a:srgbClr val="FF3300"/>
                </a:solidFill>
                <a:latin typeface="Times New Roman" pitchFamily="18" charset="0"/>
              </a:rPr>
              <a:t>ĐỀTÀI: </a:t>
            </a:r>
            <a:r>
              <a:rPr lang="en-US" sz="26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PHÂN CHIA SỐ 4 THÀNH 2 PHẦN 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209800" y="4267200"/>
            <a:ext cx="64643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0000"/>
                </a:solidFill>
                <a:latin typeface="Century Schoolbook" pitchFamily="18" charset="0"/>
              </a:rPr>
              <a:t>Giáo</a:t>
            </a:r>
            <a:r>
              <a:rPr lang="en-US" sz="32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Century Schoolbook" pitchFamily="18" charset="0"/>
              </a:rPr>
              <a:t>viên</a:t>
            </a:r>
            <a:r>
              <a:rPr lang="en-US" sz="3200" b="1" dirty="0" smtClean="0">
                <a:solidFill>
                  <a:srgbClr val="FF0000"/>
                </a:solidFill>
                <a:latin typeface="Century Schoolbook" pitchFamily="18" charset="0"/>
              </a:rPr>
              <a:t>: </a:t>
            </a:r>
            <a:r>
              <a:rPr lang="en-US" sz="3200" b="1" dirty="0" err="1" smtClean="0">
                <a:solidFill>
                  <a:srgbClr val="FF0000"/>
                </a:solidFill>
                <a:latin typeface="Century Schoolbook" pitchFamily="18" charset="0"/>
              </a:rPr>
              <a:t>Nguyễn</a:t>
            </a:r>
            <a:r>
              <a:rPr lang="en-US" sz="32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Century Schoolbook" pitchFamily="18" charset="0"/>
              </a:rPr>
              <a:t>Thanh</a:t>
            </a:r>
            <a:r>
              <a:rPr lang="en-US" sz="3200" b="1" dirty="0" smtClean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Century Schoolbook" pitchFamily="18" charset="0"/>
              </a:rPr>
              <a:t>Hoài</a:t>
            </a:r>
            <a:endParaRPr lang="en-US" sz="3200" b="1" dirty="0">
              <a:solidFill>
                <a:srgbClr val="FF0000"/>
              </a:solidFill>
              <a:latin typeface="Century Schoolbook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09800" y="5003800"/>
            <a:ext cx="533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 err="1">
                <a:solidFill>
                  <a:srgbClr val="FF0000"/>
                </a:solidFill>
                <a:latin typeface="Century Schoolbook" pitchFamily="18" charset="0"/>
              </a:rPr>
              <a:t>Lớp</a:t>
            </a:r>
            <a:r>
              <a:rPr lang="en-US" sz="3200" b="1" dirty="0">
                <a:solidFill>
                  <a:srgbClr val="FF0000"/>
                </a:solidFill>
                <a:latin typeface="Century Schoolbook" pitchFamily="18" charset="0"/>
              </a:rPr>
              <a:t>: </a:t>
            </a:r>
            <a:r>
              <a:rPr lang="en-US" sz="3200" b="1" dirty="0" err="1">
                <a:solidFill>
                  <a:srgbClr val="FF0000"/>
                </a:solidFill>
                <a:latin typeface="Century Schoolbook" pitchFamily="18" charset="0"/>
              </a:rPr>
              <a:t>Mẫu</a:t>
            </a:r>
            <a:r>
              <a:rPr lang="en-US" sz="3200" b="1" dirty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entury Schoolbook" pitchFamily="18" charset="0"/>
              </a:rPr>
              <a:t>giáo</a:t>
            </a:r>
            <a:r>
              <a:rPr lang="en-US" sz="3200" b="1" dirty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Century Schoolbook" pitchFamily="18" charset="0"/>
              </a:rPr>
              <a:t>nhỡ</a:t>
            </a:r>
            <a:r>
              <a:rPr lang="en-US" sz="3200" b="1" dirty="0">
                <a:solidFill>
                  <a:srgbClr val="FF0000"/>
                </a:solidFill>
                <a:latin typeface="Century Schoolbook" pitchFamily="18" charset="0"/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  <a:latin typeface="Century Schoolbook" pitchFamily="18" charset="0"/>
              </a:rPr>
              <a:t>B2</a:t>
            </a:r>
            <a:endParaRPr lang="en-US" sz="3200" b="1" dirty="0">
              <a:solidFill>
                <a:srgbClr val="FF0000"/>
              </a:solidFill>
              <a:latin typeface="Century Schoolbook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7" grpId="0"/>
      <p:bldP spid="3078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7924800" y="280988"/>
            <a:ext cx="927100" cy="1700212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201613" y="2744788"/>
            <a:ext cx="2160587" cy="242728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2667000" y="2744788"/>
            <a:ext cx="6019800" cy="24272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075238" y="5424488"/>
            <a:ext cx="1066800" cy="1066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7" name="Oval 26"/>
          <p:cNvSpPr/>
          <p:nvPr/>
        </p:nvSpPr>
        <p:spPr>
          <a:xfrm>
            <a:off x="1371600" y="5562600"/>
            <a:ext cx="1066800" cy="1066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pic>
        <p:nvPicPr>
          <p:cNvPr id="18444" name="Picture 12" descr="C:\Users\inbaophuc\Music\tải xuống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6" t="20982" b="19418"/>
          <a:stretch>
            <a:fillRect/>
          </a:stretch>
        </p:blipFill>
        <p:spPr bwMode="auto">
          <a:xfrm>
            <a:off x="201613" y="0"/>
            <a:ext cx="1814512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12" descr="C:\Users\inbaophuc\Music\tải xuống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6" t="20982" b="19418"/>
          <a:stretch>
            <a:fillRect/>
          </a:stretch>
        </p:blipFill>
        <p:spPr bwMode="auto">
          <a:xfrm>
            <a:off x="2133600" y="0"/>
            <a:ext cx="188595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12" descr="C:\Users\inbaophuc\Music\tải xuống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6" t="20982" b="19418"/>
          <a:stretch>
            <a:fillRect/>
          </a:stretch>
        </p:blipFill>
        <p:spPr bwMode="auto">
          <a:xfrm>
            <a:off x="4013200" y="-20638"/>
            <a:ext cx="1885950" cy="21209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2" descr="C:\Users\inbaophuc\Music\tải xuống (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46" t="20982" b="19418"/>
          <a:stretch>
            <a:fillRect/>
          </a:stretch>
        </p:blipFill>
        <p:spPr bwMode="auto">
          <a:xfrm>
            <a:off x="5943600" y="0"/>
            <a:ext cx="1885950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7037E-7 L -0.00069 0.4231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84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2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3.7037E-7 L 0.08021 0.4231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21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3.7037E-7 L 0.07466 0.4150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33" y="20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7037E-7 L 0.07188 0.4120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94" y="20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8" grpId="0" animBg="1"/>
      <p:bldP spid="2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7924800" y="280988"/>
            <a:ext cx="927100" cy="1700212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306388" y="3062288"/>
            <a:ext cx="3967162" cy="20574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4876800" y="3062288"/>
            <a:ext cx="3810000" cy="2057400"/>
          </a:xfrm>
          <a:prstGeom prst="rect">
            <a:avLst/>
          </a:prstGeom>
          <a:solidFill>
            <a:srgbClr val="FFFF99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867400" y="5486400"/>
            <a:ext cx="1066800" cy="1066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pic>
        <p:nvPicPr>
          <p:cNvPr id="28675" name="Picture 3" descr="C:\Users\binhminhpc\Pictures\tải xuống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-80963"/>
            <a:ext cx="1801812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" descr="C:\Users\binhminhpc\Pictures\tải xuống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1738" y="136525"/>
            <a:ext cx="1801812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" descr="C:\Users\binhminhpc\Pictures\tải xuống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-76200"/>
            <a:ext cx="1800225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Oval 26"/>
          <p:cNvSpPr/>
          <p:nvPr/>
        </p:nvSpPr>
        <p:spPr>
          <a:xfrm>
            <a:off x="1295400" y="5486400"/>
            <a:ext cx="1066800" cy="1066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pic>
        <p:nvPicPr>
          <p:cNvPr id="13" name="Picture 3" descr="C:\Users\binhminhpc\Pictures\tải xuống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213" y="-74613"/>
            <a:ext cx="1800225" cy="253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45976E-6 L -4.44444E-6 0.38853 " pathEditMode="relative" ptsTypes="AA">
                                      <p:cBhvr>
                                        <p:cTn id="49" dur="20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5.14339E-6 L 4.72222E-6 0.36633 " pathEditMode="relative" ptsTypes="AA">
                                      <p:cBhvr>
                                        <p:cTn id="5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67 0.07824 L 0.03767 0.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67 0.07824 L 0.03767 0.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0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8" grpId="0" animBg="1"/>
      <p:bldP spid="2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4" descr="C:\Users\inbaophuc\Music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916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381000"/>
            <a:ext cx="5867400" cy="7699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i="1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44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sz="4400" b="1" i="1" dirty="0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i="1" dirty="0" err="1">
                <a:solidFill>
                  <a:schemeClr val="accent5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C:\Users\binhminhpc\Pictures\9923817_20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124200"/>
            <a:ext cx="4419600" cy="343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19"/>
          <p:cNvSpPr>
            <a:spLocks noChangeArrowheads="1"/>
          </p:cNvSpPr>
          <p:nvPr/>
        </p:nvSpPr>
        <p:spPr bwMode="auto">
          <a:xfrm>
            <a:off x="6400800" y="1828800"/>
            <a:ext cx="1524000" cy="1981200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5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pic>
        <p:nvPicPr>
          <p:cNvPr id="10246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480639">
            <a:off x="3852863" y="1125538"/>
            <a:ext cx="2230437" cy="29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616459">
            <a:off x="2497138" y="-295275"/>
            <a:ext cx="2230437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480639">
            <a:off x="3852863" y="1063625"/>
            <a:ext cx="2230437" cy="29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3027762">
            <a:off x="768350" y="1346201"/>
            <a:ext cx="1762125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2355646">
            <a:off x="1820863" y="911225"/>
            <a:ext cx="2133600" cy="338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62000" y="2209800"/>
            <a:ext cx="7239000" cy="152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267" name="Picture 3" descr="C:\Users\binhminhpc\Pictures\9923817_20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" y="3606800"/>
            <a:ext cx="3030538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8" name="Picture 3" descr="C:\Users\binhminhpc\Pictures\9923817_20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5325" y="3789363"/>
            <a:ext cx="3876675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ectangle 19"/>
          <p:cNvSpPr>
            <a:spLocks noChangeArrowheads="1"/>
          </p:cNvSpPr>
          <p:nvPr/>
        </p:nvSpPr>
        <p:spPr bwMode="auto">
          <a:xfrm>
            <a:off x="3048000" y="5181600"/>
            <a:ext cx="990600" cy="1524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9" name="Rectangle 19"/>
          <p:cNvSpPr>
            <a:spLocks noChangeArrowheads="1"/>
          </p:cNvSpPr>
          <p:nvPr/>
        </p:nvSpPr>
        <p:spPr bwMode="auto">
          <a:xfrm>
            <a:off x="7848600" y="5334000"/>
            <a:ext cx="990600" cy="1524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pic>
        <p:nvPicPr>
          <p:cNvPr id="6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1498400">
            <a:off x="609600" y="104775"/>
            <a:ext cx="1939925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1077073">
            <a:off x="2892425" y="31750"/>
            <a:ext cx="1939925" cy="237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931608">
            <a:off x="4333875" y="-22225"/>
            <a:ext cx="19431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7696200" y="738188"/>
            <a:ext cx="1143000" cy="1600200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pic>
        <p:nvPicPr>
          <p:cNvPr id="11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931608">
            <a:off x="6143625" y="-50800"/>
            <a:ext cx="19431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-4.81481E-6 C 0.00052 0.01158 0.00035 0.02176 0.00538 0.03079 C 0.00521 0.0426 0.00729 0.11112 0.00226 0.13913 C 0.00139 0.15093 0.00017 0.16227 -0.00087 0.17385 C -0.00017 0.23102 -0.00087 0.28218 -0.00087 0.33866 " pathEditMode="relative" rAng="0" ptsTypes="ffff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1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2.22222E-6 C -0.00243 0.01805 0.00034 0.02083 0.00833 0.03078 C 0.01388 0.0456 0.01493 0.04653 0.02152 0.05717 C 0.02326 0.0625 0.02395 0.06898 0.02604 0.07407 C 0.02899 0.08078 0.03645 0.09375 0.04027 0.09884 C 0.04375 0.10393 0.04982 0.10717 0.05312 0.11273 C 0.06111 0.12569 0.05434 0.11921 0.06163 0.12523 C 0.06632 0.13356 0.06961 0.14398 0.07361 0.15324 C 0.07691 0.16018 0.08246 0.16412 0.08472 0.17176 C 0.08854 0.18356 0.09427 0.18912 0.09895 0.19953 C 0.10243 0.20741 0.10555 0.21643 0.11111 0.21991 C 0.11354 0.22407 0.11545 0.22893 0.1184 0.23217 C 0.13402 0.25 0.1151 0.22129 0.12604 0.2368 C 0.1302 0.24282 0.13437 0.25231 0.13923 0.25694 C 0.14079 0.25903 0.1434 0.25903 0.14566 0.26018 C 0.15052 0.26828 0.15625 0.2743 0.16145 0.28194 C 0.16736 0.29051 0.17118 0.30208 0.17934 0.30648 C 0.17934 0.30671 0.18055 0.31666 0.1809 0.31713 C 0.18194 0.31852 0.18298 0.31805 0.18385 0.31898 C 0.18472 0.31967 0.18507 0.32083 0.18593 0.32222 " pathEditMode="relative" rAng="0" ptsTypes="fffffffffffffffffffA">
                                      <p:cBhvr>
                                        <p:cTn id="4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49" y="16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1.11111E-6 C -0.00087 0.00856 -0.00087 0.00278 0.00382 0.01366 C 0.00868 0.02361 0.01284 0.03403 0.01753 0.04375 C 0.01892 0.0463 0.01927 0.0493 0.02066 0.05162 C 0.02239 0.05463 0.02587 0.05949 0.02587 0.05972 C 0.03003 0.07546 0.02517 0.05949 0.03003 0.06759 C 0.03055 0.06898 0.03107 0.07176 0.03194 0.07361 C 0.03437 0.07824 0.03559 0.0787 0.03854 0.08148 C 0.04462 0.09722 0.05069 0.10833 0.05833 0.12083 C 0.06024 0.13055 0.06354 0.13704 0.06771 0.14305 C 0.06962 0.15162 0.07309 0.15787 0.0776 0.16204 C 0.07899 0.16574 0.08021 0.16921 0.08142 0.17315 C 0.08507 0.18727 0.07656 0.16458 0.08437 0.18565 C 0.08611 0.19051 0.08923 0.19398 0.09132 0.19838 C 0.09375 0.21134 0.09705 0.2206 0.10243 0.22824 C 0.10486 0.23565 0.10746 0.24305 0.10972 0.25046 C 0.11232 0.26018 0.10972 0.25694 0.11337 0.25995 C 0.1158 0.26597 0.12257 0.28079 0.12257 0.29028 " pathEditMode="relative" rAng="0" ptsTypes="fffffffffffffffff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076" y="145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6 -2.22222E-6 C -0.00086 0.00926 -0.00086 0.00301 -0.00052 0.01482 C -0.00017 0.0257 0.00018 0.03704 0.00053 0.04769 C 0.0007 0.05047 0.0007 0.05371 0.00087 0.05625 C 0.00105 0.05949 0.00122 0.06482 0.00122 0.06505 C 0.00157 0.08218 0.00122 0.06482 0.00157 0.07361 C 0.00174 0.07523 0.00174 0.07824 0.00174 0.08009 C 0.00191 0.08519 0.00209 0.08565 0.00226 0.08889 C 0.00278 0.10602 0.0033 0.11806 0.004 0.13172 C 0.00417 0.14236 0.00435 0.14931 0.00468 0.15602 C 0.00487 0.16528 0.00521 0.17222 0.00555 0.17662 C 0.00572 0.18079 0.00572 0.18449 0.0059 0.18889 C 0.00626 0.20417 0.00555 0.1794 0.00608 0.20232 C 0.00626 0.20764 0.0066 0.21158 0.00677 0.21621 C 0.00694 0.23056 0.00712 0.24051 0.00763 0.24884 C 0.00782 0.25695 0.00799 0.26505 0.00816 0.27315 C 0.0085 0.2838 0.00816 0.28009 0.0085 0.28357 C 0.00868 0.29005 0.00938 0.30625 0.00938 0.31667 " pathEditMode="relative" rAng="0" ptsTypes="fffffffffffffffffA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3" y="1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14" grpId="0" animBg="1"/>
      <p:bldP spid="1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C:\Users\binhminhpc\Pictures\9923817_20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386138"/>
            <a:ext cx="4419600" cy="343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19"/>
          <p:cNvSpPr>
            <a:spLocks noChangeArrowheads="1"/>
          </p:cNvSpPr>
          <p:nvPr/>
        </p:nvSpPr>
        <p:spPr bwMode="auto">
          <a:xfrm>
            <a:off x="6400800" y="1828800"/>
            <a:ext cx="1524000" cy="1981200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0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pic>
        <p:nvPicPr>
          <p:cNvPr id="12292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2365316">
            <a:off x="441325" y="908050"/>
            <a:ext cx="2211388" cy="354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536249">
            <a:off x="4162425" y="944563"/>
            <a:ext cx="2382838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4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1077073">
            <a:off x="1770063" y="-207963"/>
            <a:ext cx="2239962" cy="4419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5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215463">
            <a:off x="3052763" y="376238"/>
            <a:ext cx="2382837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762000" y="2286000"/>
            <a:ext cx="7239000" cy="1524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3315" name="Picture 3" descr="C:\Users\binhminhpc\Pictures\9923817_20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" y="3867150"/>
            <a:ext cx="346075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3" descr="C:\Users\binhminhpc\Pictures\9923817_20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789363"/>
            <a:ext cx="3048000" cy="299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Rectangle 19"/>
          <p:cNvSpPr>
            <a:spLocks noChangeArrowheads="1"/>
          </p:cNvSpPr>
          <p:nvPr/>
        </p:nvSpPr>
        <p:spPr bwMode="auto">
          <a:xfrm>
            <a:off x="3543300" y="5256213"/>
            <a:ext cx="990600" cy="1524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318" name="Rectangle 19"/>
          <p:cNvSpPr>
            <a:spLocks noChangeArrowheads="1"/>
          </p:cNvSpPr>
          <p:nvPr/>
        </p:nvSpPr>
        <p:spPr bwMode="auto">
          <a:xfrm>
            <a:off x="7848600" y="5334000"/>
            <a:ext cx="990600" cy="1524000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pic>
        <p:nvPicPr>
          <p:cNvPr id="6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1498400">
            <a:off x="220663" y="-141288"/>
            <a:ext cx="2508250" cy="268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1077073">
            <a:off x="1924050" y="-157163"/>
            <a:ext cx="2508250" cy="27400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931608">
            <a:off x="4152900" y="-250825"/>
            <a:ext cx="2509838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7543800" y="293688"/>
            <a:ext cx="1600200" cy="1974850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5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pic>
        <p:nvPicPr>
          <p:cNvPr id="11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931608">
            <a:off x="5464175" y="-214313"/>
            <a:ext cx="2509838" cy="290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C 0.00399 0.01389 0.00451 0.02639 -0.00729 0.03727 C -0.00695 0.05185 -0.01181 0.13496 2.22222E-6 0.16922 C 0.00191 0.18334 0.00486 0.19722 0.00764 0.21134 C 0.0059 0.28102 0.00764 0.34283 0.00764 0.41181 " pathEditMode="relative" rAng="0" ptsTypes="ffff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205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1.85185E-6 C -0.00174 0.02477 -0.00434 0.04861 -0.00972 0.07315 C -0.01076 0.07732 -0.0125 0.08079 -0.01372 0.08472 C -0.0151 0.08912 -0.01667 0.09329 -0.01719 0.09769 C -0.02274 0.12153 -0.02517 0.14884 -0.03663 0.17107 C -0.03681 0.17315 -0.03941 0.18565 -0.04045 0.1882 C -0.04826 0.20695 -0.03976 0.17685 -0.04809 0.20324 C -0.05469 0.22338 -0.04809 0.21273 -0.0559 0.22384 C -0.05868 0.2338 -0.05729 0.2375 -0.06545 0.24468 C -0.07014 0.25857 -0.0724 0.28171 -0.08073 0.29398 C -0.0816 0.30857 -0.08438 0.33658 -0.0941 0.35 C -0.09583 0.35556 -0.09757 0.36134 -0.09757 0.36759 " pathEditMode="relative" rAng="0" ptsTypes="fffffffffffA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78" y="18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4.81481E-6 C -0.00295 0.01204 -0.00295 0.00394 -0.00035 0.01899 C 0.00208 0.03264 0.00417 0.047 0.0066 0.06042 C 0.00729 0.06366 0.00764 0.06783 0.00833 0.07107 C 0.0092 0.07524 0.01094 0.08218 0.01094 0.08218 C 0.01302 0.10394 0.01059 0.08218 0.01302 0.09306 C 0.01354 0.09514 0.01372 0.09908 0.01424 0.10163 C 0.01528 0.10788 0.01597 0.1088 0.01736 0.11204 C 0.02049 0.13403 0.02378 0.14908 0.0276 0.16644 C 0.02847 0.1794 0.03021 0.18843 0.03229 0.197 C 0.03333 0.20857 0.03524 0.21713 0.03733 0.22292 C 0.03802 0.22801 0.03889 0.23264 0.03941 0.2382 C 0.04149 0.25764 0.03698 0.22639 0.04097 0.25533 C 0.04184 0.26227 0.0434 0.26667 0.04444 0.27292 C 0.04583 0.29098 0.04757 0.30394 0.05035 0.31436 C 0.05156 0.32431 0.05295 0.33473 0.05399 0.34468 C 0.05521 0.35811 0.05382 0.35348 0.0559 0.35764 C 0.05712 0.36598 0.06042 0.38612 0.06042 0.39908 " pathEditMode="relative" rAng="0" ptsTypes="fffffffffffffffffA">
                                      <p:cBhvr>
                                        <p:cTn id="4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8" y="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243 -4.81481E-6 C -0.00295 0.01204 -0.00295 0.00394 -0.00035 0.01899 C 0.00208 0.03264 0.00417 0.047 0.0066 0.06042 C 0.00729 0.06366 0.00764 0.06783 0.00833 0.07107 C 0.0092 0.07524 0.01094 0.08218 0.01094 0.08218 C 0.01302 0.10394 0.01059 0.08218 0.01302 0.09306 C 0.01354 0.09514 0.01372 0.09908 0.01424 0.10163 C 0.01528 0.10788 0.01597 0.1088 0.01736 0.11204 C 0.02049 0.13403 0.02378 0.14908 0.0276 0.16644 C 0.02847 0.1794 0.03021 0.18843 0.03229 0.197 C 0.03333 0.20857 0.03524 0.21713 0.03733 0.22292 C 0.03802 0.22801 0.03889 0.23264 0.03941 0.2382 C 0.04149 0.25764 0.03698 0.22639 0.04097 0.25533 C 0.04184 0.26227 0.0434 0.26667 0.04444 0.27292 C 0.04583 0.29098 0.04757 0.30394 0.05035 0.31436 C 0.05156 0.32431 0.05295 0.33473 0.05399 0.34468 C 0.05521 0.35811 0.05382 0.35348 0.0559 0.35764 C 0.05712 0.36598 0.06042 0.38612 0.06042 0.39908 " pathEditMode="relative" rAng="0" ptsTypes="fffffffffffffffffA">
                                      <p:cBhvr>
                                        <p:cTn id="5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8" y="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3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18" grpId="0" animBg="1"/>
      <p:bldP spid="14" grpId="0" animBg="1"/>
      <p:bldP spid="14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C:\Users\binhminhpc\Pictures\9923817_201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124200"/>
            <a:ext cx="4419600" cy="343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Rectangle 19"/>
          <p:cNvSpPr>
            <a:spLocks noChangeArrowheads="1"/>
          </p:cNvSpPr>
          <p:nvPr/>
        </p:nvSpPr>
        <p:spPr bwMode="auto">
          <a:xfrm>
            <a:off x="6400800" y="1828800"/>
            <a:ext cx="1524000" cy="1981200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5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pic>
        <p:nvPicPr>
          <p:cNvPr id="10246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480639">
            <a:off x="3852863" y="1125538"/>
            <a:ext cx="2230437" cy="295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616459">
            <a:off x="2497138" y="-295275"/>
            <a:ext cx="2230437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480639">
            <a:off x="3852863" y="1063625"/>
            <a:ext cx="2230437" cy="295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3027762">
            <a:off x="768350" y="1346201"/>
            <a:ext cx="1762125" cy="294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3" descr="hoa ho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055" t="19110" r="23918" b="7211"/>
          <a:stretch>
            <a:fillRect/>
          </a:stretch>
        </p:blipFill>
        <p:spPr bwMode="auto">
          <a:xfrm rot="-2355646">
            <a:off x="1820863" y="911225"/>
            <a:ext cx="2133600" cy="3386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3"/>
          <p:cNvGrpSpPr>
            <a:grpSpLocks/>
          </p:cNvGrpSpPr>
          <p:nvPr/>
        </p:nvGrpSpPr>
        <p:grpSpPr bwMode="auto">
          <a:xfrm>
            <a:off x="144463" y="1141413"/>
            <a:ext cx="1443037" cy="2562225"/>
            <a:chOff x="144463" y="1141869"/>
            <a:chExt cx="1442833" cy="2562179"/>
          </a:xfrm>
        </p:grpSpPr>
        <p:pic>
          <p:nvPicPr>
            <p:cNvPr id="15380" name="Picture 3" descr="C:\Users\binhminhpc\Pictures\9923817_2013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463" y="2048933"/>
              <a:ext cx="1442833" cy="1655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81" name="Picture 3" descr="hoa ho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055" t="19110" r="22191" b="24620"/>
            <a:stretch>
              <a:fillRect/>
            </a:stretch>
          </p:blipFill>
          <p:spPr bwMode="auto">
            <a:xfrm rot="178778">
              <a:off x="273225" y="1141869"/>
              <a:ext cx="1185311" cy="1084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6" name="Rectangle 35"/>
          <p:cNvSpPr/>
          <p:nvPr/>
        </p:nvSpPr>
        <p:spPr bwMode="auto">
          <a:xfrm>
            <a:off x="246063" y="4133850"/>
            <a:ext cx="3813175" cy="20161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7" name="TextBox 36"/>
          <p:cNvSpPr txBox="1"/>
          <p:nvPr/>
        </p:nvSpPr>
        <p:spPr bwMode="auto">
          <a:xfrm>
            <a:off x="569913" y="3536950"/>
            <a:ext cx="4122737" cy="8588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1</a:t>
            </a:r>
          </a:p>
        </p:txBody>
      </p:sp>
      <p:grpSp>
        <p:nvGrpSpPr>
          <p:cNvPr id="15365" name="Group 17"/>
          <p:cNvGrpSpPr>
            <a:grpSpLocks/>
          </p:cNvGrpSpPr>
          <p:nvPr/>
        </p:nvGrpSpPr>
        <p:grpSpPr bwMode="auto">
          <a:xfrm>
            <a:off x="4922838" y="1109663"/>
            <a:ext cx="2028825" cy="2625725"/>
            <a:chOff x="-319685" y="-173988"/>
            <a:chExt cx="4649475" cy="5342331"/>
          </a:xfrm>
        </p:grpSpPr>
        <p:pic>
          <p:nvPicPr>
            <p:cNvPr id="15377" name="Picture 3" descr="C:\Users\binhminhpc\Pictures\9923817_2013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7494" y="2177140"/>
              <a:ext cx="3030662" cy="299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8" name="Picture 3" descr="hoa ho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055" t="19110" r="23412" b="29301"/>
            <a:stretch>
              <a:fillRect/>
            </a:stretch>
          </p:blipFill>
          <p:spPr bwMode="auto">
            <a:xfrm rot="-1105756">
              <a:off x="-319685" y="-173988"/>
              <a:ext cx="2655890" cy="27380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9" name="Picture 3" descr="hoa ho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055" t="19110" r="22191" b="24620"/>
            <a:stretch>
              <a:fillRect/>
            </a:stretch>
          </p:blipFill>
          <p:spPr bwMode="auto">
            <a:xfrm rot="178778">
              <a:off x="1453224" y="12084"/>
              <a:ext cx="2876566" cy="26155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2" name="Rectangle 41"/>
          <p:cNvSpPr/>
          <p:nvPr/>
        </p:nvSpPr>
        <p:spPr bwMode="auto">
          <a:xfrm>
            <a:off x="5227638" y="4237038"/>
            <a:ext cx="3109912" cy="1825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367" name="TextBox 47"/>
          <p:cNvSpPr txBox="1">
            <a:spLocks noChangeArrowheads="1"/>
          </p:cNvSpPr>
          <p:nvPr/>
        </p:nvSpPr>
        <p:spPr bwMode="auto">
          <a:xfrm>
            <a:off x="5554663" y="3567113"/>
            <a:ext cx="3360737" cy="776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3600" b="1">
                <a:solidFill>
                  <a:srgbClr val="009900"/>
                </a:solidFill>
                <a:latin typeface="Times New Roman" pitchFamily="18" charset="0"/>
                <a:cs typeface="Times New Roman" pitchFamily="18" charset="0"/>
              </a:rPr>
              <a:t>Cách thứ 2</a:t>
            </a:r>
          </a:p>
        </p:txBody>
      </p:sp>
      <p:grpSp>
        <p:nvGrpSpPr>
          <p:cNvPr id="15368" name="Group 1"/>
          <p:cNvGrpSpPr>
            <a:grpSpLocks/>
          </p:cNvGrpSpPr>
          <p:nvPr/>
        </p:nvGrpSpPr>
        <p:grpSpPr bwMode="auto">
          <a:xfrm>
            <a:off x="7324725" y="1184275"/>
            <a:ext cx="1547813" cy="2509838"/>
            <a:chOff x="7324401" y="1183772"/>
            <a:chExt cx="1548298" cy="2509975"/>
          </a:xfrm>
        </p:grpSpPr>
        <p:pic>
          <p:nvPicPr>
            <p:cNvPr id="15374" name="Picture 3" descr="C:\Users\binhminhpc\Pictures\9923817_2013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76859" y="2203800"/>
              <a:ext cx="1287436" cy="1489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5" name="Picture 3" descr="hoa ho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055" t="19110" r="23918" b="7211"/>
            <a:stretch>
              <a:fillRect/>
            </a:stretch>
          </p:blipFill>
          <p:spPr bwMode="auto">
            <a:xfrm rot="-250257">
              <a:off x="7790356" y="1208976"/>
              <a:ext cx="1082343" cy="1320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6" name="Picture 3" descr="hoa ho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055" t="19110" r="23918" b="7211"/>
            <a:stretch>
              <a:fillRect/>
            </a:stretch>
          </p:blipFill>
          <p:spPr bwMode="auto">
            <a:xfrm rot="-2088430">
              <a:off x="7324401" y="1183772"/>
              <a:ext cx="1082343" cy="13204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5369" name="Group 2"/>
          <p:cNvGrpSpPr>
            <a:grpSpLocks/>
          </p:cNvGrpSpPr>
          <p:nvPr/>
        </p:nvGrpSpPr>
        <p:grpSpPr bwMode="auto">
          <a:xfrm>
            <a:off x="1612900" y="1016000"/>
            <a:ext cx="2357438" cy="2695575"/>
            <a:chOff x="1613055" y="1016000"/>
            <a:chExt cx="2357380" cy="2695502"/>
          </a:xfrm>
        </p:grpSpPr>
        <p:pic>
          <p:nvPicPr>
            <p:cNvPr id="15370" name="Picture 3" descr="C:\Users\binhminhpc\Pictures\9923817_2013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51269" y="2163481"/>
              <a:ext cx="1865444" cy="15480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1" name="Picture 3" descr="hoa ho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055" t="19110" r="23918" b="7211"/>
            <a:stretch>
              <a:fillRect/>
            </a:stretch>
          </p:blipFill>
          <p:spPr bwMode="auto">
            <a:xfrm>
              <a:off x="2689770" y="1174783"/>
              <a:ext cx="1280665" cy="13108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2" name="Picture 3" descr="hoa ho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055" t="19110" r="23918" b="7211"/>
            <a:stretch>
              <a:fillRect/>
            </a:stretch>
          </p:blipFill>
          <p:spPr bwMode="auto">
            <a:xfrm rot="-1077073">
              <a:off x="1940176" y="1016000"/>
              <a:ext cx="1280666" cy="14919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3" name="Picture 3" descr="hoa ho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055" t="19110" r="22191" b="24620"/>
            <a:stretch>
              <a:fillRect/>
            </a:stretch>
          </p:blipFill>
          <p:spPr bwMode="auto">
            <a:xfrm rot="-1462504">
              <a:off x="1613055" y="1164663"/>
              <a:ext cx="1030711" cy="13867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>
            <p:custDataLst>
              <p:tags r:id="rId2"/>
            </p:custDataLst>
          </p:nvPr>
        </p:nvSpPr>
        <p:spPr>
          <a:xfrm>
            <a:off x="152400" y="1905000"/>
            <a:ext cx="8458200" cy="280076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spc="50" dirty="0" err="1">
                <a:ln w="11430"/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8800" b="1" spc="50" dirty="0">
                <a:ln w="11430"/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spc="50" dirty="0" err="1">
                <a:ln w="11430"/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8800" b="1" spc="50" dirty="0">
                <a:ln w="11430"/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b="1" spc="50" dirty="0" err="1">
                <a:ln w="11430"/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8800" b="1" spc="50" dirty="0">
                <a:ln w="11430"/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800" b="1" spc="50" dirty="0" err="1">
                <a:ln w="11430"/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8800" b="1" spc="50" dirty="0">
                <a:ln w="11430"/>
                <a:solidFill>
                  <a:srgbClr val="FF0000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minh 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306388" y="2743200"/>
            <a:ext cx="8151812" cy="2209800"/>
            <a:chOff x="306388" y="2743200"/>
            <a:chExt cx="8151812" cy="2209800"/>
          </a:xfrm>
        </p:grpSpPr>
        <p:sp>
          <p:nvSpPr>
            <p:cNvPr id="11" name="Rectangle 10"/>
            <p:cNvSpPr/>
            <p:nvPr/>
          </p:nvSpPr>
          <p:spPr bwMode="auto">
            <a:xfrm>
              <a:off x="306388" y="2743200"/>
              <a:ext cx="2817812" cy="220980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4267200" y="2743200"/>
              <a:ext cx="4191000" cy="22098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pic>
        <p:nvPicPr>
          <p:cNvPr id="19458" name="Picture 2" descr="huong du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9263" y="377825"/>
            <a:ext cx="2889251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 descr="huong du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275" y="309563"/>
            <a:ext cx="2889250" cy="243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8" descr="huong du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81000"/>
            <a:ext cx="2889250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9"/>
          <p:cNvSpPr>
            <a:spLocks noChangeArrowheads="1"/>
          </p:cNvSpPr>
          <p:nvPr/>
        </p:nvSpPr>
        <p:spPr bwMode="auto">
          <a:xfrm>
            <a:off x="7696200" y="280988"/>
            <a:ext cx="1155700" cy="1700212"/>
          </a:xfrm>
          <a:prstGeom prst="rect">
            <a:avLst/>
          </a:prstGeom>
          <a:solidFill>
            <a:srgbClr val="FFFFCC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9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9" name="Oval 18"/>
          <p:cNvSpPr/>
          <p:nvPr/>
        </p:nvSpPr>
        <p:spPr>
          <a:xfrm>
            <a:off x="457200" y="5334000"/>
            <a:ext cx="1066800" cy="1066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0" name="Oval 19"/>
          <p:cNvSpPr/>
          <p:nvPr/>
        </p:nvSpPr>
        <p:spPr>
          <a:xfrm>
            <a:off x="5105400" y="5181600"/>
            <a:ext cx="1066800" cy="1066800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pic>
        <p:nvPicPr>
          <p:cNvPr id="14" name="Picture 2" descr="huong duo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525" y="377825"/>
            <a:ext cx="2889250" cy="243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-0.00886 0.3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33333E-6 L -0.00886 0.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1" y="1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98 0.02199 L 0.10764 0.3328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83" y="155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32 0.00092 L 0.09236 0.32407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34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9" grpId="0" animBg="1"/>
      <p:bldP spid="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10214PHOTO" val="/9j/4AAQSkZJRgABAQAAAQABAAD/2wBDAAMCAgMCAgMDAwMEAwMEBQgFBQQEBQoHBwYIDAoMDAsKCwsNDhIQDQ4RDgsLEBYQERMUFRUVDA8XGBYUGBIUFRT/2wBDAQMEBAUEBQkFBQkUDQsNFBQUFBQUFBQUFBQUFBQUFBQUFBQUFBQUFBQUFBQUFBQUFBQUFBQUFBQUFBQUFBQUFBT/wAARCAESAM4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Y2/LRs9qfTq1Osi2e1G35qk20baDPlIfKp2z2qTbQqUFcpHs9qNntUm2jbQXykO2jbU22m7frQRykO2jbU23602gvlG7aNtOooDlI/Lo21Js9qKsOUh8qjb9ampu2gjlIfKo8qpaXbQHKQ+VTfKqbbS0E8oxUo2/Wn0VBoJtph61JUT1YFunVFv96fWQ4jqKbSbvrUDH0U2irAdRTN31o3fWgdh9NpN31ptAh9FMpu6jmL5SWmU3dRuo5gHUUyijmDlH0U3dSVRNh9FMooELtpKKKB2Cin0ygnlCopHqWq03WgRY3UtRU5XrI1jEmoqPdRuqblkm/wB6ZSbqN1UHKSb/AHoqHd9aduoDlFopm760tAcou6jdUe/3ooAlpN1JSbvrQA+im0UByi7qWoqKA5STdRuqPf707d9aA5R9FNooAdRSbqbu+tBHKOaoH61Kz1BL96rDlFV6duqvup2/3rE1iWN/vTd1R7vrRu+tZBykm6jdUe760bvrVgTb/eio91G6gCSio91G6guxJRUe6loCw+im7qSgB9FFN3UEDqKZRV3AfTd1G6m7qoB26nVHuo3UASUU3dRuoJ5R1V5HqRnqu780FEe/3p2761T82nebWRZa82jd9ar+bTvMrPmLLG6nbqr+bR5tHMRYsK9SbvrVVWp0k6xRszssSr8zMzbVWjmK5Sxu+tG761m2OuWOot/od9bXP/XCRWq5uojL+UOUnp1QbqN1VzByk9FRb/eoZL2OK6jt2b99Ju2rRKRUacpfCW6TdUe/3o3+9HMTyktNpm/3pu6qJ5SWk3fWo91G6gLEm760bvrUe6m7qfMBPSbvrUO6jdUcwEj96glfmlZ6qyPV8wHnt1q+taNp8cj3El5J5iqyrH8yr/F/D96tTwb4yh8QaSs0skUF15kkbQM21l2t/d/3a5fRf2gtLlsbfzdNnlbbt89ZFk8z/ary24v2/tqST7LHLHcM3mNJJ5MkP8S7W/3q8qEqlOJ6TlGp8R9PLcfd/wBptq/7VNj1K3lWRkmSVY/9Ztbd5f8AvV836540ka3tbP7LLplmsarcXa3XnM0it/tfLtZf9mtLxV8bo/hv4LtbPw1dWmrzXEkkbT3K7WhX+9t+WoliZRJlSj8UfhPoSOdZV3Rssq/3lbdTvMr4r0PxN8SL/ULNtJsdXnkvGVofLsW8ub/a3fdr6u0PUdQ/4RG11DW41guPJVrrd+7aORv4dv3qqniZS+IylCP2DW8SeI7fw1o9xfXDL+7X92rN/rG/hWvJfFHi3VvF/gu4sZZora4uvMbyLb/loq/wq1ehXGt2erx6lYyqv+jrtmaX/V/d/hb7tfJ+veI4Um22TTxM0m1V3bo4/wDdauLGYmVMulT5jqPCfi3VvCsjf2J5UEMzLt8z5tzfKu3/AGfmr3Tw38XNHWS10nUr7y9UaRYfm+6zN/tf+O18lr4y1TwhJ5Kwxzw6gy3EbSLuVdrMrf8AfVafgu88O+I/FC2t/rHkLcfLCyx+W0c3zMrfN8u3d8tceGr11K32TaVOPKfcvmU7za5HQZ5tI8Kw2t1qCanqFvb/ADSyTKrSNt+Xc3/s1cXZ+P8AxFa/DeHUNShWLUJJGjt77zFkhm2t95tv8P3V/vV7kq8afxHNGlKR1V18UN2tato+k2MmoapZr8sH3f8AZ+b/AIEy1wOn/wDCTXmm6g2t2up6VrDLGtrJaN5i7vM/eTNu+78v8NWtc03VvFXiKG6uo7TTbqbTfLt2gZppG3bdszKv3d3/ALLXmd1YfE7RrXXJEur5pLWby9Pj8v5ryPdt3V57ftpczl8J6kJOm+WEbXPo7UvidoejTLarNd6leRssc0dpatNJH/eaTavy10mn6ta6tZx3VlcRXNvJ92SJt1eb/D34g694Z8F68qaTB9usfDtrqkf7lvMutQk+aRWb+LbXM/E7xpp6eLNH1RJEtrq80uGa+XT/AJVaZl+bcq/L8rV1vFOMbyOWNKnKXLLQ943fWm+bXi/he8m8W6PNfaTqkv7uaOGSKdfm+Zv9lq9eWX/a+VV27q6aFaVaPNymNelTpy/dy5i1v96buqHf703za6uY5OUsM2+sXxN4rsfB+kzaheybYV+6qru3N/dq1eX9vYQ+ddTeRb/xSbWbb/3zXyr8ZPHOsX99NY3GoJPp6yN5bW3zQt/d2r/8V81cOKxPso+6XGnzHtkfx90WXR/tSRtLcbf+PaJt23/eaqq/Hq1e3W8+zxRWf8StJ+83f3f/ANqvkuzuof7U22d5P5ax7WVo9v8ADWjb63eaJcQ3yXEbLG25fNX5d397bXi/XqvMbSpR+yfb+g+L9L8Taf8AbLC6VoV27t3ysv8AvVJqGt2dht864VWavmn4f+I103wrqkd/M0sk1wtxC0cnl/L/AJ/hrun1y08TssKXEapartBWba5/3q9WljvaRJlSlE8f0vV5vB9r/wAI+0kcrabH5PmeXtWTb/dqjrXxJuGt2aKOKfcy/wAO3b/31XvE3hXQde1KRp7XRbmbduk8tZo2b/vlqkb4W+Ebi+WN9FtW8z5Y4GmkXb8tfJ/6xU/tHqxw1M+df7ch8Swt9tZ7PydvyyzKqyN/eWqd9a6fqV9a2P2eW8t41jkjaSbcrSbfm+6u7/gNfTnhXwD4L0vVvMXQ9PaaRfLXz5muFVfvfKrL/F/epzfs++E9UummijkgumZvut8q/wC1XJVzyhL4i/YR5eU898B/Gm68P6fHZ3sn2mGONVt4F+X7PGv8LL/8VXG/GD4kL4omkuryTyvLjWOH7MzM1eqap+y1pd1eSTWWsXcDRtukZVVvL+X+Jaq/8Mtb18yDXoGk+7NE0O1d1Knm1D/n4L6vHl5Twfwv4wuLfS5vD66lKscixtJA0m7zP4vm/wB2nX08dxCsNxGkTNJu+9XsEn7KGsTw2qxaxp7NGyxs25lZY93zf+O1h+LP2afGVhcSR6Xpa6nCzbvM+1Rr5dFXHYetUjaoaQw394811a1aW30WS3/fstmyssTbfl8yRq5m30iTw5q0lw6tBH5fmLOv3vm+7t/vf8Br0Gb4S/EbQdU0+H+w5/stmqwr9kk8yTa0m5mZVb/eqXxB4L8RWDfY5fDup/Zbdmkj22rfvNzfKv8As/7VdH1mMZcsJLlOeVKRl+IPi5rnw00eHS0mSLzodsK3Ma/N/e/9CrkPB/x48Z6JZyTazpdrq/h7/j3WSW3aNbVm/ijZf4q3NC8DWmtfFd5fGWnXaaKdOm+xR3cLK00ysqttVvvMv/stdh8VovDFh8MNX0WxuL2OK309WjgaFY4fM+9/6FXqQq0+WNOXvSkezh8DKpR9tL7Jv2PxGj1nwzdabozT6LeW6/ao2W8b5pmZflXd83zbvu7ttZMPjnxt/wAIr/bEGsPcx+c0KsskbKzK3/PRm+9/s15h8K5rqx8M6Zd3q3PkyhdrSwsqqu77y/3v96vW/wDhN9P03TdN8P2ekrB4fupGmaP/AFzLI27dJub7v+7UqsqClT3PIlCVSXPIxdU+I3iz7VdaXF4ivLy3vIVjaDd/rNy/drBk1fUNL3Q3txO21VZVb70f/wATXpGoeGfDvgj4jWd4moQNJujuLGBZPO+0SKy/LI33VX5m/wC+a8X+NGvX2vfEzWNSt457axurrzmtG/5Zxsu5fu/w1cYup71zD2co/Cdl4B+KVr4N8XRzTzXdtpMny/uGZt0i/daRf7v3v++q9K+NHxLvNU0+3s7K4227TLNHqVpN+5mX+7XlPhfwvceHvBd1rFnrUEd9qGkyXTafOqybtyttjX+LdXMW/ibUNU8D6XYzRrZyaXbtbxr80is33mb/AGa39ry0+SmTKlGUj0P4d+KvFGr+KrPSYvEz6Rb7pJo557hmjZv7q/L8zf7NfRDWviTy28rx9p+7b/y8rGv/AKFtr5F8J+JdUi0Hw3p9rqkun6wupeZ56yLHHZxt95v97b/3zXonjD4m+JvGXja60HS9elXRbpv7PjVmWSOb5lj+Zm/hb7zNVe25fd5iIR5dj0aT4q+frDab/wAJJHq+m+TJ9okW3jj8xv7qtu+7XjviL4Zappej2dxca1pt5Z+S00kkHlr5e7c33Vb+L5a5Pw74P1K/8ZatYxao8Fvps00bS7dzSLG23zF2/wANdJNEujabqGm640cqybWX94u7av8Au/LWFScuXlkO3vcpw63/AJt00cTbW8vczN/6DWpavZrp/k3iszMu1vLWuc01WnZpFtWis45PLhkb5maqUl1Nf+Z5EzNG21vm/ib7tcfvc3umkonQah4hkWNYbW43SQt+8Xd96Otfwn49S101gjCd3IZmdfn6dvauStbD+1P3l/b/ADKu1mb5d1YWs6RJbRw/ZnSaBfkUbWyK6KUISjaMuUPe+0fesniDTdLvLjZHFu2r507bVVZP7vy/+O/7tXo/FUatcM9wrR+c0ar9nkkmZv4trfws3yrurF01G1vxI1mtnZ/6OrQrPbK0nnLt2r8vzMzfL97+Go9N8mBpI57e5gmt2/d+ZGzfMv3ZGZvmb+L7q1+WTlE7onRSeNbez8xZfLXbtWO5j2/Mv3fm/wBpdtXNH1nTdRWGOBZWuFk8tWZmZd23/wAdrDs4lvLe8utRj0+2jWb5YJJvL8z7qq3l/wASttb5l+ar01g0WoW9u3lxWfmfu18lt0a/eb5fvRs3+0tckpRNDUm1bT/tjWZsbm8mZd03kMysrN/E22nWfiDT71lhW33Mq/K0Df6xv4lb+781Zsdv9juFt0t31C4m23TQL+5aNV+VfmkXc27cv97/AHa1LiLw3a6fCt54k+w3kLbZl+ytIsLfxR7dvy/eqP7oFxfEbeXtghjkupvl3Tqqr8q/d/8A2ttV49e1K9j8mWODc0jKs/2hfl+Xd+82/wAP/wBjWXeXFn9jW3tfEkF9JHuZf9DZvMj/ALrfKv8As7lX5lrF8PrcQSSQ3EaLbx+ZuuZPlZtrbt0K/KzKq7Vb71OKl1NOaJ1Wlz+KJbNpILHyFWSP7y7vvfeb+9/47VjWtc1jRtNm1C/2rZ+W03mL8vzfwxsu75aq6h4outO2w2dvHLJIyzWt78rfe+X5lX/x3dt/iavnj4wfGW4uhJ9tm22druWG2j/i2/xNXuZZgpY+t73wx3PquHclWa15e1ly0qfvSfkcj8cPjX/wnk+n6JceGZP+E7s7v7PpGqae7KrxySK0e3/aX5l+b+81RfG3wF4xmuPD0XizUPNttQdpp/s0Kx7ljVdzNt/i3Mq/NXg2mfF7VNE8bTeJdM+zi+SOSK0lu4/MNsW/5aR/9NP9qvUvAPxB1H4i6TqV54o1KfW9RgnjWKa5f5lXafl+X+HP8NfqDwapuLhpGJ6mTQw2bZzLA0ZfupSdvRa/15H1f8M/itY6fY6ToU+hwRxxxw2tqsEjLHCq/Ku5W+61S/tQ/GHWPhl8Ol1Tw3pOlRXH2iOOae5tY5Nq7W+6rfxN92vAl1Oa1sluFb5lbzl3V7z8R9O8NeKY117xPpWlara2dn9quru53NHp7SfMsf8Adb/d+992vksww2HwmMp1mvdl9nud/HGRYbKKtN4aPLGd/vPBfAv7e2j3U6wePPAumXPmXHy6lp9rH+5j/u+Wy/Nt/wB6vom9i8J+OfDkOueFNB8NeJ7OT95DO0c0beX/ABfKrblb/gNfMPxr8C+GPHHgmPU/C2g6edQnuk3arpMm7y41+95ir977yrurs/hdY3nw/wDB2m6BeLPB9nkZbiOVWVl+b/x3/ZqsbHDfV44nDRlCV/hPyWLrU/4nwnZ6h4G0/wAUWcf/ABa9ba8+ZY7vS9YaPyf95WZlZf8AZrj4/g3Npcd5HrOh6rqHnNthWxkjXb/e/vbq9S0PW4Ujmm8u5vI5FZliZflaP/aZf+BfdrW0/wAS6Xtm3299F5e1Zmgk3bf9lY/vV4ccwrU/6ZvHlPH2+EHg+wtd09j4vsYflXy2WOZf9r5vlqxZ/s3aDq832jTvEWowLJ++X7Taq37vb8q/K33q9a/t7TZ2jXdPAsjf6idvl/2l27dv+z/wKqsl54d1HybWL/QY5JGk/dfu13fwr/u1UszrfZDlj/Kcjp/wUj0m8mbRr57PUvsrW/nro8jM0ci7W+83zN/u1y95+zY1vbzLda1dwblVl8zS5mVm/vfL/s161NrN94fbyf7Slvl+95bL/C23btb/AID96m2fxVks7jdb7W8z73zbt393/a/vVl/aeJ5g90+f9Q/Zp8QNarbweKNIgt/L2rA0kkfy/wB5m2/LUej/ALKviqC4+1HUtHaPdtk23ix7f++q+orf4g/vIftEiSybt21dvmKv97/2XbWpfeKIXkkj2qsaqsk3mRr8vy1cs6rxjyk8kfiPmm3/AGe9clkaOC40rUGWT5Vg1KNmb/7KsTU/2afGlnJvs/DM15JKzNJFHdR7Y/8Ax6vq1brSftCx3Gm6fLG23a1taqy/N827/wBBbb96myW+hXTec2mxTFv+Wqrv3f8AAV+7VQzqpD7JXJzHE6K2g6dYyNYXV9fXFqqrG09q0LfL/wAs4drf7XzM27/vmrWveOdJ17/SpY4LbVpPlku724+0Rrt/h+X/ANl+WqLabp+h3On2en/2V5bWrK2qQW7ah5isrbm+z7mb/tpTLRGsvCupXHh7R4Ne8M2sLR3Gsy6Wv75l+9uZm+Xazfwr8teJ7OMpc0TH2nunS6bqNrrel2+tapptrqENi25r22Vl/u/NMq7mbb/D/D81R+Fb/SZdN1C6utavLNY5mVZ4v9WrN8y+Yv3mVvu15jY/FWP+z1tX0+JbPd80VjcSW6/e+833t1HhPxBq2vao3h3SbH7TDqjbpLTavzN/C27b8u1aj6tOUbyK9vH7J6hHLDrM2i30V9pUupQySN9hiaRo5PmZVZo2b5fm+b73935aveKrfWNL8K6hqTWbQXkMywrJqDbvM/2YV2ru/wCBL8tY+oRal8PPCd5b6zZ2K2rK0Nu1jI3mec38Pmf3f4ak8A+PrrQfDcy2C2tm0n7zUP7b1BvJWT+9CvzN/wAC/irmUeePMtrmz5lLlE0fW7PRPDtxbvot9d6bJa/bo7trdZJPtCt8zbvu/wB3aq1QuPFWkwWNnqljNqGlTW8bSR6tqH7zc0jfMsbNuVmbd83935qnutLjn8N6b4s1fxTeaktnJJtu13LaTNuby2jhb5m+bb93avy03TNX8M3mn6fY63rDap9qt2a3u7ux8y00v7zN5MLNt2t935vm3ba6FT94nm0905fVtR8Vadq0dvqV5a3MeoK22CTbHGzKysyq33V/h/2a87+LHhrwTq1vfag2nyQXyw3HmL/aDXCyXH8O1fl/9BVf96vc9U0vQ/EEdjp9/caL5m79zd3Nn5bbY1bb825VZdq/MteA+ONG0nSbHbfzW22bzLibUoGZo47dvlj2/wDoVe/lEJVcRH2cuU+oyGhWxWLdGMuWPK3L0Wup8OvaSjLhtqk17T8HLB7Lw5JI/H2mYFf91eP61yfiT4aSafq91b6Z4i0DXLOKVkiuYNUhh81f4W2yMrLXtHhTw0dH8PWXnTLcNLCiRBWDKP723bX6xi5SlT5Ynq+G+X+1zqVeP/LtfnodDqEW7S4VX70m2Nf+BV638V9O1D4keFbePUZP7M8NrJIyxrN9nW6mWNVWZv8Anp5bbv8AvqvMotNXVvEmn2LTRWyxq0m6Vdy7lX5V/wCBNtWup0+VrC1sY5b6+/s2aSS1vrRZGjZl2t/yz/h/z81fDZtU5cTTcPsn2HHWOpyzSlh6nvezV/v/AOGDwX4KNh4eW00nToLKe3t/s++23SLqUki7mmmZty7tvzbflX/arHGqatqVxdTardaek0dx9j8qONo5ljVflkaNv7y/xL8rV6Hb63Da3mm+Vb6lfafcNJHHJ9uVbiTbHtaSTavmLGq/Ltb+H5aZqlh4f1bT9PvLzS5dK1S8urhZFZvstssi/L5nl/NJIqrt215X1n2kZSqfaPyfEexnUlU+y/skVnFqTR6arSKyyN/y1aOONlVfl3f7X+9Who95cWGrQwz/AGSO4WRY/mb9z977zNu+as3Vnj0lrqN2jaaGP/SG87crfKrRyRrt+X738X/jtUbXVpJbqO3lulRf+nlfu7tvzf8AoX/fNePKJ5HunUX2oq0yxwSW0vzbWl2tub+Lb833f96po3uL/bcJHbXi26+ZJF/Dt3NtZtq//tVzMl/Na3kcd1GrfxQtAvlxsrbfmX/ZrrNP07T/AC7yaK4ttNmuGZYYPOW4aONfvL5m7b/wKsJx5SoyDzdQ1tri+is7WKGOOOGaKdlh8vcrf6tflb/gS1hx26+WsjyL9skmVfPi+barbvm2/wB6tCzlsdbumt4lls4WjZWkaPzP4vm/2tq/LXaaP4Sh1H/SJ7G2nhWZVZoriFoWj2/M0nl/NH91WrPm5Q5onlvn2+jTN5rJPNMu6RpGbdHu/h+X7zUWt/fX630dq3y7fMaNm/fsq/w/7VdlbxeFU0eS4eaVr5ZpluvIuF3R26/L+7+9u/h/+KpsOjWt5JC1rpa2kdjCt1ua3ZZJrdm27f3a/My/89P9r5q05qf2jOxzMK3FnJHDK0unySQ+dCs8m1ZLfd97b/EzVXsNdTT/AN7c3KzRFdscbM2V/FW/2a7jVNEVNDvLGe4/syO1kVoY7tVjkkVt3ltIrLu3f7Stt/76rhL/AOH0ehSM19qEsW5sbPLDEZ5Xo2M8Nn3xVQ9nI0949H03x9ceJda1q8+HGgwW1uqra3F3LtVmjVW2t8zKqtt+Xb8zV4lDr2teKIdP8M3GoNZ2MM0kMdtBG23zPm3bo4/9YzNWprHhDw21vDcWFxqNneSSSeZbSfvN38Xlrt27lX5fmrtPhz8N9WsPC99eaprU/wAPrWSFWW/ljjZrpWb727cvl/L/AA/erZyp0lKcf6/O5w8spuKkeb6x8Odb8L6fNdXl5YKsP7yPT/tC+dNu+Xd5P3t3+z96t3wjfr4Ej0/Uvsup6R4kvJGjj1aO8jmjX+Fofs/+18u5ZNtaOhRzfC/xrb6f4a1Dw94lkuJPm1m2jkW93XHyrHuZmX5V+b5a9I0D9nPSdI1BdN8ZeLrnW7671DzLi0tpGt4YZpNzbvu7tzfxMvy7qqtiadKHvy3/AK2/zNIUpc3unkWueKvEy3Vr/bOqafeXVvI1rbw3O2Ty13eY0kn8O3dJt3N/u/w1vfC/x14gg8QQ2N1/YtyusX3lyXM/2dVXy/lZf+mcbLt+au3+K+m+BvDWsN4Tl0+5vtQvJreFdWW1X7RHNuXbD8qqu1l/9C+9UPgNvhd4S8QXB1K1bSJrO4Zlv7m1aNvvbfLVm3Ksf95v++ax56cqPK6f4G3LKPvKR1vhXwHb3HiDUrPxGtnqunx3C/Z7TT1mWytZmZtzbm+bcqsvyq38VcT4y0u/8VrqFx4b03TLaPTdSuLGPT9LZmuJljbbujXdt2/N97b/ABVJqFlZ+KtW1rVm1ZtZt5LhYbG9VvLt/J+WPcyqy7vusrMvy/K1dg3ky6HD9vh07T7XT7eSFr2K3220bN8u7zP+Wfy/drzZzVOX97T+vmaKMpHlvwnuLzTvGmm6W2ny6mtusi/YvJ+0Mu770aqzbY9u1t1cj+0B4YtJNIvdC8VT6f8AD8t5YtruYNJZwxszMsaxx7mXcvzbV+Xdu+7W/p+s+G/ButX2m6Vb6br032iP+z9Sub6RraGNv9YrMu1vl/iZq4H9ofVvEHjTSR4X0vTdM1y1uNQjjjudGs2aONlXzF8uZm/i/wCmlfS5ep/Xqdvdj/X9amUMTUoxl7OXvbf8A+Wm+CXiq/8AD1/4i0TTrnW/DdpNMq6lBbSRrJCn/LYKy/db/gTfK392vSvg14ih13R9KsWnLXNjExkTb91Vb5a9F+AfxS1L4R6Gvhm80v8A4SXw+032iOK5b/UySMy+Su7dHtX/AFjL/vf3qseDPGnhbxV8XPGPjXVfDrQx6paW6W9rf7VXb/FJGqrt2/u1X5fu197LMKsp1I1oe5H4ZLr6n0XCWbSyTHxxFL3uZWlH8dPuM60vLNrvXS19LbapDar9jWNvvMzf/Y1NZ6j9n8PtrjXi7ppFjmiuZGa5mZv4l/2f+BVoeKPhbL4In1rXtXurFtN1+XztGXSb1bpfJVV2xsrfd+aRa881i/b+z7O3vI/s1xI3y2kf3o2+Zdrf3WrwKyjiakpQ1j/wDn4izaWZ5hVxkY8t/wDhjvY/EFvcW9vGsk7KqrCqxLt8yPb8zM3+9WpN40ZbWzW4kjvriNY7dbuRWaSNdu3bu+7t21xtvf8A9k+G7Vp5JF1D5vLVfu+X/d/2v4ah1i9uIre1WVfPvLpflZfuxru+8u3/AHa836tGUuU+a5pfCdxcapNe2c1rFIiw+czLEzbVX/gTfM1Mj8xrxppfMtv4lbd8qr93d/tVylneSS28101q/lx7Y/Nbd+7rsNFlkv7PTZrKZrHVoZv3bRx+Yyqvzbvm3bv/AEH5ayqUY04np8kfZnWW+3VNtjZzQWOj2+1l8+Rl87b8rSLu3N825m2/w7q1rjUtLa3mtZ/sd9HH/o9q32hv9HVf+Wi/d2qzfNtZadJ/ZKWMmpXXiCCx1qb95Dpsdiy+TI395m+VVZf7v96uRhvLeCRrW6jtra88yOPdu/dxx/eZmb+KvI+I5jrpGhgvLW1aO5nt5LeNpJ54Wt/L/wBpV+8y/MtUZPtUElvHpF9uvJGXzII5FXc0jfKq7W+Zv/QW/ipusajb3l41jo0MGoQruW1vW/10yr/d+bbt+X5aw76/0+WSxk02xazuoY1W4lnuPM85m/55/L8tZcsvtCcuWJ3jfZdIW8vr/R4NQuLFdsmnxrIqwyM3zNdfxN/6DuqTxJ4j1rRvD94rfZZIfOjul/slmZdP+X5YWb+FW/u1l6pq0f8AwjrNrf8AxN5NQhjmjk0u63SW/ltt8u6X+FV3LXC294t1p8mntGu5pvOt2Vdv+9ub+7t2/LRCnze9IZ0lv4v02fR5LXUNNbzGhb/TYG3bvm3Kskbf+hbqr3Hi63ZbWKFGvI0jJCtMqzfwruZlX/Z+7XNXkV9f/wBpXVvZrFb2cazNOs21V/2V3ferPLJbjzI/lduG+bdXVClEOaR7R4B1b4g6X8Sry6tV0m802HT445LKyvI4YfJ+6rKzfdk3Lubb/wACqHxt4quPihcaHN4j0fWJdJhmkt45dHkW4/ebtvyqv3m3fLub+HdXnNx4a8G/8JIuk3evSQaDDI01xrEmlyQ3Ecn/AD7xr/7NXtel+JfGXhrSbGx+G3hfUJfC/mNJ/a39m+XJMrfxKq/M38PzbVrGpRUZRqRXv2t20/zMOf3eXoeVan8BW8P6jpknh7Vp9KvGkhksbbVrhVmt5FkZmWRlXa3zfd216Rr3w38fWeh3Vx4w8ePfX0bRrZraMvyyN833tqt8v+zUOlW+pWd5at4qt7zxP/wkVvJ/Z8VpMs0luy/M32hW27fvfe3bd396sX4r+KF07Xr+PxHfXk6eZH/xKYLfa1rJ5a/Mu37y/d+9XJUni8RKME162v8A15nTH2UffsZ/ibW9SsLNY/tL65cLcLJqWobfOZdrfu/l/vfN92qE2qQ+I9auNLlvG1C4kha4afVG8lrj7vyx/wAP/Aa6z4seA/Cel+Cf7a8LeLpLG+hWPy7L7csy6hI23cqxr8yyfd3fw/LWB8BPBHiIa5pa6z4FutVs5pN0l3qUfkrDDtZZP9ZtX5W/4FXTTjSeH9pKX6fn2MnOUanLH/Mp+KPDU2k3E2pFbNrpY2jWJrPyfLh/65sq7fu/3fm+9T/Dul+KvFukXFv4f0uW+0/cv9oXP2ry4W/iWGRWZVb5VruP2gbPwz4GsbizltYrHWtqtpsGmybvMj+6rSbv4dv3az/BP7SPhvwh4Tt7OPwbLpl5JHtumg2ss0irt87/AHv4ttZR9vVoRqUYc3a//DhPkjV5ZSOAi0bxBpmtahNDoVhof2e38y40uO1+VV27t0iyN8u5f++q6jxPceK/iX8LtV8N+GPD2gSvNaq119jja33fMu1t27y1kXb97a1cn8M73wz8bfF19qXxI8STRalcN5drPHdLbx/L/wAB+Xbt+792rWseDbPQfiFb6Ppmvf8ACR2Mys1w3httsy/L8sbfMy7v73zbfmavSalTqR5/ihrtp94oP3v8RJ4TvNB074HzeHfEdwqXWmsslrZLfR27bf4trbfmZm/iZvm/2dtekfCjXtQ1htJt38O6vaeF10v7Lo9pdyecrNJ97bM3zbVXaqqzfxNXk/xQ+H0PgPwfotq2raZLeKzNdWVpuaTc0bNuaT7u1V2/e/4DRo/xt8YaXo/9l6Dff2bD5McfmQL5m1drfMqt/q2+Zvu06sXiqEp0/t3727Xt/W5rGr7CXKzn/iL8IYPDdzqWneG/DmtWXhy1vGVbu8j8zdMu3zNzLuX5W3f+Pbq43+zbWzkt1eSBo4VVZJ/M2s1dRrn7QniqCaPQbTVLizj8lrPULbT41ja4hZv3nzN/E25vm/2vmqH4iweF9G8SfYfC8OsQaW1rHIsOrR+SyybV+Zdy7tv+1/F/D8te3T+sNKNX7X9ak0vZ1DJutDt7y1hks7xLZmaRVRvvLub7y/7NQapZ30+pWsduytaxrGvy/wCyu35v++mqxYwXGpWrNB5jSbds0flr83+0tXtNWztWW3b/AEb5v3m5fm2/+zVp70TujSj9o3tL+H1xp2nx3U+vW06ySSW9vpq3HmTLu/2f7v8AwKtzR4L7wvNN9laexvPlW4i8v99DuXazf3fm3VjyeI7WWNWuIfsy+csfkWkKr5a/7P8AdapNN8WtFqWqLpdxfLZtD+7ubto5mZW+X958vyr8teRVdat8RlVqR+GJr6XZ3msxyaO00+pak37m3WdlZY4V/h/3vu7dtNtdDhivLNdc1RNKkumaRvMtZGmsY127Wkj/AItzfw/erD1TxRePY6bpaaw1np6/vI7JVVv3m3/XK33lZm/h/u7a6ySDw/f2eg3C6g3iPxdrkbR3mm3dx5bWM3/LGTzmXb/sturndOUYnM5RlExPFy2ul3X2O1aJlmm/d3a/xL95tq7v9pf92m+b9l0mORLppPt1vukiibdJ8rfLu+X5f+A0nirTte0mOHRdQ1BNsi/aLq0trhW+Zf733tslVteluPCX/EputFubOaGNWhjuflkWNl+X/eX73zUlTUoR5TCWhJ9vmaaGSDTUvmhj8uTy12+Yqr8zMq/8B3V0Ufhn+y9H/tR/s0sN5Is0MEE37zy2X7yq3zNH95Wb5vu03T4tQ8K6TZ+ItD8YaYq3lv8AZ2trSRo7tY5P9ZHJG391l+Zv++a3vhf8Oda8byf6HrlnBHHut7hYpPOuY4W+9+7/AOef3ayqLk91Gsf7xw+j2q3lxJHqV5PBorTfaJFtJPM2qzfLt/h/vfNXR3c8vgIzWQ8P2U9rJKHjTVbeK7f7v394/vKy/d+Wu58YfCPR7JfD8MOtacsNv5i3V3AskK3C7vvNu3L5n8Nc/wCFLGz0XxzqFjf2N7FZx2v7q3u1jvGxuXa33du3721l/hrJTjVleJpFyOg+FfjLzdH1jUH0mS7hmvFkt9Qst21pFXc21WX5drMv7ytaz/an8Owxw6heWN1pt5Cs0N5ZbWuG3K23/WfKv7z/AGa8C0XQLzWrCbTPCPizyJljZpLmO68uFv8Armv+0u2uV0PwvJq1xeaPf3kemR7v9K1Ddu+7838TfeZl/wDHq0+oYarOVSp9m2muljD28+WMYfF+Z1Xhz4salpPiLxNJ4bs4LHw/4kuFm+wzqzLbxru2/MvzL975qb/bkl5ff2lbW8V9cRzL50jLJcQyNt/55/wqv3vvVwMmqR2WrXH2e6il0+xVpJrmP+7/AA7v9rdXrnw4/apvPh14HWz0PSV+0Q/NHdsvmQybpG3NJ91trKyrXq4ijUfv0oXv8jkhKUfdqSG3/iP4ceFNaXWbrS08QeW3nbdPumjW3ZW/55t935v97btqxB8SPix4n0hfFLX13c+D1m+2XFpJJHD5kccn+r3feb5fvf7VeO+PPGi69rn25rWCW41K4ab7NFH5cMMjbtzfL/d3V6lNoOj+HPAmi3GteJp1j1KS387S9LulkhZfl3blVfvKvzNXPLCRoQgmuZy7+9/wxvGrKacvhPWfiH8Q/Cfxk+Gt9HLfXNtdNJbzWM9/b+T9nkX7y7vmZvl3L/DXyt4wstUivNLs721l0hbyaOO1bUF8mP7P93zm/vL8zNur1L4kfEH4f33hu8t9EU6bqWiTQw6bF95dUXc25m3f7Pzbq850/wAB+KPEvg9vEE94i6RG0nmXe1VuJl/5aeX/ALO35dy1eWUlg6XNU9yF9Ey8QlWq2j8R73d+C/gx8LfC9n4d15V1HVL63kaHVrRvMa8mbdt8llZljX7v3v4f71eILqa/DTxJHcW9uy3lvC0d1BN80bNIvy7V/h+8td98FfBfw71nS7r+1vDOvancK0k0cllHJJHb26rtXbt/5abVavQPgLpHwc+JFhqmgy+RrOuX15cQq2u7vtsluq/u2h/u7V+9/u1EmqDnz884/a26/kl1FzdrRkfOcia4ugzatcaPcz+HV/eSXfls0fmf73975qu6PrMcFut1L5UH7tmaVW3L/u/+PV1fxO+FHxZ+HVrNotnFf6l4a1BWWaTQla6guI1+bayr8yt8vzV32j+IPhj8RvCa2N5Z6R4F1K3sY/s7SMsKttX/AFnmbfm+Zfmjb5m/4DXXOpH2MakY868u39djKCvK20vM+dfFGkLpet6PqH9m+bqF0rTLJd/da3X5vu7vm+X5flrpPi98f5PizaaXHeeE/D2mapasu7VLTzFZYWX5YVXdtWP5t38VTfBz41p8G/iF4olDaZ4i0+9VrWO9n/dx/u5Pl8ltrfe/u/xK1eV/ELW9S+JfxB8Ua9Z6XFbWbXDXE0Gk2u2Ozj+78q/wrXv0qEpVI+1j8MdH6mtKcVsdnZrY6NMrXviJ4Ny/6uCHb5ny/wCfvVn6t4y0uKZtq3O5lbbLdqsm7b91vlry+TVJnuPLnkbzF+608m1lqXT7CTVrxmim89tu7/Zb/gVdcsLCPvTOypiJSjyxPWbzVPtWmxtZxtPM0cbKqqzbV2/+zVS0vxbMsa27t5TKrLJGq7V8v/a/75rLhurqzt9Ps0k2zSLt3Tru3fd/d/LWxf6Dq+jQDXrfUtHbzL7ybzw7c33k6iyq38ULL80f+0rfLurzo0Iv3TzPej8RteENT8N63ql5D4jutTttHhVZIb2ws/tHltu/5aR7l3K3+zT/ABFcQy6tbqrRS2s0jQwyeW0fmR/wt/s/Ltrd8N+M4bWx8R6ba+HYm8PatcW6t4c+0N/o7btzNG38TfdX5vu/LWx4fRbLx7a+f4HfUNFkZbO30TVJGjZZmXduWT5WVvm+X5flVq82o4wld6Ey5qnuxOG0940jmmlWW2hk27ZWj/iX+7urVs9Bm8S6pNdbbnV4Y1jka0tm23F0q/8ALOH5W/h3bm/h+9trpNQ+FtjpHjuGF5r7/TvMt5oLK4jkbTWZtqxszfLNt2/e+XcqtRa6R4m8C61Y+H/EupJ4e0+3mZredoWkhkXd/rtsfzfMu2sXKPxU5G9OHJH3jtvhZpfgG+0qPUofCM+tRyQ7V02916FprebzPm3L8rbl+Vf4mWuz8D+Kl8Lw+INPtdFvNMuPMmms1S1aSZY1b5Y1uF2+Z838W2vCrzUdH8NajdQ6dcLqH2jy7htUuWbc00m5pFXd/tfxU/8At7WrzVr7bcXcqwxtDD++ZvlX5tq/7NeXWoyrTlb4fMp1YxPUdN8VLa6hb+JrfxFdbZL5be60C7bzrtt27c33dsit/d+9WJ488aJqiC+0yOCA3k5kmtbQpBLbsu5cEkoWB69T0rzmGeHVrq3a4uIoJJJN017PHuX5vvNt/i/2qPGGlx6LqX9mWeqQalb26grNbSfKQeR9333VUMLF1LvccasoxPKrHUlsW+0JGki2X+meU33WkkX5fm/2d27/AIDWhpfiCyvLzVbh281o442ul2t83+1/tL81YPirUmsLxtLhVFa6kZbj5fvf7P8A3yq11XgDw74e0Szj1G/klu2vPLWSBG+VYdysytX1lb2caPNPqeTh1Uqe7D7JV8N+EtS8Xa9Z6Do0MFteapebVVm8tW2ru/75/wDia9ek/ZL8cWdn/ZKX2j3OpfLcNHHeKrLb/N5bbdvzLuVlra8ffs+x+I7fSde8FX1rJHuaPb9qX93/AHZFkX+Jvu1DdfGHxd4a0vSfB0elweGtUjby111WWSSSONt21m2sytu27vmr52pja+JSWClHm6p9H56/gd0aSpy5qp4v8QPC+p+APGf9lazfWGvTwLHI39nzLJ5fy/6tlX5lb/8AarovBdhod/o+q3WvSQf2l5KtbW0l40aw7l+9tX+Ld/DXE+J9Vgu/GOua3dXVvPreoXUk0n9mxtDaLub5mjX/AD96uP1S++0aHcNZq7TLJJ5jRt91VbdX0LwrxFONNys9NVocMq/s5yfLc2NYsrfV0muHvImvY2+zw7W/dyN/Eu7+Fq7q38a61oPguz8Lx6kq2e1YVjnhVlhXd91W/h+827/erkfBPgXU/Felw3Gm6XPqtrYwreXnkQtJ5O3+KTb/AA1DpnjnS9R1a6a50/zbhW8uORVZY1Vv9mtqtNVf3cfeUTOlLkXN/Mdhofi3xF4I8Ra9/Z2oajodndRqsbWzblkXb8zL/wB9bd3+1XM+GtXu08TW15ZNPp9zGzNDc2kzRzRqrNukX/a/+Kr0jwd8I7L4pW81nY+JbHT7qONZplufMaTy5P8Ann/e+aqOveEtF+ENxdeH7u+jvtSuI90lzaLu3KvzQ/3vL/vNXDHEUm5RjH39On4nVGjU5P3nwl7xJ8bvG2peGYdPvfFV9dafcTbpFaTayr8zNuZf4awdGfRry5+3+JpnudIZd11BEywzMqru2qzfd+9WFM323T2a2urZpL5VVf4fMZf9n/arM8LeEtW+LOozaXasrfNJcN5siqtvDGyr/F/7LurohRhTg5P3V1JUp1KkYxIb/TPDeoePppPDljLp+iRsskdld3X2iTzP7qttXdt+9/u1T1DS5LO8mXS9QSxjutyzRSt+8ZW+8rV3njqzvPC+uKzW6aRa6fH/AKQ0S7lZWX5ZNv8AEzf3q4i10vT7qbzr2+RJpF8yGVpNy7f73y/drto13VpxqfZ+876VP977xd8O/DlvFEbNpMMurzW6/vF+0bv+A1p2dvDZxttjW2hVtrRsu35vu0eG/EMfhDWI7jRFXzvm3bvl3f8AxVb2patD4jkk1KezgbVpFXzLuBdsn+9t+7uqK1Tm+I9Plj9kyN66deRrKsX/ADzVm+8q/wD2Vdd4XuvAdnY61c+JtP1e81iC3ZtHk0+ZVjkb/a+Vm+9/FWFodrYzzedPIsu1vL+ZtrN/tU+O1jiuPMT7NPNHI0fmeZ8yr/dWvMnJLQ8+r7P7JbhX+yfO/wBHTzrqRbhbltyyKy/d2/3V/wDiVq3408a6543vt2uatLeXzQrHHJK3lyR7Wbd83/AqratfzS3Ecn2j+0JIfLWRWVppNq/dVqraXo0njfXLHTdItWl1C6uo7VYpWVWkkb+H5vlVawSfxyPOl+7Et3bd5cs22aTdunVtsnzbvvf71dl4f1Lw7/wllm3iqS8i8Mwq3nLbTNNNH8vyrGzfw7v+BbWrE8eeEtY+H3iT+xfEOmxWN40P2pV8xZPMXb8rKy/w/K1YFvcR3jW907IsjQ/MzKrfN/yz+9/D96pcY1I86+Fm9F+7ySO7+IF14TfWGtfB7ajLoMm1of7QXdI0jL80fzL92tT4XWWu67q11eeGJrPStQt4fMX7XuZZlVtqrt/3v4v4axPGHwv1jRvB9r42iWKfwzcSeSs8Ey/NJ838P3l+Zfvf7NUvDf2yK8aSws7yzvrWH7RD5C7lh2/xbvu7t396uKUVOj7kv68/1BPll70T27wj8No/iBpmvN/wjb/2jZt5dxbQX3k7bxtzfKrfdbd93+Fq4r4cfGK5+Ct3qltc+GrXUri4by7qG9PlTRTRsyn5trfLj+Gtz9nn4paD4I8dalfeKtaa28y1aOG5k8xo1mXbtWZY/vfLurB+N+jeB5dZ/tjwX4kh1e31RvtE1vdSSTNHI25pGX5VZV3N91q5IU+Vzp1rtO3e35/5Grlzx93ofLGsf2fceINS8q8na8tbqSSZpG8yNWZtqqv/AI7XXfCDTNR17WLnR4Hi1BZpI41jhhaTazN8y/8AjrV6H+yp8JPDPxU+OOqaLqWnPqASGa6aN2ZVmkWRfvbfuqv/AI9X3tcab4P8Calb3Fh4fsYNSt4/Ja5gjWNpF27dvy/e/wDQq9vO88wuWRVOsn7239f1Y58HhKtX4Dz34Z+L4fBvwnsbfxX4X1PwBDY3DQxz/Y2k+1fek+0bdvy/w/e/iavEP2iv2nY/Lbwz4S0/7dZ6gsiyald2qyXfk/xMrMv7vd/31XsP7XPiCTwn8Mm+wWs7x6pIv2qTUfmso/7v3WVt27bt+Vlr8+vihCsHxK0uB9V2/bI452dflVW+63/jy15uS4Khjaixzp8rlru30/roa4mrKnH2Clobvwh8QeD4E8RSeMIWeRof+JfZTs0ccn8Mjbl/iVdu1f8AerhbhofD+vTT2sn27SFVpLeb+7GzN8rV6H4B8D3txpsevS+HpNQsbO6VZtUu4WksvL/+J/hb/aasb443uj6nrem2OkT2djJAu290y0tVjhjmZty7W/i+Xb96vrKUo/XJQjfXf+VWOatTj7CMoyX6ntGh+F9a+G3wx1LWTrUvgS81ezbdpMjbZriFfu7v4laRfu7fm2tXzZutdWl066nkTTbNpvLaGL7zMv8A+1XsHxA+IvxI1Twxpum+KY4LZpI2m3LDCq3m1t0e7b/q9v3dq7fu/NXlrX7Wlw1sI7VZJF3NuZZtrMv+r+X+L/4ms8FCpH2k5NScn0HiFTtGMdOU7hteWw1DVJLJdtjHH5kc6/K0y7az9D8KR+N9W2299Av7n7RcSXcjLGq/w/8A7NZsktrqUNvHFbyXKrJuVd3zM3y/Kv8ADW99i1S1s7y6S4sLFvMVVVpPM85f+Wn/AAL/AMdqHH2aunyykY0nzvlkuYz76DR/Ct39qsZEuWt5lWGOT5lWRV2/L/e+61c/4dfVL3xfpuuQQywW/wBokaGeBmX94q7mZdv3a9I+F3gv4feIdVvNN8S64+kR2rNdLe+Z8rSSf7TLtX/arqPHl/4TfwVpem+GVt9NuIV8lZ7aORV8v/npub+9t3LSeJUJeyUXKUuvqXGlePtPhPH/AIieLLiz1u4gu777ZdaivnXzzyfN/d21yOl63YxTW6Wlm1zJDuVY5/ut/wB81k60rRag32i4S7a3+VZN27zqiW6VpvOgt/I+b7ytX0NPDwp0+WJtGtI7iS6uE1j/AEpWsY9y7Vnj3LHW7a39ijM0s37yP5laJdu7/wCxrjNBs7zUfJjstreZ8reZ8q12Fxa61p0kNjeMkUzL96Rtyt/47Xn1YRPWpv3eY1I7+GeOSRY9u1dyyx/L/vNVu38QW+naY01ov2m8Zlbz1Zdyx/7P96sa4v1sLNo51eW4ba3kW0m5ZP8Aa3f3avae9vFfeY+myfamj85p1+Zt393/AHa85048vvHPL4i7BeMPLaGN1s5vmjmnXasjMu7arf3qhvNbWK4t4382KaNmkk2yfKqrt3bWX/0KuV1e/wBR8T6s2kxSy288l19ouEjVWhjXd97/AIFu/wCA13Oj2EPhLT4dPuNJia6vpPtFrdyTeZ+53Mu1f4drbd3zfN8q1VSjGnGMpbnly/mOvk8YSeJfG1nrnibRdO1y4tbVrddNZpI4ZlVdqtI25maRd1c/p/g3xRdeHrrVrTw5Pc6C11Jt1hbdfs0aq3zKzf3V3fe/hqhNqkc8kentcRS3nlrIzLHtZdv8K/71drpPxG8RaR4evtLstakttAuI/wDSLL7qw7vmbd/vfL8v8VedJShH3I9vuFCr/Mc/CseiR6osV98zN5kMEcn+j7v4m/uqzNVXw/421Kz12HS57h91xG0flR2/zK391mrI8SeTb26w3UMkmls25mgVtzSbfmb/AID/AHas/DP4r6npPh/VPDsVnY3ujyXH2iO5u4f9Kj3fLuVvl+VVXdWioc1KVRK5rCUp/EaNw8drb+YyvK0jMzLu2r/sstR6ff232dbiIpMD8nkP/rF/2v8AdrG8TXZv9XhuFt03WarHC3ltu8v73ytUcMlteyrYS6arJHH5jJKu5lb0/Dcx/wCBU40o8vvGEpe8R/CH4p/8Kj+KF7qeqR339h3km66/s+RoZrqHzPmj3f3fvV9y2/7Y/gq8s7vWP+EYn8zzF8uxVlVrW38tWWTd91mZt3yr93bXw98VPAyt/Yt9eq+n/Z5PsLTtNujm2ruZdv8AD/e/4FWp4PWz8Wa1o9nqsy/2LHMsky2zbd3mfe3L/wCzUY6hhMwo061SCl6q4U6tTDS9nzHdfGT4oal+0v8AEDS4W8vQdFeGNYbZplka3b/lpt+7/d3VxvxG0TQdN1CO3iuJ1+x7Y28+1jkkuNrL/F/D8u77u6von4uWvwQi8M/2N52irqnmQ6bp66J5c1zG27askzL/AMs1b5m/iZlVa7Ox8FR/DWHS9P8AC3h2PV7jy1X+2J7dZprpl+bczfw/7NePLMVh6VPEcsox25bWPQhR558mkvmfFvif4oeItR8Gr4ftdXl03w3HD/Z8NosaqskbNu27v96vFZrBpdQurVWSe4XbG0n+1/eavqT9tvw/4d0TxJ4fs/Dn2GKTy5F1iy0lWWOG4Zl+833W/wDZa+b7XQVtfE02+3ZrORpJFk/vMrfw/wDAq+zy5040eeGnNr/w/meXiJScvePQNUuNljbtFqG+OGPzJN0e7zJPl/vfw7Wrj202NdN+1aRN9pW4kZZI9u1mbd/d/u03XLxYdLjmuDLaLeTeTNBt3bVX5vu/981W0u9kg03ybO4WRmZplb7sm7/2X5a1pUJU4cyMZz9pLlZdsdbn32unyW4jtrObzPMWPc0bf+zfN/er0LQftV1pcP2u8SSb/WTMq7VVf4fLX/aWsv4XfCK38ffY7jVLyWC41iZodJtF+b7RcbtvzNu+Vd1e8a1+yx8QdJ0BY4reK91GZlt7qO2ZWa3VZFXzNv8AF8u5vl/hVq8XH4vDRqRoOVpX/q3/AADsoUK0OWb+E1P2W/GHhe18FeKvAt3GkGqaxqTXCzzrtspo5I/L8lpGb5W2+Z/vV4X8ZPDml+HPF2ueG31CwuZo5FWzaBmkjhVo/u7v4mVflrQ/ab8O2/wfurTRNLuZLqG5Zo4lb5Zo2X7zNt+9u/h/2a8Jtor3Rrqex1K3ezvId03l3ce2Rfl3bdv3q0y3CwxMv7Rp1H7/AOnUMRUnD9xKPwmh4h+KepeI/Bnhzwpe2tjPb6BIy2uoLD/pEkf/ADx8z+Jf7tR+F9U0l42hv7eeCTzP9Zu3Kv8AeZqzdLt/9FuLxlaWSRWWSX+7WpLqGjwXkMmlWcltarCqyKzbmmk/ib/davp6nJy8kEVhp83vHaSLo+if8giRvtTKqySXLbY9v975vvVPeapHbxxxvdLcw7dzRbfuruqLR7Cz15pLe9s0imjj3LHdybfvfdo0PQWimuI0/dQxs3zMys27+L/drxpcv2j34uX2S7ov+lXF5JprSruXzJPLZlbb/s7t1LI3m2s0y/6dCv8ArPLXdJG235VZf4v977tTxtcWH2iO33z3W35fK+9VeS4vF8uRpnik/vMu37v3Vrl+1zGU4SMyGzsfs/2+9VpbzzFVZJ/vLHu+623/ANCrsft8arcXU+5pm+Zdq/6v+797+KqPy6zGsdxHa2eoSbfm27Y5G/vN/d/9Bpn/AB53k1u8jS3nlx+XEu5trL/7N/s1nV/enl148sRL6/b+1ri4t9s83lrDC0ce6Sb+9tX+Go21S+luGm3ST2e3y7pVXa3y/N/9jVCPwrJb6h9o1HUGW4jmaTbAq/u5GX/e/wBqpLzWdN0uO30+W6adbpls4fJ+Xy12/d3f722tVCPNyx96R5U5FebxHpcDXUPnX228mW6ki8zy/JZV+Vf92umh1L7LpLXl1JBHdMqtNE0a7pt3yqzf8B+WuT0vRllt7NZY7ado/mkuZ9zLCv8Aur97+7VW11SNdcmaK+bTZLib/XyL5jSKv8K7fu7lX+Gtp0VUjyxOmnOXKfUP7Ofw08P/ABFvLpta8q5hhtVurPTZJNq325tvl/Ntb5fl+VasftgeCfA/wq0Xw9f2NjPo13eXElvJo0EzNtVV3eZn7y/e27W/2a8UtINRt9NaS+vhNJDHHcaXPbN5e3c3y/7St/tVx3iyS5gZX8TwPcXEzCTzZRvYNj7ua8KngpvF+19o+XsdKrxjDk5fe7nN/EjxDrWr3K/2hdSXaLth2su2OGP+Jtv95m+X/gNdDFpF94O0f+2reGeKG4mhWPz22+YqttZdv8P8TVzWt+I7+w0/U2h0aKe3kbbNftIzbf8AgP8As108Hxag17Q7O11WOb7WyqrSRtuX+H7yt/e3V9JWp1VRpqnD3ftHlUuWpze0+I7608DW/hPwmupQ2tvdtced83mL5caq3mN8v+z5lU9I+K/jq08NWtjpfijUNP0WzWaO1tra4aPbuZt3l/xbdv8AD/DXL6/FeeKrTUbG0s5Z47WNriSeNtrfZ9y/N/u17B4T/Zx8UeKPDela5ZyW2laV9l8y3tp7jbNcN93b8v3fu/xf7P8Aerw6lSlhqftcRP4u52Lmn7lOJ5RqmsxxeDY44oY/JWHcss67m3bvm/8AHq8+8R3Elz4ZuNPaaW21CSZfLX/lm0bf+g7q9S8afDnVNLjk03Wbee01LT1Vrq2jXc0atIu1mb7u3btrk7Xw5Z67pmnFrx4JFkuF82BV2yL5m1d3/fv5a9XBTpwj7RfzGVecqvLGRJ8Nvgzr3xE+H0lxawz3On6fdSbmVlVptq/Nt3N/vVnw+H7KC2XVFuLZrSFt32K5j2s3/Av7tM8P/G7xR8Jv7a03w5c2zWGoOYf9MtVmaHb8rTL/AHW+8v8Adr0DV/AHhnxj4NsdN06W8k8Y322a8v5Z9sP7z5v9Wv8ADWmJrVcPU5sQ/ck/dt0XW5th6Uasf3fxROY8D/Eu4sPF+l6loCrPDZ30fk/bY/M3bdrMu37u1m/9Br7c1T9rvwf4Ssri4nj1dvEv9nyXEmn2jR7bWT+FWkb+Fvm+bb/D92vhrSPC9v8ACSNbzVbndfW80kdrEjKyySM23zG/2VVW+Wul13QZtO8IzeLMW18tusf2trm6/wBImjb+JV/i+9Xj5hgcDjcRSnKPNFP3fU1w9fExjOMfmcf8R/jxq/j+40yfVJje3mmXHm2l3Eq7lbduVt23/gP/AAGsnxV4+k+I15qWua0u3UJI44YZ4I9sccca/wCr/wDZt1dr4Y+DU3xv8H+IPE+iFYm09fLjsJG2NM235lX/AHf/AB6vEtIu5pbNdNubpmtIWZVtpG2xru3bmr6rCQwjUqVH3ZQ3Xa+v4nFVVXl5p/aNBtUVrGTT1kZtrNIsf95ttR2/nS3iwvM0VnH/AKtpfl21kxq1rIsyxyR+Wu3cq12Xguym1FpL5LeJls7eSRpLlW8tW/h2/wB5v9n/AGa7p8tONyaMuU6fRb9Vh86W8jlbczbfvbVrWVJvEGntdWEccTbvl/d7Y2/3v9quc0uys9trJFvW8kX/AFUf7xW/3vlrsdDeTRLNli8xYbiTcsUDeZt+WvAq8sZc0T6ejKUo8pDpqf2dM3mtPE3yxtAq7vm/9lroP7W0vUW+xyWKWsaqqzXMEe5lb/a/hrqtFuvtVvJaxRvPebfl+0/NurNvLDZJM17prWbKqsyrIq/L/u150pc3vG9vZxMOSw+wXG23uIJ28zyY2lZWb/eWrmnwWryec/mT3EcbRrP/AM81/i+b+781c7q1ms9xH5sn+jr8q7vmVf7y1Yj3X8MccUiQNDH5awMvlqzbvl/75qeWXL7sjjlLm+EbNo39k291D5ztb+Z5jNu/1bLtXcv/AI7WVFo19cSRyXTRz/aJG8vUI/vR/wB5pF+Vf+Bf7tdY3iDUre1urdoVia6by5I2ZZIW/wBqRW+Xav8Ae/2q5vWryGzkaH7PJPDcQ+W06ybVjZv+Wat91V+Vf/Ha2o1Kh5FSMZS5Sa+1LVpWbS9NuGluLpv3zbfmjXdt+X/Z/wCBVgWugrYX11a3EL3M0Mfyqu3zJP8Aa3V0vh/wprl1pOoahd2bTw2+2FbmCbbDDubcse7+H5Vq5Jpt59shmgmTb5awzW0nzNHVSxMafNTUioxlT+ItWfw08ZXWgt4m8SeH7vSPC0ln5cOpWlqzR3Cr8vzbWbazf+hbqW6GjDQdPttRSXWII8rCZ12spX73Pf71fSUP7SMaaHNZ+IY2a8vNPW1mubK8/d+ZH8qyRwsq+WzL975v4a8S1+7sjN9ps7BLe0mbehaLzfLzx5f/AI7XkUsZVqTft6fKunKzSp7K0ZHI/tFfCO4+CUelaCmtWPiO2vlkWZYo5IZI9rfu5G3fLt/4FXga6xMLgLHdxK1vIsa/u9vl/dWveP2tPiH4k8f61byeJNN1Dw5pNqqx2tgzeZHHJtXzGX/e3LuX5trfLXknwn8Hf8LB8axeG0ktYJNTmjtYbmTcqq38LfL81fX4ByhgVVr/ABdbHkzUfacsD0vT/D2pSabdK1jOzWq/arpvmjWOPcq/xfNt+Za9q8N/tXappel2Njqukrry2MawxyLM0bNGq/KzN825vu/8BWvqvxJ4VW+8GTabesn2WGxjs7dbtvO+2R7fLZpJPvfw/er4O+Kvgu38BeJoE0vT76DRriHdb3OoL/rlVdrMrba/N6GNwueTqYevT+H+vketUw1TAxjWhMz/AI3/ABauvH/i/wD4SG9VdImmjhtV09ZGkhVVX/WN/s7vurXLeF/BviH4tnU7ObVotE0rSGj3fu/3MkjfMu1V/wC+t3+1XNXOgtrOr3+oJq32uE7W3LH93+78tdD4WuvEWnahZw6fMsEjXCzL9p+60Kt91v8Aa/8Aia+69mqFDlw7SkvwPNozXtOaprE888TW83hLx5i4hRbi1k2s0+6SP/Zb/d2/MtejaPPeQ2cP2e2lmVpvMkayVt3zMv7xv7qqrN/wKuC+IdtrGs/EK/uLyf8A1lwzLNIu1V2/w7V/75r2v4f+NLPwhe6Tq+pb47O3t90nlruZdy/e2/xf7K1tj5y+r02o80rF0NK3NGXLE5mWdJY7iE7p445JNscq7pJNzbtzf7VY/iCKbVrG4s5fMl8yaNZJPM2+T8vyrt/vV6t8aPGlr4svPDGt6dNay3UkPmbYFZWkjkX92si/98tXgfiBNb1S9uYVa6gt2mWRfM/1e5m+98vy/e/irky9SrpVKkeSXbsbVpewlKlGXN5nXeA/jnrvwj8OTeG7DyJbW6ka8t4J1+W1k3Kqs397dtbcv+7Xn1yD4k8U6nqXkRWxvJprmS2gfEcbNJu2qzfNt3f+O1BqT3F1qDXEEkDRrCsayq38K/d+9/FXYeA/AFx4ysZtWmuP7L0u3k3TS7fLWRtv+rVvu7v/AGWvfcaWG5qy0lL4mZ/vJxjGXwxKuh6BeX9/HHeL9m01bf7RNcy/djj+7u3f7X8K/wAVdFpusq32OxtP9Etbe48yFp1VWk/vMy/7vyr/ALNcr421nWdZ1H7OzeRb27KsMEUm2ORfuqy7vvNt/iqv4b0m8n1KPz1ZWhbzPLZd27/4qsKkeaHPKRrQh73Ke4/Cvxvo/hzTdU02/sYNQt7yGTc0tvG0nmKu1YVZv9Wqs27du+aqOlrdeH28xLf7TZyLtWSWPdu+X+L+7U3gnS9BazkjuNW8q8b92v2Zv9X/AHfl/vLWh/wiV1o14tja6g+oQ3C+c0zfxNXztTl5pWPepw5Y8sS19qjutN866X7Hbx/vFnVv3n+0q/7NZvib7Rfx298szeXIvyyNJ/DXVSfDy6njaF7pYl2/LIy/LuqjcW9x4cs/JnmRmt13Ks7L5bN/eVv/AGWsTqlH3fePNmurj/RbdLyCX94275vMaOStPT4pLC4W4WRpftSsrRfekbb8v+6v3t1byxWOs61GzSRRRyNtZVX+L/drcX4czWduq3HlyRszbfmb/wBlq5VDnjS5onkmvBr++jt7fz5GjjZbjUo1/c7v+Wn/AAFfu1Jb6bNo1vNJdTWsElxN+8iVvMW4Xb8q/wCzXq+qeALO1Xy0jZY2Zmk27q8+1jSNPSZrOKaWLdIzK3+s/wC+v4v71dUK0fgiedPC+zXMezW+l6p4K+Flw3hjXGntdRjhvrq2uYV8uORfl8yPzP4l/wA/drzO88QfY5l+0W88DNGq7vu+d/urWT4z+Jeta74ZsdButQtJbG3bzFnVVXdtXb5f/jv8S1g/DzxWul6lHHqtxOsc0jSNH97y4/4ZI938W6uGjg6sac6lf3nqc1eUeeMYnayaa2o2qx3LNFIrecrbfm8lvutUOoTweHTDa+fPHLJGs21V42t/vVU1zxVDrlvbrat/plu0kkyqu1fL3L/+1Wbeav8AYvEM32pbo2yx7IJ1G9wPlyn+7jBWilRqbz+456zXs4wW575+2Zp1rc+CdblmtoZZIIAYneMEx/vP4Sen4V8Y/BieW28bae8MjxOJ4cMjEEflRRXRw5/yT6Hjv98Z+rus/wDIu6Oe/wBj6/8AAa+VP2qdPtYE8JTx20Mc88n72RIwGk/d/wAR6n8aKK/Osn/5HlT+uiPax3/IvifKUjtBYXPlkx/u/wCA4/irPt7y4/tKyHnyY+zdN5/u0UV+zQ+0fIrY7/Rf3+pz+Z+8zYW7nfzltvX6+9UdWmkTX9PCuygs+QDjOOn5UUVxx/jP0/Q1XxIxvh/zrEmef9Ik6/71dXrk0kJdI3ZE/ffKpwPutRRTrf7yUzgpv39wnmfvPl2/Nzxu6V1niieVNZ0OxWR1sksH2WwY+Wvy9l6CiivQq7r5noU9jnGlf/hIIvnb/XY61saXPKPEF+RI4KO2whj8v09KKKxrfB8i8PudRb/8fav/AB/L83evU/B0rvZpudmw3GT0+VaKK+ZxHQ9+l8SOq1757mMN8w8noeazfGcMYsmIRQfL64oopI7KvwnA+BPn1213fN+87/71fQR/49f+A0UVT+Iyo/Cczub7LEcnILYOeleZ6fbxJ4wutsSL+8fooH96iiuer8EjHEfZPDPiR8mqPt+X/Tu3FR+a7+IbQs7MfMj5Joor6un/AAIeh8tifiOvglc/Eiyy7Hfarv5+99fWrvg92Gu+IBuOPtHrRRXlYr4Jf4V+ZVH+Mj//2Q=="/>
  <p:tag name="MMPROD_10214LOGO" val="/9j/4AAQSkZJRgABAQAAAQABAAD/2wBDAAMCAgMCAgMDAwMEAwMEBQgFBQQEBQoHBwYIDAoMDAsKCwsNDhIQDQ4RDgsLEBYQERMUFRUVDA8XGBYUGBIUFRT/2wBDAQMEBAUEBQkFBQkUDQsNFBQUFBQUFBQUFBQUFBQUFBQUFBQUFBQUFBQUFBQUFBQUFBQUFBQUFBQUFBQUFBQUFBT/wAARCADOAM4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9C6Td9aWioOgKRfvU2hfnagAfvTKfs9qT+KrAbTaX/eo2r60ECUzZ8u6l/hpG+dagsPuLQvzUUfcpgH36P4KG/wBmjZ7UgGt1pKVvvUlADG6U2nN0pu35qsApq9ads9qZQAUz7tSbaa392gBrNsqNv9mnSbabt+WgBrUbaGpq7qAOiakopm/3qAH0i9KbQnagAfvSfxUtJ/FQA2k3/NTm601Yt1OUgFpkm7+GqPibxXofgqxW617VrbSoW/1azt+8k/65xr8zf8BWvNda+PtxcQt/wi/htmh/6CXiGT7LD/vLCv7z/vrbXHVxdOjHmnLlOilQqVPhietLEz/7VTfZZHRm27V3bWZvlr5Z8UfETxJLHqEmueOrnT47WOOa4stAt1tdqyNtj2/K0jbm+VfmrD0PSdL177V9q03WvtEMn75ddmuGZt3zbvmba1eFXz6hTjzx5pHoU8uqfaPrK41LT7VW83VLGLb/AHrqNf8A2ai1v7G8jX7PqFjPuXcvl3Ubf+zV8TyeI/Dtn4uk0FvDOj/u9Uj0tt0i/aW8xVZZFjZfu/N/erBuPFGk6trVvZ2vh/QbFYWkkuFu5o7f7QvnSQqsbbf+me6rjmspe9KlLl3Nf7O/vH6BfY5tu7y2/wCA1XZK+MdN8R+H4tY1ix02bWtIvtL1KHS2/s/UJo90kn3WX5tu1W3K1elWPjLx1on/AB6+LG1ONf8AlhrtnHcK3/bRdslL+28NGXLV5o+plLLqnxRPoBl/iWm15PZ/H28sFX/hJvCc8EP8WoaFJ9qjX/aaFv3i/wDAd1eieGfFWi+N7Frzw/qltqsK/e8hv3kf+9H95f8AgVe1SxNOtG9OXMcE6FSn8UTU3+9MpW60ldsZGIjU3d9aa9G7/vqkQMpN1G6jdVgNb56N31paZUAdFt+tNp33qbQAUJ2plKr0AOfvTKVutZHi7xhpPgHRm1XWZjHEzeTbwQLunupv4Y4V/ib/ANBqZS5Nyox5vdNO+urXS9PuNQv7qCxsbdfMmubmTy441/2mrx3xB8adW8Sq1v4LhbSNNb/mP6hDuuZl/vW9u33V/wCmkn/fNea/FD4jX1/rGj6p40s2g0OS48uz0m23TQ6fJ/yzaRVX99M21vm+6v8ADXE+LvEPizVNcaPQ20zV4dsereH7m2uPJa48v5ZoWb/VyfKzbo22ttbd/DXyOLzOc/cwv/gT2Pdw2BiveqneaX/ZsvijUrdvtN94itVjkuL3VG86aZZPussjfw7vl+XbtrzGS/uvFGg6bDP4invNe1q6m0nVvDs7LthVvMVtse3dH5e1W8z+L/gVd14us9Pnt9N8Satqlz4OaG1aG4aOZY5JI5NrNas3zbtrf3fmrib74yQxbY/CXh9VVY1hXVNWVlZlX7vy/wCsb/gTV8zhvrFeXPCPPLzO3FY3C4GnzVZcpJ4f+FviK8h0lbi+lXT20eO3kW7+a7sbqGRZI/8ArpH5itt3fwttrrtLtbfwl4g1bXPEPiLSoLzUI445LaKbyYflbd5m2SRm3NXjuqa94g8Qt/xN/EF9cxt/y7WzfZ4V/wCAx/8As1Zcek2MDbks4t395l3N/wB9NXsTy6rXjbEz/wDAUfIVeL8NT92hByPUtUvvAN1qmoXFx42Vre+vI7640+CZWhkmj27fmWPd/wAs1/iqrpMvgXS76S40jx5/Z8ky7ZI5fJkVv3jSf8tI/wC9I1cFHti+6qr/AMBqtcMssjblVv8AgNdP9me7y+2keZ/rjL4vZHrVj4G0HVtY0HVNN8RW15cafqVxqEzQTRyNdLMzSeWyq38LN8tdx/Z32LVrjUnuL5t0O1rHzN0Py/xRx/3vlr5fk0uzlbc1rE0n95V2tWppPiPxB4cZf7L168gjX/l2uW+0Rt/wGT5v++WrzcVktWry8tXm9T1cNxdhpS5a0HE6iOXxV4N0VfF11CsF1eNNdTWn2ySSS8muP+Pe1+z/AHVaP5fu/wB1q6qPxl4bvNQkum1T+z77Tbe3W48SWUjWbLdSf8sVX7zN8rNtZWrF0f41xyzWv/CV6Km63mWaHUNPj85Y5P8Anp5bfMrf7u6ti10G3bVNN8WeF1g8WQrcXlxcQNdKrSXFxt/fKzfKrKq7drfwtXPJ1qMr148j6OOx9bh8Xh8ZG9KXMj1jwL+0BqVrpsNx4ljXxDobMyrr+mx/6TGqtt3TQr95f9qP/vmvbtP1Gz1vS7fUNNvINQ0+4XdDc2zbo5Fr4P0/xbrHgvXLebUmj0/R5tS1CS6trZd32q6Zdy28P95Vbau5fvMzV6R4H8byaJqjXXhLULGPWpFWTVPCjXSyW1w3/LRfl+VZl/56L/wKvo8NmMoPlr/DL4Zf5nHXwMZR5qZ9WP3pu6uf8D/EHSfiHo7X2mtJBNbt5d5ptyu25s5P7si/+gt91q3vuV9VTlzRPBlTlGXLIGpKKK1JGU1vapahqAOjo3+9FMoIF/2qF601qkt081tu5V/2m/hpykWZvijxNpvgrw7ea1q8jLY2q/dj+aSaRvuwxr/EzNXyz44+Icn9rTeIPEdxYr4qmh/4leiXNxth0+Hd8sKt91Wb+KRvvN8v3a6D4jfFDTfFGsR+INR1COx8I6bM1roayf8AL1N92S82/eb+JY/7q/N/FXD6tpuqaj/b194aXSvEOk+KLOOPz57hf9HkWPy938SyR/7P3lavg80zCNWp9W5vd6y/Q+mwOF5I+0l8RzupXjeNLibSfD+rSyrrW6++yXcjLd+H76FlZmb+JY2+Zdv95vl+Wpta8TeH/hLeX2l+HtDsZdekZWWCCRmjhXb/AKy4Zvuyfe+Vfmb+KqviDxNN8N9FtfBuh6lJqfiKO3jjvtZuVVms49u1fur80n91W+6v3q87t7WOzhZU3NubzJJZW3NI395m/iasMJgnXX7z+F0XfzPns84gjl/7mh70/wAixqE95r2of2lrd5JquofwtJ/q4f8AZjj+6q02R9u7c21fvVHJKsUbNIyqqruZm/hrzfxB4mm1yTav7q1/5Zwf3v8AaavrcPh3P3Kfwn5JUrVsZU9pWlzHoFnrNrf3E0NvMsrRrubb93/vqrjN8tcT4DTbeXX+zCq/+PV2EjqsbM7Ksa/eZqVen7OpyxOeUeWXKSb91Qt96stvFGn/AGqOGOZp5JG2r5S7l/76rS/vbqjl5fiM/e+0LR/31Sb9kf8AvU2pZUQ/3aNPurzw/qH9oaLePpl9/E0XzRzf7Mkf3Wo3LQ33KUoxnHll8J1YbFVsLU56MuVnp2h+LdF+KUlnp+uWqaZ4os1kksdzbo/MaNl863/2v9lvmrQ8H+FNaW80vT9S0m10zR/D8MLWcltMu6a6VWVmXb83lyK25vM/irxuaCO6j2y/wtujZW2tG395W/havTvBPjyTxhpt14R166aLVLq1kt7XUl+X7UrLt/7/AC/+PV8pj8DUoUpfV/g/L0P17IuII49exr+7P8zqrXxfY3/iSHUvB+tWzeKrFW8v7yw30a/et2b7si/7S7ttfR3gXx1Y/EHw7Dq1krQNuaG6spP9ZazL96Nq+PYbrxFBr2n+HW0mzudU02O3m0mysZNttbqsbQtcTSbf3cLbv9X97dXYeD/G9x4Z1RfHEFv8scjab4m0+2/eLMsbbWmj/vNH97/aWu7KsX9W5aFWXuS2PfxmG9rH2kfiPrWmb/eo7W6t7+1hurWZbm1mjWaGeNtyyK3zKy1I3yfdr7qJ8vIbupv/AI9S0n1qhnQ0UrfPSVBA2vNvjp4jmtdEs/CNhM0GoeIty3Eit81vp6/65v8AgXyxr/vNXplunmyKv97+Kvkf4meP5tUutc8VWkkqSapeR6XpbW0ayTW+nwybWmjjb7zfLJJtX+8teVmOIdGj7nxS0Xqelg6HtKnvHnPjr4kWOm+KNN1Tw9qVnfQ6Sv2G3g02NrpYd3yyR3EO37vy/LJG25f7tb2oeILj4X+B5rhrW1tvEniC+muLPS7b5obWST7zf7qr8zf7TVm/CeVte8Xf2lBqUT7bFpryTT4/ssn+uZY475futI0a+Y3yqy7a43xF4jbxv4ovte3f6H/x56av923Vvvf9tG+b/vmvj6eFVatHD8ukPel5+R15xmMcswcqkfil8JnWcH2WNleSS5uJGaaaeX700jfeZqfv2feWnM3y/wAX92q91eQ2Ue64uEgX/po22vqlHm2PwSpUlVn7SpL3jH8aM0Xhu82/xeWrf7rMtea27+bcXEj/AHVbyVb+7/er0TVPEeh3VnNZy3y/vFZflVm/3a5Hwf4fj1dVa/miWNZGZoFk+ab5v/Qa9PDT9nTlc6KXuxlKR03geD7Lo819L+6juP3is3/PNf4q5nXPEFxrM25mZbfdthtv/Zm/2q7Txc/leHbxV+Vdqx/Kv3V3LXm9v+9kkmK/L92P/d/vVpheWpKVSRFP95zTNzw3A0usWa/e2t5jf8BrvJG+9/erF+H/AIfuJYb688v95Ha/aFX+Lyd3zNt/75/4DWszr97cq7v9r71efiK9OpWlGP2TarQrU4xlKPxDt/8ADRuqP7v3aZWDOMl30b6ZupG+emER2/8AiWobiJbiNf3jRSRsskckTbWjZfusv+1R/vUv8FVurGtOpUpVOaJ634PvbX4uaPGurNPZ+JNL/wBHup9PuGt5JI2/iVl/5Zybfu/3qjs/irofhxdJ0PSPDt9Fp7blhVo9sbQ+Z5fmL95mZm3fK3zNtavMdF8RyeDfEFnr0HzR2/7m+iX/AJbW7fe/75+8v+7XsU1r4R+Gmoat4wa68htYVdqxszLN8u7bDGv3mb71fD4zDww1azTkn8K8z93yPMf7TwsZ/aj8R658C9e/4R/UL7wLPJut7dW1DRWZvvWrN+8h/wC2bf8AjrV7Jur4/tfHy6ksPijSLG+tr7w3NDqUcF9D5cl1ZyL+82r/AHWj3f8AAlr6y03UbfVLG1vLWTz7W4jWaGVf+WkbLuWvtcqxM8Rh4+1+OOjOfHUo06nNH4S7TPu0bvrR9K948o6X+Km0slJUFROO+MGvSeGvhj4gvLWTyr6aFdPtW/6bXDLCv/oTN/wGvnXxR4cuPstjp8XhvSvE+g2cMcP9nzzeTdxsvy7o5G+X/wBBb/ar2L4+XXm3HgnR1+7NqE2oTL/s28Lbf/Iki1xLPX5txNjJUq1OnH7Op9RllO1OUjyHxRLeeBfhDcWLxtZ6xrl5JY28TTedNbwyM3yyTf8ALRo4VZd3+1XnMcS29vHDEu2ONfLVf7q12nxu1Jrzxxo+mr80em2Ml43/AF0mbav/AI6rf99Vxfdq9fKoy+rRrVPinqflfF2L9tjfYR+GCDf92uHt/BVxf6hcXF/Myx+dIyqrbpGXd8vzfw1233qjavZhOUfhPhouUTk9csND8OWK7dNgnupPljWf5v8AgTVzPhWwtb+T7PeeYrXX7yOdW2+W393+7tq94+Zv7YmX+FbVVj/8e3Vn6Tu+2WOz73mRqv8A31Xq0ofuebm9474c3KbOuWuraJpd1ZvN/aGmzR7Vlb70Lfw1s+DfhvceI7eFtOVdXkVV2xL+7hX/AK6NXceF/DMni3WF09Nqwt81xLt3LHHXuFjp2n+DfD62um6e8Vjar8ttaR+ZJI3/ALM1fE5rnrwcfYUvjkfaZBkksfD21f3Yfmcz4P8Ahovhr7HcXEyT3lqs0PmRfdmt5F2+XJ/tL/erjfiF8LbrTfDdj/Y0LX0Olq00kCx7pry6Ztqs392ONa9W0fWbrVLi6juNB1DSFh2+XJetGy3G7+7tZvu1pRyxs0ixSIzQt5cixybmjb+6392vz2OOxNPEe25j9RqZdh6lH2PL7p8sxtuj+b/WfxbaF+6K9Y+LHgiP7HJr1hGsUkPzXkCr8rL/AM9P/iq8o+98y/dr9OwOOp42jzwPw7N8qqZbiOR/CFej/DX4fW+uQ/2lqkbS2O7y4YNzL5395v8Adrz+xsJtRvrezgX95cSLDH/wKvoyO1j061tdLsvlWOPy12/8s41/irxM8zCWHpxhRl7zPpuFcpjiJyxGIj7qPnnUvD95YLqFx9luf7Lt7yS1ju2j+VtsjKvzVm76988caG3ijwreafBef2ZY26+dJPt3K3l/Mq/7u77zV892N01xawzNtXcu5lrtyfGyxtGXN8UTy+JMrp5diI1KXwyLGzev3dyt8rK392vSvhi6+I/h+2lz3zafqHhe8Vre9VVZoY9rNDJtb7y7WZW/3a803V1fwf1FtN+Ii27t+71axkhb+75kP7xf/HfMrqzOlKWElKPxR1N+FMX7HG+xl8MzpvDPiO1s/EVjNb3Gp+I7fVJlsdQ1u90/7PbRrtbyYYflVVXdu+6rfe+9X0J+z3qW3wTNoLtum8P302m/9sfvQ/8Ajrf+O1xrSs/+s+b/AHqvfCe9/s74qa9Z/wDLPVNLt7xV/vSQyNG3/jrLXlcPZhGtiZUuX4l+R+p4+n+65j3jf701utNV6Wv0o+WOnaj+Gmt0pagDxL4wXH2j4raXb7vls/D8kn/ApLjb/wC0653dWt8UH/4vNdbv+hftdv8A4ESVjt0r8b4llzY+UfJH2eA/gRPnfx9dfbfih4sm/wCeMlvar/2zhX/2ZqxaueJvn8eeMN33v7Wk/wDQVqj9+vv8PHlo04x/lX5H4Dnk/aZjVf8AeE2n+9TPv/7f96iSVYo2kdlVV/iZtq1irfrLJdLOzttm/d/K21o/l27auc+U9zhjhfEcS15UKcuWMftWKvjLQZNUtVuII2a4t1+7/wA9F/u1h+B7D7ZqH2hv9Ta/xf8ATSuq82H/AHV/vbWWm27w2+7yZFVWbzGX+Fmb+Kqp46Xs5QP0rFeFeNo0pfVq6l+B718H9LW18MyX2395eTMu7/pnH8v/AKFurpPEHivQ/CscM3iHxJp/hXTfvTahfN91f7scf8UjN/3z8zV5z8O/ixp+l6XZ6Pq9u1itv+7j1CD95C3zf8tF+9H/AOPLXWeKfh9Y+NfEfgzxXDNp15NoFw11are263lheRyL8yyLu+b+8tfm0ow/tP2mOj7lz3FleKy7CRw3LaUUdlGsd1qH2fRrz/hJYZvJksbm02t9qjkjWRfu/L91vvVzw+GsHgzxpLdJpQ0HVriNpr5YZvOj1COT+Jm/vLItcLqnw803xVpfh7QdB1zUoPDNnq0kniCDQLpbe7mhkVvlj3fKqrJt+X7u2u3+H/h/VvDnhGx0/WdUn1eaxjkt4Z7lvMkhtfMZo45JP4mVWXc1dWLp4GOGqVaMrTk9I+RnGGKhWjTqfDY3JIo7iNoZV3RyL5cit/ErV574P+Fuh2+nrJexy31xDNNDIs8m2NfLkZfur/s/3q0te+L3hXRJJIVvm1W6X5Wg0uPztrf7Un3V/wC+q8vvvjdrksl9Ho0NrpkM1xJcK3kteXKq3/kNW/76rycHhca4yjS93mPXhk1THyjL2PNy/wAx7RH4G0mKaG6stLisbi3bdHc20e3y2/8AQa5/WPiN4b8K/aLXWdator5f+PiC0b7Rc3Df7Kr91a8C1i91LxLI0ms32uam3925vPLj/wC/asq1hXFnDpdxp7Wti+n2/mfvpd25W/ur97+9XuUMi9rL9/UNszyjF5XgKmLpxj7sb8p6F48+J2ofENV0+1tZNF8Nq3/Hozfvrr+75m37q/7NYSrsj2r92uW8QeKmtbj7LZ7VaNl8yX/2Wuikuo/sf2ppFWHb5m5v7tfb0MDHB04xpxP5gzHG4jMKnta8ixuq54fv/sHjDwvdL/yz1SFf+Aybo2/9Crgr7x5tbba26sv8LSfxf8Bro7e4m8vSZpdqTfbLORlX+95y10V6Eo0nGp9q5plnNTxtGX95H1kyf+O1H4fn+xfFrwnN937Ra31m3/fMci/+g1JN8txJ/vVRt38rx94FZf8AoITL/wCS8lfl2Qz5cwh/XQ/f8XHmw8j6Ot3+Wpm61Xs23RrU9ftkfhPipHSt0qG4gWePy5V3Lu3banpj96GM8L+LkXkfF7T5P4bzw+y/8Chuv/tlYrPXUfHq1+z+IPAeqf8ALP7VdaXI3/XaHcv/AI9HXMV+QcU0pQxvN/Mj7DLnzUT5w8bQfY/iV4uhbb+8uo7hf92SGNqy9ldZ8ZrD7H8Rre8X/V6ppq/N/ekhbb/6Cy1yFfaYGftMLSn/AHUfiHEFL2OZ1blDXH22Kyf885I2/wDHqGWRd25ZNv8Ae2tXVeCZ5LXxVp8ibtys3zfZWuNvy/e8ta9i8/UryNo2vruVZF2t9k0lo2bd/daSvDzTHyw1aNPlP2Tw9zaeWYGcIx5uaR85rL/tUeb/AA06+spNNvrqxljaKS3mkh2ysu5VVvl3bfl3bf7tVd21q7Yy93mif0zRlGtTjU/mCSJXbcn7pv8AZ+WnafreqaXcSabZ6hLYreRszeQ37uRf9pf+BVH/ALVVd/8AxPIf+vWT/wBGLT5Y1PiiZ16FOS96JN9s1jw5It5FqFnbNb/vFnjVt3y/7KtWn4g8W+IPGjbtVvpJbdvm+zf6uFf+2K/+zVynij/j1m+6vy1tL8iqtZzo05cs5R944lhKNarzTj70Qjihij8vy1l/u7vur/wGnebUcj/3ajaXYu5q0vY9D2cKfvEjNWH4ilZvsNuv3pLjzP8Av2rN/wDE16Mvwy1S6t45LPUtFuWZd3l/bPLZf9n5lrhfGnhrxN4a17TWvdDbyVhkWOSO4jkjkZmX7rLUYXE4erW5YS94/NuLc9w0cmxMaE+aVuU8183d5P8AEzfvGrtbqC41fR7fSbeRVmhjja4lb7q/9M/96uU1bRLzTZv7Qlt/s1vNNtWBZN3l/wAVbWk+LY7W1jhSzj8n7zNFJ83+9/vV9zP95GMqf2T+NquvLKBNpfgiSK4VryRPJVtzKrbmkrsLe3+26xodv/z8apax/wDkRW/9lqrp+ow6lb+dBJuX+JW+8tdJ8O7D+1PiZ4dhVf3dq02oSf7PlrtX/wAekrxcXWlCnUnU+zFnflFOVfMaMZdz6MkfzZJG/wBqs23/AH/xM8Cwqv8Ay2vLhv8AgMO3/wBmrQ/3qr+DYv7S+NlmvzbdL0eSRv8AZa4kVV/8djavzThyHtMfGXa5+8Y18uHZ9EWf+qqeoLf5Y1qev2hHxjOnb71Rt96pG6VC3WkM8/8Ajtok2s/DPVmtV3X2n+Xqlv8A9dLdlk/9BVlry+3vIdRtbe8t23W91Gs0f+6y7lr6KuIlljZZPmVl2sv95a+YdH02TwrqmueE5/8AmD3G61b+9ZzbpIf++fmj/wCA18HxThPaUI14/Z/Jn0GVVfe9nI4/48aM154Nh1qJd1xod0t03/Xu37ub/wAdbd/wGvI2/wBn7v3q+nri3hvLea3uo1kt5o2jkjb+JWXay18v3GjTeF9U1Dw7ebmm0uTbHI3/AC2t2/1Mn/fPy/8AAa8/h3F+0oSw0vij+R8hxjl/Ny4un6SCO9urCZZrO6ls7iP/AFc8DbWWm2/jLXtU0+FrrXNQnkZdsm64b5mX5Wpsn3TWPpqbVuo/+ed1J/4983/s1e9iqVOXLKUT6XwpqxnjquGre9peP3lv+JqZJ/s09qib+KsPdP6sjyxBqpx/8jB/u2bf+jKt/wAdV7f/AJDU3+zar/6E1WRVl7sTJ8XfLZzf3du2txv4qwPF/wDx5yf7y/8AoVbkn32qfsxIp/HIG+b/AHab/d+8u35t1LRWPKbyjc9V8P8AxNsbrS7ePWtSn/tBflmlnsY5o5P9r5Vrn/iB8Q9D1vR/+Ef0aRNQuFvFmmngs2t47fb/AA/N95q4lX2/M3+9WX4XTdp6zP8AeuJGm/76bdXLhsqpe29v2P518RaVHJsFH2PxVZMuahpsOqWclrP/AKuRf4fvK1cjJ4Ivkk+RoJV/567vL/8AHa7z7q03ZX10Ksqfwn8wqpJe6jB8P+Gm0ib7RLcM0n3dsf3a9m+A+jebda9rzr8rMum2rf7MfzSf+PMq/wDAa8xuvtTLHDZR+bqF1Itvaxf3pm+7/wDFf8Br6U8K+Grfwf4b0/RbdvNWzh8tpf8AnpJ/FJ/wJt1fK8RYyVOh7Pm96f5H6Vwfg5VKssXL7OkTW+8y7atfAO1/tTXPF3iIfNHdah9jt2/vQ26+X/6FurmfHHiBvDXhW+voF3X21bezi/56XEnyxr/31XsXwj8IL4K8D6TpP3mt7dVkb/npJ/E3/fW6sOFMJ8eJl6H3+Z1vdjTO8jWpB/wH/gVRr1p1fpET5rodU3SoqVutJSGMkrxP4/aM2iXWm+OLeNmXT1+x6sqr/rLORvvf9s22t/u7q9sk+8ap6pYQ6jZzWs8aywzRtHIrfdZWrmxNCNanKnL7RtRnKnU9ojwH5X27WVl27lZfustea/GTwLNr2nw69pcLS61pMbboF/5fLX70kf8AvL95a66x0668AeIJPBuotujVWuNFuW/5bWv8UP8A10j/APQavaxqi6JpN9qTrujs4WuJP3ix/Kv+03y1+MSpV8mx/LHf8z6upTpZhh5U5fDI+X7e6hvLWO4t2WWGRdyt/erF1DRrxrySaz1Cez8za0iqq7WZfl3V6J448NWsWn/8Jx4W/wBM8M6h++vraBfms5P4pFX+Fd3+sX+FvmrlVdZY1kRlljZdysrfKy1+l0K8MVT54H4piaWP4bxfNh5yj/LJdjm5NL1z+HWpP9rdCrU1rDXl+7qUTf71utdPTNla+zj/ACnTHjLPobYmRzf2fxAi/wDH1Zt/vW9Gny3VrqE0mrSQK0irHG0S7V+X+Fv++q6Jk/8A2ap31mt1H5bqrLUypRl7p7OA8Qc7wtaNStV54x+yzmvFEsd5G1rbyRy3En+rVW3f8Cb/AGaVbrxIy/6vT2/4C3/xValjoNrYMzRRr/7NWhs20RpR5eWR6GaeJea4mv7XBy9lHtuc39q8Rf8APrp//jy/+zU3+0de/wCgfZt/uzNXTMtNZP8Ax2q9lTlL4TzI+IvEMf8Al7+COZkvNcuIZLdtNgi85fL81bj7tb2n2v2W1jjT5fLVVWrCqtO+7TjGMfdifNZ3xJmPEHs/r0+blFpP++fl/vUbP9mtbwZ4Kbx9dSSTyNB4Vs2/0673bftTL/yxjb+7/eaoq1YYenKrPaJ5eXZbVzGtGlSOo+CfhL+0bz/hMLqNvJVWt9JVl+8v/LS4/wCBfdX/AGa9lpkaxxRxxxLHHDGu2NYl+VV/h21zvjrxXJ4c0+3t9NjW58Qak32fTbZv4pP+ejf7K/er8vr1K2b46y67eR/QeEw1LLcLGlDaI7QbBviN8XLWzVfN0Xwr/pFw38Ml833V/wC2a7v+BNX01Z26xRqtee/Bf4cx/D7wnb2O7z7xv315ct96aZvvM1emRrsr9ky/CwweHjQh0Plq9f21TnHJ2ooo3Dv1r0TE6f8AiptFFQAxvvUu1adSNT5QPPfi18OYfHmheT5jWeoW8n2ix1CL/WW8y/dZf8/MteAyRR+KLj+z/EunyN4g0H/SJtEWTbb3jf8ALO4Vf+Wkbfw7vut96vriZN9eY/FT4Ww+MreG8tZm0zXrFvMsdQgX5oW/ut/eVv4lrwczy6ONh2lHZnpYPFSoStL4T5ltvFXiDw14k1bUNZjZtt1D/altZMrWUMc0O6OGNfvNdbtq/Lu8zc1Z/jz4UNpMk2peFVXy2X7VeeG2kVZId3/LSH+7975o/wDvmu0vorrVNasbG/htfDnjjTbj7ZCtzD51lqTeW0fmR/d3fK33fvR1xd9YR+FdS8USX/iCWLxAscf2VfJXztcmkVWbcrLuaPd+7WNfuqtfHRdWjX933HHp/MeticLh8yo8lXVHn9reQ36yNFu3R/LJEy7ZI2/usv8ADUn+9XpVva+G/i5atNqX/Eq8SW95/Za6pp6+T9om8vzNqr83mKqqy/N/drlfEHw38WeFNzS2P9vWP3vtulr+82/7UP3v++d1fQUsfSlPkqe5Lsz8qzLhbE4f95hvfic/vqFmqG31S1upGjS4j+0L96BvlkX/AHlb5qsbdn3vlr01rufF1KU6cuWURjVF/d/iqSTrRs3dKaMZRI9v/AqX+Faeq/wrVe8vbfTo911NFAv/AE1bbUWuXGlOfuxHNUdxcR2sLTTyLFDH96SRtqrWpofhfxF4vZf7G0eVbdv+YhqStb23/Af4m/4DXpGj/CCz8IRrqmo2tz4116Nl+z2iqscMcn8Plxt8q/7zbq8zEZhh8No5e92Prsu4YxeNlzVI8kTh/B/w5vPGka6hqnm6L4VX5maX93c3y/7P/POP/a+81ehapPHqlvpvh/SLyDQfDuqWLQ6XewW63Vpdbl+aFl+Xy22/MvzfN81ZmsajrnjbQNLkuprZNB8QSLY33kW7STaHdRyNtZf4mbd8rM33WXdUuoaNb+A9Js77XNSlivlvvtVvpNltktr66Vv9dHD/AAsy/M3zbVZt1fO1atXGVEpy97pFH6zgcBh8rpclKP8A28dRb69J4N8Ew3HilUguLFVs/wDRpPM+3MvyxtH/ALUn93+Gt74L/DnUNZ1ibxx4ohX+1rpfLs7RvmWxt/4Y1/2qz/hv8L9U8c69b+LPGUPlNH82n6Srfu7Nf/Zm/wBqvo6xsFgjXbX1uU5VHCc1ap8cjgxmM9r+7j8JNa2+1asbNtC/LQ3+zX1B5YyiilZ6AOm/ipaTdS1ADN31paY3y0+gCJutV5l3VafvUciUAcL4++GWj+PNNa11G1WX5vMjl+7JG38LK33lb/arwvxBoniTwCslrrdvc+JdB8to49UtF/4mNrGy/wASr/rP95fm/wBmvqpk3N92qd5YR3Sssqqy/wB2vPxWCpYmNqsTooYmph/eifFN54G0/W/tWveGr5tV0vy7O1XS9Nba0NvHtW4Vfm/1jKqr/C23cv8AFWpod+3hXwn4q1pNHn0W3hmZbHTZN0ccjL8scixt80fmMyqy/wCzXtXjT9n/AEnVr6TVNLkn0PWP+f3T5PJkb/e/hb/gS15zrHh/x14cXydW0ux8Y2KsrLLEv2W5+Vtytt+aNm/75r4/G5TiWoqPvx/E96hj6dT4vdOF0fxhoPxI+w6f4k8P6fqFxHpMmoapqG1fJs5I22tHu+9/d/irm/Dfgbwjr1npt1LfX3hyTXLyS30mytLqT5mj+9HtkVvm+WuiuLXwH9naxv4dT8J2sjLHcWV7G1vHMqyNJt8z5vvSNub5vm2rVe8+HK+II428PeMNPuWtbq4vtPnkuPOkt5JpI2b5t3zfKsn/AH1WMWqXNFOdI0nh6FePvxjIz1+EWl3WnXGpWXxAkbTbdmjmuZbeGSONlbays3y/dapLr4M2dhDcTaj4+aCG3VZJpfssMflq33d3zfxfw11Vx8L7i1+EeteE7OzSVrqSby4lb5WjkuFb5m/veXWTZ/CjxJYahqW3yr6HT7zT5tHW7b5bi3t/M/cyN/Cy+ZtVv9la5VjK8ub/AGj4X23WhyPJsBzc3sImbY/DLwLPcabDceLNS1ebUvM+xrHeLGtw0f8ArFXy1+9/s7t1blvpfg/wh4Xs/EXh7w/ZyyXklvDaz3y/NumbarSSNuZVX+KnX3wt/tzWJtY8Q/ZdK+0ahJeNaQXH/HvH9n8vcsny/vtyxybv9mm6fqng3wv4Hh8K6v4ktfEsccbQyLEvnSTLu3L8se75qxrzqVYxUZzm+sTtpYTDYb4KcYjdY8b6lFrX9n3txA3ltNpepQWkMkaxtNG32W4XzF3fejaP5fl+apPg/p3ibRPDenrqiwLoMlnHcRx3N0zXOmttXcrMy/MrfM23+GodF1e68yaHwR4LuZZrhl8zUtbkbdJt+78vzSNt/h+Za67TfgLrnjeaO48a6s99D97+z418u2X/ALZ//Fbq9KhlNbEU/ZOChF/+BCnjqNPzOX/4TSG41bULPwBpf9tapqFx5l1e/N9iWbbt3f8ATRv92vRPhv8AAz7Lqn/CReKLpta8QSL/AK+f7sK/3VX+Ff8AZr1Twr4B0vwvZxw2FqkEart+Va6aOBYq+rwOWUMFH3Pi/m6ng18XUxG/wkNnZrAvyr8tWtntTtuynf8AoVe1Y4iOipPv01ulUBG3yfNUbNT6Y3zUAdTRSN8tNqAHffahulNp9ADKbt+Whvu0lACbabt+tPooArMm6qs1qsu7cq1e/gqNqdgOX1TwbpepRss9rE3/AAGuB1r9nPwbrLeZLo9p5n97yV3V7E/eo9u+seRSFeR8/wAn7LWgxM32Wa7s1b+GC4kX/wBmqr/wy1prNtl1LUpV/uteTN/7NX0UsK1FgVl7ClL7Jr7Wr/MeDW/7KfhOKRWuLVrpv+m/7z/0Kuy0X4LeG9EVVt9NiVV+78tek+Su2mN1raNKMPhM3UcviMex8PWtgqrBCkS/3VXbWgtqsX3asbaPurWvKA3bTttO/jplUAUU2kbpQAtMoZai3fNQQN/ipPvfdpzfdqJ2wKI/yln/2Q=="/>
  <p:tag name="MMPROD_-1PHOTO" val="/9j/4AAQSkZJRgABAQAAAQABAAD/2wBDAAMCAgMCAgMDAwMEAwMEBQgFBQQEBQoHBwYIDAoMDAsKCwsNDhIQDQ4RDgsLEBYQERMUFRUVDA8XGBYUGBIUFRT/2wBDAQMEBAUEBQkFBQkUDQsNFBQUFBQUFBQUFBQUFBQUFBQUFBQUFBQUFBQUFBQUFBQUFBQUFBQUFBQUFBQUFBQUFBT/wAARCAESAM4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Y2/LRs9qfTq1Osi2e1G35qk20baDPlIfKp2z2qTbQqUFcpHs9qNntUm2jbQXykO2jbU22m7frQRykO2jbU23602gvlG7aNtOooDlI/Lo21Js9qKsOUh8qjb9ampu2gjlIfKo8qpaXbQHKQ+VTfKqbbS0E8oxUo2/Wn0VBoJtph61JUT1YFunVFv96fWQ4jqKbSbvrUDH0U2irAdRTN31o3fWgdh9NpN31ptAh9FMpu6jmL5SWmU3dRuo5gHUUyijmDlH0U3dSVRNh9FMooELtpKKKB2Cin0ygnlCopHqWq03WgRY3UtRU5XrI1jEmoqPdRuqblkm/wB6ZSbqN1UHKSb/AHoqHd9aduoDlFopm760tAcou6jdUe/3ooAlpN1JSbvrQA+im0UByi7qWoqKA5STdRuqPf707d9aA5R9FNooAdRSbqbu+tBHKOaoH61Kz1BL96rDlFV6duqvup2/3rE1iWN/vTd1R7vrRu+tZBykm6jdUe760bvrVgTb/eio91G6gCSio91G6guxJRUe6loCw+im7qSgB9FFN3UEDqKZRV3AfTd1G6m7qoB26nVHuo3UASUU3dRuoJ5R1V5HqRnqu780FEe/3p2761T82nebWRZa82jd9ar+bTvMrPmLLG6nbqr+bR5tHMRYsK9SbvrVVWp0k6xRszssSr8zMzbVWjmK5Sxu+tG761m2OuWOot/od9bXP/XCRWq5uojL+UOUnp1QbqN1VzByk9FRb/eoZL2OK6jt2b99Ju2rRKRUacpfCW6TdUe/3o3+9HMTyktNpm/3pu6qJ5SWk3fWo91G6gLEm760bvrUe6m7qfMBPSbvrUO6jdUcwEj96glfmlZ6qyPV8wHnt1q+taNp8cj3El5J5iqyrH8yr/F/D96tTwb4yh8QaSs0skUF15kkbQM21l2t/d/3a5fRf2gtLlsbfzdNnlbbt89ZFk8z/ary24v2/tqST7LHLHcM3mNJJ5MkP8S7W/3q8qEqlOJ6TlGp8R9PLcfd/wBptq/7VNj1K3lWRkmSVY/9Ztbd5f8AvV836540ka3tbP7LLplmsarcXa3XnM0it/tfLtZf9mtLxV8bo/hv4LtbPw1dWmrzXEkkbT3K7WhX+9t+WoliZRJlSj8UfhPoSOdZV3Rssq/3lbdTvMr4r0PxN8SL/ULNtJsdXnkvGVofLsW8ub/a3fdr6u0PUdQ/4RG11DW41guPJVrrd+7aORv4dv3qqniZS+IylCP2DW8SeI7fw1o9xfXDL+7X92rN/rG/hWvJfFHi3VvF/gu4sZZora4uvMbyLb/loq/wq1ehXGt2erx6lYyqv+jrtmaX/V/d/hb7tfJ+veI4Um22TTxM0m1V3bo4/wDdauLGYmVMulT5jqPCfi3VvCsjf2J5UEMzLt8z5tzfKu3/AGfmr3Tw38XNHWS10nUr7y9UaRYfm+6zN/tf+O18lr4y1TwhJ5Kwxzw6gy3EbSLuVdrMrf8AfVafgu88O+I/FC2t/rHkLcfLCyx+W0c3zMrfN8u3d8tceGr11K32TaVOPKfcvmU7za5HQZ5tI8Kw2t1qCanqFvb/ADSyTKrSNt+Xc3/s1cXZ+P8AxFa/DeHUNShWLUJJGjt77zFkhm2t95tv8P3V/vV7kq8afxHNGlKR1V18UN2tato+k2MmoapZr8sH3f8AZ+b/AIEy1wOn/wDCTXmm6g2t2up6VrDLGtrJaN5i7vM/eTNu+78v8NWtc03VvFXiKG6uo7TTbqbTfLt2gZppG3bdszKv3d3/ALLXmd1YfE7RrXXJEur5pLWby9Pj8v5ryPdt3V57ftpczl8J6kJOm+WEbXPo7UvidoejTLarNd6leRssc0dpatNJH/eaTavy10mn6ta6tZx3VlcRXNvJ92SJt1eb/D34g694Z8F68qaTB9usfDtrqkf7lvMutQk+aRWb+LbXM/E7xpp6eLNH1RJEtrq80uGa+XT/AJVaZl+bcq/L8rV1vFOMbyOWNKnKXLLQ943fWm+bXi/he8m8W6PNfaTqkv7uaOGSKdfm+Zv9lq9eWX/a+VV27q6aFaVaPNymNelTpy/dy5i1v96buqHf703za6uY5OUsM2+sXxN4rsfB+kzaheybYV+6qru3N/dq1eX9vYQ+ddTeRb/xSbWbb/3zXyr8ZPHOsX99NY3GoJPp6yN5bW3zQt/d2r/8V81cOKxPso+6XGnzHtkfx90WXR/tSRtLcbf+PaJt23/eaqq/Hq1e3W8+zxRWf8StJ+83f3f/ANqvkuzuof7U22d5P5ax7WVo9v8ADWjb63eaJcQ3yXEbLG25fNX5d397bXi/XqvMbSpR+yfb+g+L9L8Taf8AbLC6VoV27t3ysv8AvVJqGt2dht864VWavmn4f+I103wrqkd/M0sk1wtxC0cnl/L/AJ/hrun1y08TssKXEapartBWba5/3q9WljvaRJlSlE8f0vV5vB9r/wAI+0kcrabH5PmeXtWTb/dqjrXxJuGt2aKOKfcy/wAO3b/31XvE3hXQde1KRp7XRbmbduk8tZo2b/vlqkb4W+Ebi+WN9FtW8z5Y4GmkXb8tfJ/6xU/tHqxw1M+df7ch8Swt9tZ7PydvyyzKqyN/eWqd9a6fqV9a2P2eW8t41jkjaSbcrSbfm+6u7/gNfTnhXwD4L0vVvMXQ9PaaRfLXz5muFVfvfKrL/F/epzfs++E9UummijkgumZvut8q/wC1XJVzyhL4i/YR5eU898B/Gm68P6fHZ3sn2mGONVt4F+X7PGv8LL/8VXG/GD4kL4omkuryTyvLjWOH7MzM1eqap+y1pd1eSTWWsXcDRtukZVVvL+X+Jaq/8Mtb18yDXoGk+7NE0O1d1Knm1D/n4L6vHl5Twfwv4wuLfS5vD66lKscixtJA0m7zP4vm/wB2nX08dxCsNxGkTNJu+9XsEn7KGsTw2qxaxp7NGyxs25lZY93zf+O1h+LP2afGVhcSR6Xpa6nCzbvM+1Rr5dFXHYetUjaoaQw394811a1aW30WS3/fstmyssTbfl8yRq5m30iTw5q0lw6tBH5fmLOv3vm+7t/vf8Br0Gb4S/EbQdU0+H+w5/stmqwr9kk8yTa0m5mZVb/eqXxB4L8RWDfY5fDup/Zbdmkj22rfvNzfKv8As/7VdH1mMZcsJLlOeVKRl+IPi5rnw00eHS0mSLzodsK3Ma/N/e/9CrkPB/x48Z6JZyTazpdrq/h7/j3WSW3aNbVm/ijZf4q3NC8DWmtfFd5fGWnXaaKdOm+xR3cLK00ysqttVvvMv/stdh8VovDFh8MNX0WxuL2OK309WjgaFY4fM+9/6FXqQq0+WNOXvSkezh8DKpR9tL7Jv2PxGj1nwzdabozT6LeW6/ao2W8b5pmZflXd83zbvu7ttZMPjnxt/wAIr/bEGsPcx+c0KsskbKzK3/PRm+9/s15h8K5rqx8M6Zd3q3PkyhdrSwsqqu77y/3v96vW/wDhN9P03TdN8P2ekrB4fupGmaP/AFzLI27dJub7v+7UqsqClT3PIlCVSXPIxdU+I3iz7VdaXF4ivLy3vIVjaDd/rNy/drBk1fUNL3Q3txO21VZVb70f/wATXpGoeGfDvgj4jWd4moQNJujuLGBZPO+0SKy/LI33VX5m/wC+a8X+NGvX2vfEzWNSt457axurrzmtG/5Zxsu5fu/w1cYup71zD2co/Cdl4B+KVr4N8XRzTzXdtpMny/uGZt0i/daRf7v3v++q9K+NHxLvNU0+3s7K4227TLNHqVpN+5mX+7XlPhfwvceHvBd1rFnrUEd9qGkyXTafOqybtyttjX+LdXMW/ibUNU8D6XYzRrZyaXbtbxr80is33mb/AGa39ry0+SmTKlGUj0P4d+KvFGr+KrPSYvEz6Rb7pJo557hmjZv7q/L8zf7NfRDWviTy28rx9p+7b/y8rGv/AKFtr5F8J+JdUi0Hw3p9rqkun6wupeZ56yLHHZxt95v97b/3zXonjD4m+JvGXja60HS9elXRbpv7PjVmWSOb5lj+Zm/hb7zNVe25fd5iIR5dj0aT4q+frDab/wAJJHq+m+TJ9okW3jj8xv7qtu+7XjviL4Zappej2dxca1pt5Z+S00kkHlr5e7c33Vb+L5a5Pw74P1K/8ZatYxao8Fvps00bS7dzSLG23zF2/wANdJNEujabqGm640cqybWX94u7av8Au/LWFScuXlkO3vcpw63/AJt00cTbW8vczN/6DWpavZrp/k3iszMu1vLWuc01WnZpFtWis45PLhkb5maqUl1Nf+Z5EzNG21vm/ib7tcfvc3umkonQah4hkWNYbW43SQt+8Xd96Otfwn49S101gjCd3IZmdfn6dvauStbD+1P3l/b/ADKu1mb5d1YWs6RJbRw/ZnSaBfkUbWyK6KUISjaMuUPe+0fesniDTdLvLjZHFu2r507bVVZP7vy/+O/7tXo/FUatcM9wrR+c0ar9nkkmZv4trfws3yrurF01G1vxI1mtnZ/6OrQrPbK0nnLt2r8vzMzfL97+Go9N8mBpI57e5gmt2/d+ZGzfMv3ZGZvmb+L7q1+WTlE7onRSeNbez8xZfLXbtWO5j2/Mv3fm/wBpdtXNH1nTdRWGOBZWuFk8tWZmZd23/wAdrDs4lvLe8utRj0+2jWb5YJJvL8z7qq3l/wASttb5l+ar01g0WoW9u3lxWfmfu18lt0a/eb5fvRs3+0tckpRNDUm1bT/tjWZsbm8mZd03kMysrN/E22nWfiDT71lhW33Mq/K0Df6xv4lb+781Zsdv9juFt0t31C4m23TQL+5aNV+VfmkXc27cv97/AHa1LiLw3a6fCt54k+w3kLbZl+ytIsLfxR7dvy/eqP7oFxfEbeXtghjkupvl3Tqqr8q/d/8A2ttV49e1K9j8mWODc0jKs/2hfl+Xd+82/wAP/wBjWXeXFn9jW3tfEkF9JHuZf9DZvMj/ALrfKv8As7lX5lrF8PrcQSSQ3EaLbx+ZuuZPlZtrbt0K/KzKq7Vb71OKl1NOaJ1Wlz+KJbNpILHyFWSP7y7vvfeb+9/47VjWtc1jRtNm1C/2rZ+W03mL8vzfwxsu75aq6h4outO2w2dvHLJIyzWt78rfe+X5lX/x3dt/iavnj4wfGW4uhJ9tm22druWG2j/i2/xNXuZZgpY+t73wx3PquHclWa15e1ly0qfvSfkcj8cPjX/wnk+n6JceGZP+E7s7v7PpGqae7KrxySK0e3/aX5l+b+81RfG3wF4xmuPD0XizUPNttQdpp/s0Kx7ljVdzNt/i3Mq/NXg2mfF7VNE8bTeJdM+zi+SOSK0lu4/MNsW/5aR/9NP9qvUvAPxB1H4i6TqV54o1KfW9RgnjWKa5f5lXafl+X+HP8NfqDwapuLhpGJ6mTQw2bZzLA0ZfupSdvRa/15H1f8M/itY6fY6ToU+hwRxxxw2tqsEjLHCq/Ku5W+61S/tQ/GHWPhl8Ol1Tw3pOlRXH2iOOae5tY5Nq7W+6rfxN92vAl1Oa1sluFb5lbzl3V7z8R9O8NeKY117xPpWlara2dn9quru53NHp7SfMsf8Adb/d+992vksww2HwmMp1mvdl9nud/HGRYbKKtN4aPLGd/vPBfAv7e2j3U6wePPAumXPmXHy6lp9rH+5j/u+Wy/Nt/wB6vom9i8J+OfDkOueFNB8NeJ7OT95DO0c0beX/ABfKrblb/gNfMPxr8C+GPHHgmPU/C2g6edQnuk3arpMm7y41+95ir977yrurs/hdY3nw/wDB2m6BeLPB9nkZbiOVWVl+b/x3/ZqsbHDfV44nDRlCV/hPyWLrU/4nwnZ6h4G0/wAUWcf/ABa9ba8+ZY7vS9YaPyf95WZlZf8AZrj4/g3Npcd5HrOh6rqHnNthWxkjXb/e/vbq9S0PW4Ujmm8u5vI5FZliZflaP/aZf+BfdrW0/wAS6Xtm3299F5e1Zmgk3bf9lY/vV4ccwrU/6ZvHlPH2+EHg+wtd09j4vsYflXy2WOZf9r5vlqxZ/s3aDq832jTvEWowLJ++X7Taq37vb8q/K33q9a/t7TZ2jXdPAsjf6idvl/2l27dv+z/wKqsl54d1HybWL/QY5JGk/dfu13fwr/u1UszrfZDlj/Kcjp/wUj0m8mbRr57PUvsrW/nro8jM0ci7W+83zN/u1y95+zY1vbzLda1dwblVl8zS5mVm/vfL/s161NrN94fbyf7Slvl+95bL/C23btb/AID96m2fxVks7jdb7W8z73zbt393/a/vVl/aeJ5g90+f9Q/Zp8QNarbweKNIgt/L2rA0kkfy/wB5m2/LUej/ALKviqC4+1HUtHaPdtk23ix7f++q+orf4g/vIftEiSybt21dvmKv97/2XbWpfeKIXkkj2qsaqsk3mRr8vy1cs6rxjyk8kfiPmm3/AGe9clkaOC40rUGWT5Vg1KNmb/7KsTU/2afGlnJvs/DM15JKzNJFHdR7Y/8Ax6vq1brSftCx3Gm6fLG23a1taqy/N827/wBBbb96myW+hXTec2mxTFv+Wqrv3f8AAV+7VQzqpD7JXJzHE6K2g6dYyNYXV9fXFqqrG09q0LfL/wAs4drf7XzM27/vmrWveOdJ17/SpY4LbVpPlku724+0Rrt/h+X/ANl+WqLabp+h3On2en/2V5bWrK2qQW7ah5isrbm+z7mb/tpTLRGsvCupXHh7R4Ne8M2sLR3Gsy6Wv75l+9uZm+Xazfwr8teJ7OMpc0TH2nunS6bqNrrel2+tapptrqENi25r22Vl/u/NMq7mbb/D/D81R+Fb/SZdN1C6utavLNY5mVZ4v9WrN8y+Yv3mVvu15jY/FWP+z1tX0+JbPd80VjcSW6/e+833t1HhPxBq2vao3h3SbH7TDqjbpLTavzN/C27b8u1aj6tOUbyK9vH7J6hHLDrM2i30V9pUupQySN9hiaRo5PmZVZo2b5fm+b73935aveKrfWNL8K6hqTWbQXkMywrJqDbvM/2YV2ru/wCBL8tY+oRal8PPCd5b6zZ2K2rK0Nu1jI3mec38Pmf3f4ak8A+PrrQfDcy2C2tm0n7zUP7b1BvJWT+9CvzN/wAC/irmUeePMtrmz5lLlE0fW7PRPDtxbvot9d6bJa/bo7trdZJPtCt8zbvu/wB3aq1QuPFWkwWNnqljNqGlTW8bSR6tqH7zc0jfMsbNuVmbd83935qnutLjn8N6b4s1fxTeaktnJJtu13LaTNuby2jhb5m+bb93avy03TNX8M3mn6fY63rDap9qt2a3u7ux8y00v7zN5MLNt2t935vm3ba6FT94nm0905fVtR8Vadq0dvqV5a3MeoK22CTbHGzKysyq33V/h/2a87+LHhrwTq1vfag2nyQXyw3HmL/aDXCyXH8O1fl/9BVf96vc9U0vQ/EEdjp9/caL5m79zd3Nn5bbY1bb825VZdq/MteA+ONG0nSbHbfzW22bzLibUoGZo47dvlj2/wDoVe/lEJVcRH2cuU+oyGhWxWLdGMuWPK3L0Wup8OvaSjLhtqk17T8HLB7Lw5JI/H2mYFf91eP61yfiT4aSafq91b6Z4i0DXLOKVkiuYNUhh81f4W2yMrLXtHhTw0dH8PWXnTLcNLCiRBWDKP723bX6xi5SlT5Ynq+G+X+1zqVeP/LtfnodDqEW7S4VX70m2Nf+BV638V9O1D4keFbePUZP7M8NrJIyxrN9nW6mWNVWZv8Anp5bbv8AvqvMotNXVvEmn2LTRWyxq0m6Vdy7lX5V/wCBNtWup0+VrC1sY5b6+/s2aSS1vrRZGjZl2t/yz/h/z81fDZtU5cTTcPsn2HHWOpyzSlh6nvezV/v/AOGDwX4KNh4eW00nToLKe3t/s++23SLqUki7mmmZty7tvzbflX/arHGqatqVxdTardaek0dx9j8qONo5ljVflkaNv7y/xL8rV6Hb63Da3mm+Vb6lfafcNJHHJ9uVbiTbHtaSTavmLGq/Ltb+H5aZqlh4f1bT9PvLzS5dK1S8urhZFZvstssi/L5nl/NJIqrt215X1n2kZSqfaPyfEexnUlU+y/skVnFqTR6arSKyyN/y1aOONlVfl3f7X+9Who95cWGrQwz/AGSO4WRY/mb9z977zNu+as3Vnj0lrqN2jaaGP/SG87crfKrRyRrt+X738X/jtUbXVpJbqO3lulRf+nlfu7tvzf8AoX/fNePKJ5HunUX2oq0yxwSW0vzbWl2tub+Lb833f96po3uL/bcJHbXi26+ZJF/Dt3NtZtq//tVzMl/Na3kcd1GrfxQtAvlxsrbfmX/ZrrNP07T/AC7yaK4ttNmuGZYYPOW4aONfvL5m7b/wKsJx5SoyDzdQ1tri+is7WKGOOOGaKdlh8vcrf6tflb/gS1hx26+WsjyL9skmVfPi+barbvm2/wB6tCzlsdbumt4lls4WjZWkaPzP4vm/2tq/LXaaP4Sh1H/SJ7G2nhWZVZoriFoWj2/M0nl/NH91WrPm5Q5onlvn2+jTN5rJPNMu6RpGbdHu/h+X7zUWt/fX630dq3y7fMaNm/fsq/w/7VdlbxeFU0eS4eaVr5ZpluvIuF3R26/L+7+9u/h/+KpsOjWt5JC1rpa2kdjCt1ua3ZZJrdm27f3a/My/89P9r5q05qf2jOxzMK3FnJHDK0unySQ+dCs8m1ZLfd97b/EzVXsNdTT/AN7c3KzRFdscbM2V/FW/2a7jVNEVNDvLGe4/syO1kVoY7tVjkkVt3ltIrLu3f7Stt/76rhL/AOH0ehSM19qEsW5sbPLDEZ5Xo2M8Nn3xVQ9nI0949H03x9ceJda1q8+HGgwW1uqra3F3LtVmjVW2t8zKqtt+Xb8zV4lDr2teKIdP8M3GoNZ2MM0kMdtBG23zPm3bo4/9YzNWprHhDw21vDcWFxqNneSSSeZbSfvN38Xlrt27lX5fmrtPhz8N9WsPC99eaprU/wAPrWSFWW/ljjZrpWb727cvl/L/AA/erZyp0lKcf6/O5w8spuKkeb6x8Odb8L6fNdXl5YKsP7yPT/tC+dNu+Xd5P3t3+z96t3wjfr4Ej0/Uvsup6R4kvJGjj1aO8jmjX+Fofs/+18u5ZNtaOhRzfC/xrb6f4a1Dw94lkuJPm1m2jkW93XHyrHuZmX5V+b5a9I0D9nPSdI1BdN8ZeLrnW7671DzLi0tpGt4YZpNzbvu7tzfxMvy7qqtiadKHvy3/AK2/zNIUpc3unkWueKvEy3Vr/bOqafeXVvI1rbw3O2Ty13eY0kn8O3dJt3N/u/w1vfC/x14gg8QQ2N1/YtyusX3lyXM/2dVXy/lZf+mcbLt+au3+K+m+BvDWsN4Tl0+5vtQvJreFdWW1X7RHNuXbD8qqu1l/9C+9UPgNvhd4S8QXB1K1bSJrO4Zlv7m1aNvvbfLVm3Ksf95v++ax56cqPK6f4G3LKPvKR1vhXwHb3HiDUrPxGtnqunx3C/Z7TT1mWytZmZtzbm+bcqsvyq38VcT4y0u/8VrqFx4b03TLaPTdSuLGPT9LZmuJljbbujXdt2/N97b/ABVJqFlZ+KtW1rVm1ZtZt5LhYbG9VvLt/J+WPcyqy7vusrMvy/K1dg3ky6HD9vh07T7XT7eSFr2K3220bN8u7zP+Wfy/drzZzVOX97T+vmaKMpHlvwnuLzTvGmm6W2ny6mtusi/YvJ+0Mu770aqzbY9u1t1cj+0B4YtJNIvdC8VT6f8AD8t5YtruYNJZwxszMsaxx7mXcvzbV+Xdu+7W/p+s+G/ButX2m6Vb6br032iP+z9Sub6RraGNv9YrMu1vl/iZq4H9ofVvEHjTSR4X0vTdM1y1uNQjjjudGs2aONlXzF8uZm/i/wCmlfS5ep/Xqdvdj/X9amUMTUoxl7OXvbf8A+Wm+CXiq/8AD1/4i0TTrnW/DdpNMq6lBbSRrJCn/LYKy/db/gTfK392vSvg14ih13R9KsWnLXNjExkTb91Vb5a9F+AfxS1L4R6Gvhm80v8A4SXw+032iOK5b/UySMy+Su7dHtX/AFjL/vf3qseDPGnhbxV8XPGPjXVfDrQx6paW6W9rf7VXb/FJGqrt2/u1X5fu197LMKsp1I1oe5H4ZLr6n0XCWbSyTHxxFL3uZWlH8dPuM60vLNrvXS19LbapDar9jWNvvMzf/Y1NZ6j9n8PtrjXi7ppFjmiuZGa5mZv4l/2f+BVoeKPhbL4In1rXtXurFtN1+XztGXSb1bpfJVV2xsrfd+aRa881i/b+z7O3vI/s1xI3y2kf3o2+Zdrf3WrwKyjiakpQ1j/wDn4izaWZ5hVxkY8t/wDhjvY/EFvcW9vGsk7KqrCqxLt8yPb8zM3+9WpN40ZbWzW4kjvriNY7dbuRWaSNdu3bu+7t21xtvf8A9k+G7Vp5JF1D5vLVfu+X/d/2v4ah1i9uIre1WVfPvLpflZfuxru+8u3/AHa836tGUuU+a5pfCdxcapNe2c1rFIiw+czLEzbVX/gTfM1Mj8xrxppfMtv4lbd8qr93d/tVylneSS28101q/lx7Y/Nbd+7rsNFlkv7PTZrKZrHVoZv3bRx+Yyqvzbvm3bv/AEH5ayqUY04np8kfZnWW+3VNtjZzQWOj2+1l8+Rl87b8rSLu3N825m2/w7q1rjUtLa3mtZ/sd9HH/o9q32hv9HVf+Wi/d2qzfNtZadJ/ZKWMmpXXiCCx1qb95Dpsdiy+TI395m+VVZf7v96uRhvLeCRrW6jtra88yOPdu/dxx/eZmb+KvI+I5jrpGhgvLW1aO5nt5LeNpJ54Wt/L/wBpV+8y/MtUZPtUElvHpF9uvJGXzII5FXc0jfKq7W+Zv/QW/ipusajb3l41jo0MGoQruW1vW/10yr/d+bbt+X5aw76/0+WSxk02xazuoY1W4lnuPM85m/55/L8tZcsvtCcuWJ3jfZdIW8vr/R4NQuLFdsmnxrIqwyM3zNdfxN/6DuqTxJ4j1rRvD94rfZZIfOjul/slmZdP+X5YWb+FW/u1l6pq0f8AwjrNrf8AxN5NQhjmjk0u63SW/ltt8u6X+FV3LXC294t1p8mntGu5pvOt2Vdv+9ub+7t2/LRCnze9IZ0lv4v02fR5LXUNNbzGhb/TYG3bvm3Kskbf+hbqr3Hi63ZbWKFGvI0jJCtMqzfwruZlX/Z+7XNXkV9f/wBpXVvZrFb2cazNOs21V/2V3ferPLJbjzI/lduG+bdXVClEOaR7R4B1b4g6X8Sry6tV0m802HT445LKyvI4YfJ+6rKzfdk3Lubb/wACqHxt4quPihcaHN4j0fWJdJhmkt45dHkW4/ebtvyqv3m3fLub+HdXnNx4a8G/8JIuk3evSQaDDI01xrEmlyQ3Ecn/AD7xr/7NXtel+JfGXhrSbGx+G3hfUJfC/mNJ/a39m+XJMrfxKq/M38PzbVrGpRUZRqRXv2t20/zMOf3eXoeVan8BW8P6jpknh7Vp9KvGkhksbbVrhVmt5FkZmWRlXa3zfd216Rr3w38fWeh3Vx4w8ePfX0bRrZraMvyyN833tqt8v+zUOlW+pWd5at4qt7zxP/wkVvJ/Z8VpMs0luy/M32hW27fvfe3bd396sX4r+KF07Xr+PxHfXk6eZH/xKYLfa1rJ5a/Mu37y/d+9XJUni8RKME162v8A15nTH2UffsZ/ibW9SsLNY/tL65cLcLJqWobfOZdrfu/l/vfN92qE2qQ+I9auNLlvG1C4kha4afVG8lrj7vyx/wAP/Aa6z4seA/Cel+Cf7a8LeLpLG+hWPy7L7csy6hI23cqxr8yyfd3fw/LWB8BPBHiIa5pa6z4FutVs5pN0l3qUfkrDDtZZP9ZtX5W/4FXTTjSeH9pKX6fn2MnOUanLH/Mp+KPDU2k3E2pFbNrpY2jWJrPyfLh/65sq7fu/3fm+9T/Dul+KvFukXFv4f0uW+0/cv9oXP2ry4W/iWGRWZVb5VruP2gbPwz4GsbizltYrHWtqtpsGmybvMj+6rSbv4dv3az/BP7SPhvwh4Tt7OPwbLpl5JHtumg2ss0irt87/AHv4ttZR9vVoRqUYc3a//DhPkjV5ZSOAi0bxBpmtahNDoVhof2e38y40uO1+VV27t0iyN8u5f++q6jxPceK/iX8LtV8N+GPD2gSvNaq119jja33fMu1t27y1kXb97a1cn8M73wz8bfF19qXxI8STRalcN5drPHdLbx/L/wAB+Xbt+792rWseDbPQfiFb6Ppmvf8ACR2Mys1w3httsy/L8sbfMy7v73zbfmavSalTqR5/ihrtp94oP3v8RJ4TvNB074HzeHfEdwqXWmsslrZLfR27bf4trbfmZm/iZvm/2dtekfCjXtQ1htJt38O6vaeF10v7Lo9pdyecrNJ97bM3zbVXaqqzfxNXk/xQ+H0PgPwfotq2raZLeKzNdWVpuaTc0bNuaT7u1V2/e/4DRo/xt8YaXo/9l6Dff2bD5McfmQL5m1drfMqt/q2+Zvu06sXiqEp0/t3727Xt/W5rGr7CXKzn/iL8IYPDdzqWneG/DmtWXhy1vGVbu8j8zdMu3zNzLuX5W3f+Pbq43+zbWzkt1eSBo4VVZJ/M2s1dRrn7QniqCaPQbTVLizj8lrPULbT41ja4hZv3nzN/E25vm/2vmqH4iweF9G8SfYfC8OsQaW1rHIsOrR+SyybV+Zdy7tv+1/F/D8te3T+sNKNX7X9ak0vZ1DJutDt7y1hks7xLZmaRVRvvLub7y/7NQapZ30+pWsduytaxrGvy/wCyu35v++mqxYwXGpWrNB5jSbds0flr83+0tXtNWztWW3b/AEb5v3m5fm2/+zVp70TujSj9o3tL+H1xp2nx3U+vW06ySSW9vpq3HmTLu/2f7v8AwKtzR4L7wvNN9laexvPlW4i8v99DuXazf3fm3VjyeI7WWNWuIfsy+csfkWkKr5a/7P8AdapNN8WtFqWqLpdxfLZtD+7ubto5mZW+X958vyr8teRVdat8RlVqR+GJr6XZ3msxyaO00+pak37m3WdlZY4V/h/3vu7dtNtdDhivLNdc1RNKkumaRvMtZGmsY127Wkj/AItzfw/erD1TxRePY6bpaaw1np6/vI7JVVv3m3/XK33lZm/h/u7a6ySDw/f2eg3C6g3iPxdrkbR3mm3dx5bWM3/LGTzmXb/sturndOUYnM5RlExPFy2ul3X2O1aJlmm/d3a/xL95tq7v9pf92m+b9l0mORLppPt1vukiibdJ8rfLu+X5f+A0nirTte0mOHRdQ1BNsi/aLq0trhW+Zf733tslVteluPCX/EputFubOaGNWhjuflkWNl+X/eX73zUlTUoR5TCWhJ9vmaaGSDTUvmhj8uTy12+Yqr8zMq/8B3V0Ufhn+y9H/tR/s0sN5Is0MEE37zy2X7yq3zNH95Wb5vu03T4tQ8K6TZ+ItD8YaYq3lv8AZ2trSRo7tY5P9ZHJG391l+Zv++a3vhf8Oda8byf6HrlnBHHut7hYpPOuY4W+9+7/AOef3ayqLk91Gsf7xw+j2q3lxJHqV5PBorTfaJFtJPM2qzfLt/h/vfNXR3c8vgIzWQ8P2U9rJKHjTVbeK7f7v394/vKy/d+Wu58YfCPR7JfD8MOtacsNv5i3V3AskK3C7vvNu3L5n8Nc/wCFLGz0XxzqFjf2N7FZx2v7q3u1jvGxuXa33du3721l/hrJTjVleJpFyOg+FfjLzdH1jUH0mS7hmvFkt9Qst21pFXc21WX5drMv7ytaz/an8Owxw6heWN1pt5Cs0N5ZbWuG3K23/WfKv7z/AGa8C0XQLzWrCbTPCPizyJljZpLmO68uFv8Armv+0u2uV0PwvJq1xeaPf3kemR7v9K1Ddu+7838TfeZl/wDHq0+oYarOVSp9m2muljD28+WMYfF+Z1Xhz4salpPiLxNJ4bs4LHw/4kuFm+wzqzLbxru2/MvzL975qb/bkl5ff2lbW8V9cRzL50jLJcQyNt/55/wqv3vvVwMmqR2WrXH2e6il0+xVpJrmP+7/AA7v9rdXrnw4/apvPh14HWz0PSV+0Q/NHdsvmQybpG3NJ91trKyrXq4ijUfv0oXv8jkhKUfdqSG3/iP4ceFNaXWbrS08QeW3nbdPumjW3ZW/55t935v97btqxB8SPix4n0hfFLX13c+D1m+2XFpJJHD5kccn+r3feb5fvf7VeO+PPGi69rn25rWCW41K4ab7NFH5cMMjbtzfL/d3V6lNoOj+HPAmi3GteJp1j1KS387S9LulkhZfl3blVfvKvzNXPLCRoQgmuZy7+9/wxvGrKacvhPWfiH8Q/Cfxk+Gt9HLfXNtdNJbzWM9/b+T9nkX7y7vmZvl3L/DXyt4wstUivNLs721l0hbyaOO1bUF8mP7P93zm/vL8zNur1L4kfEH4f33hu8t9EU6bqWiTQw6bF95dUXc25m3f7Pzbq850/wAB+KPEvg9vEE94i6RG0nmXe1VuJl/5aeX/ALO35dy1eWUlg6XNU9yF9Ey8QlWq2j8R73d+C/gx8LfC9n4d15V1HVL63kaHVrRvMa8mbdt8llZljX7v3v4f71eILqa/DTxJHcW9uy3lvC0d1BN80bNIvy7V/h+8td98FfBfw71nS7r+1vDOvancK0k0cllHJJHb26rtXbt/5abVavQPgLpHwc+JFhqmgy+RrOuX15cQq2u7vtsluq/u2h/u7V+9/u1EmqDnz884/a26/kl1FzdrRkfOcia4ugzatcaPcz+HV/eSXfls0fmf73975qu6PrMcFut1L5UH7tmaVW3L/u/+PV1fxO+FHxZ+HVrNotnFf6l4a1BWWaTQla6guI1+bayr8yt8vzV32j+IPhj8RvCa2N5Z6R4F1K3sY/s7SMsKttX/AFnmbfm+Zfmjb5m/4DXXOpH2MakY868u39djKCvK20vM+dfFGkLpet6PqH9m+bqF0rTLJd/da3X5vu7vm+X5flrpPi98f5PizaaXHeeE/D2mapasu7VLTzFZYWX5YVXdtWP5t38VTfBz41p8G/iF4olDaZ4i0+9VrWO9n/dx/u5Pl8ltrfe/u/xK1eV/ELW9S+JfxB8Ua9Z6XFbWbXDXE0Gk2u2Ozj+78q/wrXv0qEpVI+1j8MdH6mtKcVsdnZrY6NMrXviJ4Ny/6uCHb5ny/wCfvVn6t4y0uKZtq3O5lbbLdqsm7b91vlry+TVJnuPLnkbzF+608m1lqXT7CTVrxmim89tu7/Zb/gVdcsLCPvTOypiJSjyxPWbzVPtWmxtZxtPM0cbKqqzbV2/+zVS0vxbMsa27t5TKrLJGq7V8v/a/75rLhurqzt9Ps0k2zSLt3Tru3fd/d/LWxf6Dq+jQDXrfUtHbzL7ybzw7c33k6iyq38ULL80f+0rfLurzo0Iv3TzPej8RteENT8N63ql5D4jutTttHhVZIb2ws/tHltu/5aR7l3K3+zT/ABFcQy6tbqrRS2s0jQwyeW0fmR/wt/s/Ltrd8N+M4bWx8R6ba+HYm8PatcW6t4c+0N/o7btzNG38TfdX5vu/LWx4fRbLx7a+f4HfUNFkZbO30TVJGjZZmXduWT5WVvm+X5flVq82o4wld6Ey5qnuxOG0940jmmlWW2hk27ZWj/iX+7urVs9Bm8S6pNdbbnV4Y1jka0tm23F0q/8ALOH5W/h3bm/h+9trpNQ+FtjpHjuGF5r7/TvMt5oLK4jkbTWZtqxszfLNt2/e+XcqtRa6R4m8C61Y+H/EupJ4e0+3mZredoWkhkXd/rtsfzfMu2sXKPxU5G9OHJH3jtvhZpfgG+0qPUofCM+tRyQ7V02916FprebzPm3L8rbl+Vf4mWuz8D+Kl8Lw+INPtdFvNMuPMmms1S1aSZY1b5Y1uF2+Z838W2vCrzUdH8NajdQ6dcLqH2jy7htUuWbc00m5pFXd/tfxU/8At7WrzVr7bcXcqwxtDD++ZvlX5tq/7NeXWoyrTlb4fMp1YxPUdN8VLa6hb+JrfxFdbZL5be60C7bzrtt27c33dsit/d+9WJ488aJqiC+0yOCA3k5kmtbQpBLbsu5cEkoWB69T0rzmGeHVrq3a4uIoJJJN017PHuX5vvNt/i/2qPGGlx6LqX9mWeqQalb26grNbSfKQeR9333VUMLF1LvccasoxPKrHUlsW+0JGki2X+meU33WkkX5fm/2d27/AIDWhpfiCyvLzVbh281o442ul2t83+1/tL81YPirUmsLxtLhVFa6kZbj5fvf7P8A3yq11XgDw74e0Szj1G/klu2vPLWSBG+VYdysytX1lb2caPNPqeTh1Uqe7D7JV8N+EtS8Xa9Z6Do0MFteapebVVm8tW2ru/75/wDia9ek/ZL8cWdn/ZKX2j3OpfLcNHHeKrLb/N5bbdvzLuVlra8ffs+x+I7fSde8FX1rJHuaPb9qX93/AHZFkX+Jvu1DdfGHxd4a0vSfB0elweGtUjby111WWSSSONt21m2sytu27vmr52pja+JSWClHm6p9H56/gd0aSpy5qp4v8QPC+p+APGf9lazfWGvTwLHI39nzLJ5fy/6tlX5lb/8AarovBdhod/o+q3WvSQf2l5KtbW0l40aw7l+9tX+Ld/DXE+J9Vgu/GOua3dXVvPreoXUk0n9mxtDaLub5mjX/AD96uP1S++0aHcNZq7TLJJ5jRt91VbdX0LwrxFONNys9NVocMq/s5yfLc2NYsrfV0muHvImvY2+zw7W/dyN/Eu7+Fq7q38a61oPguz8Lx6kq2e1YVjnhVlhXd91W/h+827/erkfBPgXU/Felw3Gm6XPqtrYwreXnkQtJ5O3+KTb/AA1DpnjnS9R1a6a50/zbhW8uORVZY1Vv9mtqtNVf3cfeUTOlLkXN/Mdhofi3xF4I8Ra9/Z2oajodndRqsbWzblkXb8zL/wB9bd3+1XM+GtXu08TW15ZNPp9zGzNDc2kzRzRqrNukX/a/+Kr0jwd8I7L4pW81nY+JbHT7qONZplufMaTy5P8Ann/e+aqOveEtF+ENxdeH7u+jvtSuI90lzaLu3KvzQ/3vL/vNXDHEUm5RjH39On4nVGjU5P3nwl7xJ8bvG2peGYdPvfFV9dafcTbpFaTayr8zNuZf4awdGfRry5+3+JpnudIZd11BEywzMqru2qzfd+9WFM323T2a2urZpL5VVf4fMZf9n/arM8LeEtW+LOozaXasrfNJcN5siqtvDGyr/F/7LurohRhTg5P3V1JUp1KkYxIb/TPDeoePppPDljLp+iRsskdld3X2iTzP7qttXdt+9/u1T1DS5LO8mXS9QSxjutyzRSt+8ZW+8rV3njqzvPC+uKzW6aRa6fH/AKQ0S7lZWX5ZNv8AEzf3q4i10vT7qbzr2+RJpF8yGVpNy7f73y/drto13VpxqfZ+876VP977xd8O/DlvFEbNpMMurzW6/vF+0bv+A1p2dvDZxttjW2hVtrRsu35vu0eG/EMfhDWI7jRFXzvm3bvl3f8AxVb2patD4jkk1KezgbVpFXzLuBdsn+9t+7uqK1Tm+I9Plj9kyN66deRrKsX/ADzVm+8q/wD2Vdd4XuvAdnY61c+JtP1e81iC3ZtHk0+ZVjkb/a+Vm+9/FWFodrYzzedPIsu1vL+ZtrN/tU+O1jiuPMT7NPNHI0fmeZ8yr/dWvMnJLQ8+r7P7JbhX+yfO/wBHTzrqRbhbltyyKy/d2/3V/wDiVq3408a6543vt2uatLeXzQrHHJK3lyR7Wbd83/AqratfzS3Ecn2j+0JIfLWRWVppNq/dVqraXo0njfXLHTdItWl1C6uo7VYpWVWkkb+H5vlVawSfxyPOl+7Et3bd5cs22aTdunVtsnzbvvf71dl4f1Lw7/wllm3iqS8i8Mwq3nLbTNNNH8vyrGzfw7v+BbWrE8eeEtY+H3iT+xfEOmxWN40P2pV8xZPMXb8rKy/w/K1YFvcR3jW907IsjQ/MzKrfN/yz+9/D96pcY1I86+Fm9F+7ySO7+IF14TfWGtfB7ajLoMm1of7QXdI0jL80fzL92tT4XWWu67q11eeGJrPStQt4fMX7XuZZlVtqrt/3v4v4axPGHwv1jRvB9r42iWKfwzcSeSs8Ey/NJ838P3l+Zfvf7NUvDf2yK8aSws7yzvrWH7RD5C7lh2/xbvu7t396uKUVOj7kv68/1BPll70T27wj8No/iBpmvN/wjb/2jZt5dxbQX3k7bxtzfKrfdbd93+Fq4r4cfGK5+Ct3qltc+GrXUri4by7qG9PlTRTRsyn5trfLj+Gtz9nn4paD4I8dalfeKtaa28y1aOG5k8xo1mXbtWZY/vfLurB+N+jeB5dZ/tjwX4kh1e31RvtE1vdSSTNHI25pGX5VZV3N91q5IU+Vzp1rtO3e35/5Grlzx93ofLGsf2fceINS8q8na8tbqSSZpG8yNWZtqqv/AI7XXfCDTNR17WLnR4Hi1BZpI41jhhaTazN8y/8AjrV6H+yp8JPDPxU+OOqaLqWnPqASGa6aN2ZVmkWRfvbfuqv/AI9X3tcab4P8Calb3Fh4fsYNSt4/Ja5gjWNpF27dvy/e/wDQq9vO88wuWRVOsn7239f1Y58HhKtX4Dz34Z+L4fBvwnsbfxX4X1PwBDY3DQxz/Y2k+1fek+0bdvy/w/e/iavEP2iv2nY/Lbwz4S0/7dZ6gsiyald2qyXfk/xMrMv7vd/31XsP7XPiCTwn8Mm+wWs7x6pIv2qTUfmso/7v3WVt27bt+Vlr8+vihCsHxK0uB9V2/bI452dflVW+63/jy15uS4Khjaixzp8rlru30/roa4mrKnH2Clobvwh8QeD4E8RSeMIWeRof+JfZTs0ccn8Mjbl/iVdu1f8AerhbhofD+vTT2sn27SFVpLeb+7GzN8rV6H4B8D3txpsevS+HpNQsbO6VZtUu4WksvL/+J/hb/aasb443uj6nrem2OkT2djJAu290y0tVjhjmZty7W/i+Xb96vrKUo/XJQjfXf+VWOatTj7CMoyX6ntGh+F9a+G3wx1LWTrUvgS81ezbdpMjbZriFfu7v4laRfu7fm2tXzZutdWl066nkTTbNpvLaGL7zMv8A+1XsHxA+IvxI1Twxpum+KY4LZpI2m3LDCq3m1t0e7b/q9v3dq7fu/NXlrX7Wlw1sI7VZJF3NuZZtrMv+r+X+L/4ms8FCpH2k5NScn0HiFTtGMdOU7hteWw1DVJLJdtjHH5kc6/K0y7az9D8KR+N9W2299Av7n7RcSXcjLGq/w/8A7NZsktrqUNvHFbyXKrJuVd3zM3y/Kv8ADW99i1S1s7y6S4sLFvMVVVpPM85f+Wn/AAL/AMdqHH2aunyykY0nzvlkuYz76DR/Ct39qsZEuWt5lWGOT5lWRV2/L/e+61c/4dfVL3xfpuuQQywW/wBokaGeBmX94q7mZdv3a9I+F3gv4feIdVvNN8S64+kR2rNdLe+Z8rSSf7TLtX/arqPHl/4TfwVpem+GVt9NuIV8lZ7aORV8v/npub+9t3LSeJUJeyUXKUuvqXGlePtPhPH/AIieLLiz1u4gu777ZdaivnXzzyfN/d21yOl63YxTW6Wlm1zJDuVY5/ut/wB81k60rRag32i4S7a3+VZN27zqiW6VpvOgt/I+b7ytX0NPDwp0+WJtGtI7iS6uE1j/AEpWsY9y7Vnj3LHW7a39ijM0s37yP5laJdu7/wCxrjNBs7zUfJjstreZ8reZ8q12Fxa61p0kNjeMkUzL96Rtyt/47Xn1YRPWpv3eY1I7+GeOSRY9u1dyyx/L/vNVu38QW+naY01ov2m8Zlbz1Zdyx/7P96sa4v1sLNo51eW4ba3kW0m5ZP8Aa3f3avae9vFfeY+myfamj85p1+Zt393/AHa85048vvHPL4i7BeMPLaGN1s5vmjmnXasjMu7arf3qhvNbWK4t4382KaNmkk2yfKqrt3bWX/0KuV1e/wBR8T6s2kxSy288l19ouEjVWhjXd97/AIFu/wCA13Oj2EPhLT4dPuNJia6vpPtFrdyTeZ+53Mu1f4drbd3zfN8q1VSjGnGMpbnly/mOvk8YSeJfG1nrnibRdO1y4tbVrddNZpI4ZlVdqtI25maRd1c/p/g3xRdeHrrVrTw5Pc6C11Jt1hbdfs0aq3zKzf3V3fe/hqhNqkc8kentcRS3nlrIzLHtZdv8K/71drpPxG8RaR4evtLstakttAuI/wDSLL7qw7vmbd/vfL8v8VedJShH3I9vuFCr/Mc/CseiR6osV98zN5kMEcn+j7v4m/uqzNVXw/421Kz12HS57h91xG0flR2/zK391mrI8SeTb26w3UMkmls25mgVtzSbfmb/AID/AHas/DP4r6npPh/VPDsVnY3ujyXH2iO5u4f9Kj3fLuVvl+VVXdWioc1KVRK5rCUp/EaNw8drb+YyvK0jMzLu2r/sstR6ff232dbiIpMD8nkP/rF/2v8AdrG8TXZv9XhuFt03WarHC3ltu8v73ytUcMlteyrYS6arJHH5jJKu5lb0/Dcx/wCBU40o8vvGEpe8R/CH4p/8Kj+KF7qeqR339h3km66/s+RoZrqHzPmj3f3fvV9y2/7Y/gq8s7vWP+EYn8zzF8uxVlVrW38tWWTd91mZt3yr93bXw98VPAyt/Yt9eq+n/Z5PsLTtNujm2ruZdv8AD/e/4FWp4PWz8Wa1o9nqsy/2LHMsky2zbd3mfe3L/wCzUY6hhMwo061SCl6q4U6tTDS9nzHdfGT4oal+0v8AEDS4W8vQdFeGNYbZplka3b/lpt+7/d3VxvxG0TQdN1CO3iuJ1+x7Y28+1jkkuNrL/F/D8u77u6von4uWvwQi8M/2N52irqnmQ6bp66J5c1zG27askzL/AMs1b5m/iZlVa7Ox8FR/DWHS9P8AC3h2PV7jy1X+2J7dZprpl+bczfw/7NePLMVh6VPEcsox25bWPQhR558mkvmfFvif4oeItR8Gr4ftdXl03w3HD/Z8NosaqskbNu27v96vFZrBpdQurVWSe4XbG0n+1/eavqT9tvw/4d0TxJ4fs/Dn2GKTy5F1iy0lWWOG4Zl+833W/wDZa+b7XQVtfE02+3ZrORpJFk/vMrfw/wDAq+zy5040eeGnNr/w/meXiJScvePQNUuNljbtFqG+OGPzJN0e7zJPl/vfw7Wrj202NdN+1aRN9pW4kZZI9u1mbd/d/u03XLxYdLjmuDLaLeTeTNBt3bVX5vu/981W0u9kg03ybO4WRmZplb7sm7/2X5a1pUJU4cyMZz9pLlZdsdbn32unyW4jtrObzPMWPc0bf+zfN/er0LQftV1pcP2u8SSb/WTMq7VVf4fLX/aWsv4XfCK38ffY7jVLyWC41iZodJtF+b7RcbtvzNu+Vd1e8a1+yx8QdJ0BY4reK91GZlt7qO2ZWa3VZFXzNv8AF8u5vl/hVq8XH4vDRqRoOVpX/q3/AADsoUK0OWb+E1P2W/GHhe18FeKvAt3GkGqaxqTXCzzrtspo5I/L8lpGb5W2+Z/vV4X8ZPDml+HPF2ueG31CwuZo5FWzaBmkjhVo/u7v4mVflrQ/ab8O2/wfurTRNLuZLqG5Zo4lb5Zo2X7zNt+9u/h/2a8Jtor3Rrqex1K3ezvId03l3ce2Rfl3bdv3q0y3CwxMv7Rp1H7/AOnUMRUnD9xKPwmh4h+KepeI/Bnhzwpe2tjPb6BIy2uoLD/pEkf/ADx8z+Jf7tR+F9U0l42hv7eeCTzP9Zu3Kv8AeZqzdLt/9FuLxlaWSRWWSX+7WpLqGjwXkMmlWcltarCqyKzbmmk/ib/davp6nJy8kEVhp83vHaSLo+if8giRvtTKqySXLbY9v975vvVPeapHbxxxvdLcw7dzRbfuruqLR7Cz15pLe9s0imjj3LHdybfvfdo0PQWimuI0/dQxs3zMys27+L/drxpcv2j34uX2S7ov+lXF5JprSruXzJPLZlbb/s7t1LI3m2s0y/6dCv8ArPLXdJG235VZf4v977tTxtcWH2iO33z3W35fK+9VeS4vF8uRpnik/vMu37v3Vrl+1zGU4SMyGzsfs/2+9VpbzzFVZJ/vLHu+623/ANCrsft8arcXU+5pm+Zdq/6v+797+KqPy6zGsdxHa2eoSbfm27Y5G/vN/d/9Bpn/AB53k1u8jS3nlx+XEu5trL/7N/s1nV/enl148sRL6/b+1ri4t9s83lrDC0ce6Sb+9tX+Go21S+luGm3ST2e3y7pVXa3y/N/9jVCPwrJb6h9o1HUGW4jmaTbAq/u5GX/e/wBqpLzWdN0uO30+W6adbpls4fJ+Xy12/d3f722tVCPNyx96R5U5FebxHpcDXUPnX228mW6ki8zy/JZV+Vf92umh1L7LpLXl1JBHdMqtNE0a7pt3yqzf8B+WuT0vRllt7NZY7ado/mkuZ9zLCv8Aur97+7VW11SNdcmaK+bTZLib/XyL5jSKv8K7fu7lX+Gtp0VUjyxOmnOXKfUP7Ofw08P/ABFvLpta8q5hhtVurPTZJNq325tvl/Ntb5fl+VasftgeCfA/wq0Xw9f2NjPo13eXElvJo0EzNtVV3eZn7y/e27W/2a8UtINRt9NaS+vhNJDHHcaXPbN5e3c3y/7St/tVx3iyS5gZX8TwPcXEzCTzZRvYNj7ua8KngpvF+19o+XsdKrxjDk5fe7nN/EjxDrWr3K/2hdSXaLth2su2OGP+Jtv95m+X/gNdDFpF94O0f+2reGeKG4mhWPz22+YqttZdv8P8TVzWt+I7+w0/U2h0aKe3kbbNftIzbf8AgP8As108Hxag17Q7O11WOb7WyqrSRtuX+H7yt/e3V9JWp1VRpqnD3ftHlUuWpze0+I7608DW/hPwmupQ2tvdtced83mL5caq3mN8v+z5lU9I+K/jq08NWtjpfijUNP0WzWaO1tra4aPbuZt3l/xbdv8AD/DXL6/FeeKrTUbG0s5Z47WNriSeNtrfZ9y/N/u17B4T/Zx8UeKPDela5ZyW2laV9l8y3tp7jbNcN93b8v3fu/xf7P8Aerw6lSlhqftcRP4u52Lmn7lOJ5RqmsxxeDY44oY/JWHcss67m3bvm/8AHq8+8R3Elz4ZuNPaaW21CSZfLX/lm0bf+g7q9S8afDnVNLjk03Wbee01LT1Vrq2jXc0atIu1mb7u3btrk7Xw5Z67pmnFrx4JFkuF82BV2yL5m1d3/fv5a9XBTpwj7RfzGVecqvLGRJ8Nvgzr3xE+H0lxawz3On6fdSbmVlVptq/Nt3N/vVnw+H7KC2XVFuLZrSFt32K5j2s3/Av7tM8P/G7xR8Jv7a03w5c2zWGoOYf9MtVmaHb8rTL/AHW+8v8Adr0DV/AHhnxj4NsdN06W8k8Y322a8v5Z9sP7z5v9Wv8ADWmJrVcPU5sQ/ck/dt0XW5th6Uasf3fxROY8D/Eu4sPF+l6loCrPDZ30fk/bY/M3bdrMu37u1m/9Br7c1T9rvwf4Ssri4nj1dvEv9nyXEmn2jR7bWT+FWkb+Fvm+bb/D92vhrSPC9v8ACSNbzVbndfW80kdrEjKyySM23zG/2VVW+Wul13QZtO8IzeLMW18tusf2trm6/wBImjb+JV/i+9Xj5hgcDjcRSnKPNFP3fU1w9fExjOMfmcf8R/jxq/j+40yfVJje3mmXHm2l3Eq7lbduVt23/gP/AAGsnxV4+k+I15qWua0u3UJI44YZ4I9sccca/wCr/wDZt1dr4Y+DU3xv8H+IPE+iFYm09fLjsJG2NM235lX/AHf/AB6vEtIu5pbNdNubpmtIWZVtpG2xru3bmr6rCQwjUqVH3ZQ3Xa+v4nFVVXl5p/aNBtUVrGTT1kZtrNIsf95ttR2/nS3iwvM0VnH/AKtpfl21kxq1rIsyxyR+Wu3cq12Xguym1FpL5LeJls7eSRpLlW8tW/h2/wB5v9n/AGa7p8tONyaMuU6fRb9Vh86W8jlbczbfvbVrWVJvEGntdWEccTbvl/d7Y2/3v9quc0uys9trJFvW8kX/AFUf7xW/3vlrsdDeTRLNli8xYbiTcsUDeZt+WvAq8sZc0T6ejKUo8pDpqf2dM3mtPE3yxtAq7vm/9lroP7W0vUW+xyWKWsaqqzXMEe5lb/a/hrqtFuvtVvJaxRvPebfl+0/NurNvLDZJM17prWbKqsyrIq/L/u150pc3vG9vZxMOSw+wXG23uIJ28zyY2lZWb/eWrmnwWryec/mT3EcbRrP/AM81/i+b+781c7q1ms9xH5sn+jr8q7vmVf7y1Yj3X8MccUiQNDH5awMvlqzbvl/75qeWXL7sjjlLm+EbNo39k291D5ztb+Z5jNu/1bLtXcv/AI7WVFo19cSRyXTRz/aJG8vUI/vR/wB5pF+Vf+Bf7tdY3iDUre1urdoVia6by5I2ZZIW/wBqRW+Xav8Ae/2q5vWryGzkaH7PJPDcQ+W06ybVjZv+Wat91V+Vf/Ha2o1Kh5FSMZS5Sa+1LVpWbS9NuGluLpv3zbfmjXdt+X/Z/wCBVgWugrYX11a3EL3M0Mfyqu3zJP8Aa3V0vh/wprl1pOoahd2bTw2+2FbmCbbDDubcse7+H5Vq5Jpt59shmgmTb5awzW0nzNHVSxMafNTUioxlT+ItWfw08ZXWgt4m8SeH7vSPC0ln5cOpWlqzR3Cr8vzbWbazf+hbqW6GjDQdPttRSXWII8rCZ12spX73Pf71fSUP7SMaaHNZ+IY2a8vNPW1mubK8/d+ZH8qyRwsq+WzL975v4a8S1+7sjN9ps7BLe0mbehaLzfLzx5f/AI7XkUsZVqTft6fKunKzSp7K0ZHI/tFfCO4+CUelaCmtWPiO2vlkWZYo5IZI9rfu5G3fLt/4FXga6xMLgLHdxK1vIsa/u9vl/dWveP2tPiH4k8f61byeJNN1Dw5pNqqx2tgzeZHHJtXzGX/e3LuX5trfLXknwn8Hf8LB8axeG0ktYJNTmjtYbmTcqq38LfL81fX4ByhgVVr/ABdbHkzUfacsD0vT/D2pSabdK1jOzWq/arpvmjWOPcq/xfNt+Za9q8N/tXappel2Njqukrry2MawxyLM0bNGq/KzN825vu/8BWvqvxJ4VW+8GTabesn2WGxjs7dbtvO+2R7fLZpJPvfw/er4O+Kvgu38BeJoE0vT76DRriHdb3OoL/rlVdrMrba/N6GNwueTqYevT+H+vketUw1TAxjWhMz/AI3/ABauvH/i/wD4SG9VdImmjhtV09ZGkhVVX/WN/s7vurXLeF/BviH4tnU7ObVotE0rSGj3fu/3MkjfMu1V/wC+t3+1XNXOgtrOr3+oJq32uE7W3LH93+78tdD4WuvEWnahZw6fMsEjXCzL9p+60Kt91v8Aa/8Aia+69mqFDlw7SkvwPNozXtOaprE888TW83hLx5i4hRbi1k2s0+6SP/Zb/d2/MtejaPPeQ2cP2e2lmVpvMkayVt3zMv7xv7qqrN/wKuC+IdtrGs/EK/uLyf8A1lwzLNIu1V2/w7V/75r2v4f+NLPwhe6Tq+pb47O3t90nlruZdy/e2/xf7K1tj5y+r02o80rF0NK3NGXLE5mWdJY7iE7p445JNscq7pJNzbtzf7VY/iCKbVrG4s5fMl8yaNZJPM2+T8vyrt/vV6t8aPGlr4svPDGt6dNay3UkPmbYFZWkjkX92si/98tXgfiBNb1S9uYVa6gt2mWRfM/1e5m+98vy/e/irky9SrpVKkeSXbsbVpewlKlGXN5nXeA/jnrvwj8OTeG7DyJbW6ka8t4J1+W1k3Kqs397dtbcv+7Xn1yD4k8U6nqXkRWxvJprmS2gfEcbNJu2qzfNt3f+O1BqT3F1qDXEEkDRrCsayq38K/d+9/FXYeA/AFx4ysZtWmuP7L0u3k3TS7fLWRtv+rVvu7v/AGWvfcaWG5qy0lL4mZ/vJxjGXwxKuh6BeX9/HHeL9m01bf7RNcy/djj+7u3f7X8K/wAVdFpusq32OxtP9Etbe48yFp1VWk/vMy/7vyr/ALNcr421nWdZ1H7OzeRb27KsMEUm2ORfuqy7vvNt/iqv4b0m8n1KPz1ZWhbzPLZd27/4qsKkeaHPKRrQh73Ke4/Cvxvo/hzTdU02/sYNQt7yGTc0tvG0nmKu1YVZv9Wqs27du+aqOlrdeH28xLf7TZyLtWSWPdu+X+L+7U3gnS9BazkjuNW8q8b92v2Zv9X/AHfl/vLWh/wiV1o14tja6g+oQ3C+c0zfxNXztTl5pWPepw5Y8sS19qjutN866X7Hbx/vFnVv3n+0q/7NZvib7Rfx298szeXIvyyNJ/DXVSfDy6njaF7pYl2/LIy/LuqjcW9x4cs/JnmRmt13Ks7L5bN/eVv/AGWsTqlH3fePNmurj/RbdLyCX94275vMaOStPT4pLC4W4WRpftSsrRfekbb8v+6v3t1byxWOs61GzSRRRyNtZVX+L/drcX4czWduq3HlyRszbfmb/wBlq5VDnjS5onkmvBr++jt7fz5GjjZbjUo1/c7v+Wn/AAFfu1Jb6bNo1vNJdTWsElxN+8iVvMW4Xb8q/wCzXq+qeALO1Xy0jZY2Zmk27q8+1jSNPSZrOKaWLdIzK3+s/wC+v4v71dUK0fgiedPC+zXMezW+l6p4K+Flw3hjXGntdRjhvrq2uYV8uORfl8yPzP4l/wA/drzO88QfY5l+0W88DNGq7vu+d/urWT4z+Jeta74ZsdButQtJbG3bzFnVVXdtXb5f/jv8S1g/DzxWul6lHHqtxOsc0jSNH97y4/4ZI938W6uGjg6sac6lf3nqc1eUeeMYnayaa2o2qx3LNFIrecrbfm8lvutUOoTweHTDa+fPHLJGs21V42t/vVU1zxVDrlvbrat/plu0kkyqu1fL3L/+1Wbeav8AYvEM32pbo2yx7IJ1G9wPlyn+7jBWilRqbz+456zXs4wW575+2Zp1rc+CdblmtoZZIIAYneMEx/vP4Sen4V8Y/BieW28bae8MjxOJ4cMjEEflRRXRw5/yT6Hjv98Z+rus/wDIu6Oe/wBj6/8AAa+VP2qdPtYE8JTx20Mc88n72RIwGk/d/wAR6n8aKK/Osn/5HlT+uiPax3/IvifKUjtBYXPlkx/u/wCA4/irPt7y4/tKyHnyY+zdN5/u0UV+zQ+0fIrY7/Rf3+pz+Z+8zYW7nfzltvX6+9UdWmkTX9PCuygs+QDjOOn5UUVxx/jP0/Q1XxIxvh/zrEmef9Ik6/71dXrk0kJdI3ZE/ffKpwPutRRTrf7yUzgpv39wnmfvPl2/Nzxu6V1niieVNZ0OxWR1sksH2WwY+Wvy9l6CiivQq7r5noU9jnGlf/hIIvnb/XY61saXPKPEF+RI4KO2whj8v09KKKxrfB8i8PudRb/8fav/AB/L83evU/B0rvZpudmw3GT0+VaKK+ZxHQ9+l8SOq1757mMN8w8noeazfGcMYsmIRQfL64oopI7KvwnA+BPn1213fN+87/71fQR/49f+A0UVT+Iyo/Cczub7LEcnILYOeleZ6fbxJ4wutsSL+8fooH96iiuer8EjHEfZPDPiR8mqPt+X/Tu3FR+a7+IbQs7MfMj5Joor6un/AAIeh8tifiOvglc/Eiyy7Hfarv5+99fWrvg92Gu+IBuOPtHrRRXlYr4Jf4V+ZVH+Mj//2Q=="/>
  <p:tag name="MMPROD_-1LOGO" val="/9j/4AAQSkZJRgABAQAAAQABAAD/2wBDAAMCAgMCAgMDAwMEAwMEBQgFBQQEBQoHBwYIDAoMDAsKCwsNDhIQDQ4RDgsLEBYQERMUFRUVDA8XGBYUGBIUFRT/2wBDAQMEBAUEBQkFBQkUDQsNFBQUFBQUFBQUFBQUFBQUFBQUFBQUFBQUFBQUFBQUFBQUFBQUFBQUFBQUFBQUFBQUFBT/wAARCADOAM4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9C6Td9aWioOgKRfvU2hfnagAfvTKfs9qT+KrAbTaX/eo2r60ECUzZ8u6l/hpG+dagsPuLQvzUUfcpgH36P4KG/wBmjZ7UgGt1pKVvvUlADG6U2nN0pu35qsApq9ads9qZQAUz7tSbaa392gBrNsqNv9mnSbabt+WgBrUbaGpq7qAOiakopm/3qAH0i9KbQnagAfvSfxUtJ/FQA2k3/NTm601Yt1OUgFpkm7+GqPibxXofgqxW617VrbSoW/1azt+8k/65xr8zf8BWvNda+PtxcQt/wi/htmh/6CXiGT7LD/vLCv7z/vrbXHVxdOjHmnLlOilQqVPhietLEz/7VTfZZHRm27V3bWZvlr5Z8UfETxJLHqEmueOrnT47WOOa4stAt1tdqyNtj2/K0jbm+VfmrD0PSdL177V9q03WvtEMn75ddmuGZt3zbvmba1eFXz6hTjzx5pHoU8uqfaPrK41LT7VW83VLGLb/AHrqNf8A2ai1v7G8jX7PqFjPuXcvl3Ubf+zV8TyeI/Dtn4uk0FvDOj/u9Uj0tt0i/aW8xVZZFjZfu/N/erBuPFGk6trVvZ2vh/QbFYWkkuFu5o7f7QvnSQqsbbf+me6rjmspe9KlLl3Nf7O/vH6BfY5tu7y2/wCA1XZK+MdN8R+H4tY1ix02bWtIvtL1KHS2/s/UJo90kn3WX5tu1W3K1elWPjLx1on/AB6+LG1ONf8AlhrtnHcK3/bRdslL+28NGXLV5o+plLLqnxRPoBl/iWm15PZ/H28sFX/hJvCc8EP8WoaFJ9qjX/aaFv3i/wDAd1eieGfFWi+N7Frzw/qltqsK/e8hv3kf+9H95f8AgVe1SxNOtG9OXMcE6FSn8UTU3+9MpW60ldsZGIjU3d9aa9G7/vqkQMpN1G6jdVgNb56N31paZUAdFt+tNp33qbQAUJ2plKr0AOfvTKVutZHi7xhpPgHRm1XWZjHEzeTbwQLunupv4Y4V/ib/ANBqZS5Nyox5vdNO+urXS9PuNQv7qCxsbdfMmubmTy441/2mrx3xB8adW8Sq1v4LhbSNNb/mP6hDuuZl/vW9u33V/wCmkn/fNea/FD4jX1/rGj6p40s2g0OS48uz0m23TQ6fJ/yzaRVX99M21vm+6v8ADXE+LvEPizVNcaPQ20zV4dsereH7m2uPJa48v5ZoWb/VyfKzbo22ttbd/DXyOLzOc/cwv/gT2Pdw2BiveqneaX/ZsvijUrdvtN94itVjkuL3VG86aZZPussjfw7vl+XbtrzGS/uvFGg6bDP4invNe1q6m0nVvDs7LthVvMVtse3dH5e1W8z+L/gVd14us9Pnt9N8Satqlz4OaG1aG4aOZY5JI5NrNas3zbtrf3fmrib74yQxbY/CXh9VVY1hXVNWVlZlX7vy/wCsb/gTV8zhvrFeXPCPPLzO3FY3C4GnzVZcpJ4f+FviK8h0lbi+lXT20eO3kW7+a7sbqGRZI/8ArpH5itt3fwttrrtLtbfwl4g1bXPEPiLSoLzUI445LaKbyYflbd5m2SRm3NXjuqa94g8Qt/xN/EF9cxt/y7WzfZ4V/wCAx/8As1Zcek2MDbks4t395l3N/wB9NXsTy6rXjbEz/wDAUfIVeL8NT92hByPUtUvvAN1qmoXFx42Vre+vI7640+CZWhkmj27fmWPd/wAs1/iqrpMvgXS76S40jx5/Z8ky7ZI5fJkVv3jSf8tI/wC9I1cFHti+6qr/AMBqtcMssjblVv8AgNdP9me7y+2keZ/rjL4vZHrVj4G0HVtY0HVNN8RW15cafqVxqEzQTRyNdLMzSeWyq38LN8tdx/Z32LVrjUnuL5t0O1rHzN0Py/xRx/3vlr5fk0uzlbc1rE0n95V2tWppPiPxB4cZf7L168gjX/l2uW+0Rt/wGT5v++WrzcVktWry8tXm9T1cNxdhpS5a0HE6iOXxV4N0VfF11CsF1eNNdTWn2ySSS8muP+Pe1+z/AHVaP5fu/wB1q6qPxl4bvNQkum1T+z77Tbe3W48SWUjWbLdSf8sVX7zN8rNtZWrF0f41xyzWv/CV6Km63mWaHUNPj85Y5P8Anp5bfMrf7u6ti10G3bVNN8WeF1g8WQrcXlxcQNdKrSXFxt/fKzfKrKq7drfwtXPJ1qMr148j6OOx9bh8Xh8ZG9KXMj1jwL+0BqVrpsNx4ljXxDobMyrr+mx/6TGqtt3TQr95f9qP/vmvbtP1Gz1vS7fUNNvINQ0+4XdDc2zbo5Fr4P0/xbrHgvXLebUmj0/R5tS1CS6trZd32q6Zdy28P95Vbau5fvMzV6R4H8byaJqjXXhLULGPWpFWTVPCjXSyW1w3/LRfl+VZl/56L/wKvo8NmMoPlr/DL4Zf5nHXwMZR5qZ9WP3pu6uf8D/EHSfiHo7X2mtJBNbt5d5ptyu25s5P7si/+gt91q3vuV9VTlzRPBlTlGXLIGpKKK1JGU1vapahqAOjo3+9FMoIF/2qF601qkt081tu5V/2m/hpykWZvijxNpvgrw7ea1q8jLY2q/dj+aSaRvuwxr/EzNXyz44+Icn9rTeIPEdxYr4qmh/4leiXNxth0+Hd8sKt91Wb+KRvvN8v3a6D4jfFDTfFGsR+INR1COx8I6bM1roayf8AL1N92S82/eb+JY/7q/N/FXD6tpuqaj/b194aXSvEOk+KLOOPz57hf9HkWPy938SyR/7P3lavg80zCNWp9W5vd6y/Q+mwOF5I+0l8RzupXjeNLibSfD+rSyrrW6++yXcjLd+H76FlZmb+JY2+Zdv95vl+Wpta8TeH/hLeX2l+HtDsZdekZWWCCRmjhXb/AKy4Zvuyfe+Vfmb+KqviDxNN8N9FtfBuh6lJqfiKO3jjvtZuVVms49u1fur80n91W+6v3q87t7WOzhZU3NubzJJZW3NI395m/iasMJgnXX7z+F0XfzPns84gjl/7mh70/wAixqE95r2of2lrd5JquofwtJ/q4f8AZjj+6q02R9u7c21fvVHJKsUbNIyqqruZm/hrzfxB4mm1yTav7q1/5Zwf3v8AaavrcPh3P3Kfwn5JUrVsZU9pWlzHoFnrNrf3E0NvMsrRrubb93/vqrjN8tcT4DTbeXX+zCq/+PV2EjqsbM7Ksa/eZqVen7OpyxOeUeWXKSb91Qt96stvFGn/AGqOGOZp5JG2r5S7l/76rS/vbqjl5fiM/e+0LR/31Sb9kf8AvU2pZUQ/3aNPurzw/qH9oaLePpl9/E0XzRzf7Mkf3Wo3LQ33KUoxnHll8J1YbFVsLU56MuVnp2h+LdF+KUlnp+uWqaZ4os1kksdzbo/MaNl863/2v9lvmrQ8H+FNaW80vT9S0m10zR/D8MLWcltMu6a6VWVmXb83lyK25vM/irxuaCO6j2y/wtujZW2tG395W/havTvBPjyTxhpt14R166aLVLq1kt7XUl+X7UrLt/7/AC/+PV8pj8DUoUpfV/g/L0P17IuII49exr+7P8zqrXxfY3/iSHUvB+tWzeKrFW8v7yw30a/et2b7si/7S7ttfR3gXx1Y/EHw7Dq1krQNuaG6spP9ZazL96Nq+PYbrxFBr2n+HW0mzudU02O3m0mysZNttbqsbQtcTSbf3cLbv9X97dXYeD/G9x4Z1RfHEFv8scjab4m0+2/eLMsbbWmj/vNH97/aWu7KsX9W5aFWXuS2PfxmG9rH2kfiPrWmb/eo7W6t7+1hurWZbm1mjWaGeNtyyK3zKy1I3yfdr7qJ8vIbupv/AI9S0n1qhnQ0UrfPSVBA2vNvjp4jmtdEs/CNhM0GoeIty3Eit81vp6/65v8AgXyxr/vNXplunmyKv97+Kvkf4meP5tUutc8VWkkqSapeR6XpbW0ayTW+nwybWmjjb7zfLJJtX+8teVmOIdGj7nxS0Xqelg6HtKnvHnPjr4kWOm+KNN1Tw9qVnfQ6Sv2G3g02NrpYd3yyR3EO37vy/LJG25f7tb2oeILj4X+B5rhrW1tvEniC+muLPS7b5obWST7zf7qr8zf7TVm/CeVte8Xf2lBqUT7bFpryTT4/ssn+uZY475futI0a+Y3yqy7a43xF4jbxv4ovte3f6H/x56av923Vvvf9tG+b/vmvj6eFVatHD8ukPel5+R15xmMcswcqkfil8JnWcH2WNleSS5uJGaaaeX700jfeZqfv2feWnM3y/wAX92q91eQ2Ue64uEgX/po22vqlHm2PwSpUlVn7SpL3jH8aM0Xhu82/xeWrf7rMtea27+bcXEj/AHVbyVb+7/er0TVPEeh3VnNZy3y/vFZflVm/3a5Hwf4fj1dVa/miWNZGZoFk+ab5v/Qa9PDT9nTlc6KXuxlKR03geD7Lo819L+6juP3is3/PNf4q5nXPEFxrM25mZbfdthtv/Zm/2q7Txc/leHbxV+Vdqx/Kv3V3LXm9v+9kkmK/L92P/d/vVpheWpKVSRFP95zTNzw3A0usWa/e2t5jf8BrvJG+9/erF+H/AIfuJYb688v95Ha/aFX+Lyd3zNt/75/4DWszr97cq7v9r71efiK9OpWlGP2TarQrU4xlKPxDt/8ADRuqP7v3aZWDOMl30b6ZupG+emER2/8AiWobiJbiNf3jRSRsskckTbWjZfusv+1R/vUv8FVurGtOpUpVOaJ634PvbX4uaPGurNPZ+JNL/wBHup9PuGt5JI2/iVl/5Zybfu/3qjs/irofhxdJ0PSPDt9Fp7blhVo9sbQ+Z5fmL95mZm3fK3zNtavMdF8RyeDfEFnr0HzR2/7m+iX/AJbW7fe/75+8v+7XsU1r4R+Gmoat4wa68htYVdqxszLN8u7bDGv3mb71fD4zDww1azTkn8K8z93yPMf7TwsZ/aj8R658C9e/4R/UL7wLPJut7dW1DRWZvvWrN+8h/wC2bf8AjrV7Jur4/tfHy6ksPijSLG+tr7w3NDqUcF9D5cl1ZyL+82r/AHWj3f8AAlr6y03UbfVLG1vLWTz7W4jWaGVf+WkbLuWvtcqxM8Rh4+1+OOjOfHUo06nNH4S7TPu0bvrR9K948o6X+Km0slJUFROO+MGvSeGvhj4gvLWTyr6aFdPtW/6bXDLCv/oTN/wGvnXxR4cuPstjp8XhvSvE+g2cMcP9nzzeTdxsvy7o5G+X/wBBb/ar2L4+XXm3HgnR1+7NqE2oTL/s28Lbf/Iki1xLPX5txNjJUq1OnH7Op9RllO1OUjyHxRLeeBfhDcWLxtZ6xrl5JY28TTedNbwyM3yyTf8ALRo4VZd3+1XnMcS29vHDEu2ONfLVf7q12nxu1Jrzxxo+mr80em2Ml43/AF0mbav/AI6rf99Vxfdq9fKoy+rRrVPinqflfF2L9tjfYR+GCDf92uHt/BVxf6hcXF/Myx+dIyqrbpGXd8vzfw1233qjavZhOUfhPhouUTk9csND8OWK7dNgnupPljWf5v8AgTVzPhWwtb+T7PeeYrXX7yOdW2+W393+7tq94+Zv7YmX+FbVVj/8e3Vn6Tu+2WOz73mRqv8A31Xq0ofuebm9474c3KbOuWuraJpd1ZvN/aGmzR7Vlb70Lfw1s+DfhvceI7eFtOVdXkVV2xL+7hX/AK6NXceF/DMni3WF09Nqwt81xLt3LHHXuFjp2n+DfD62um6e8Vjar8ttaR+ZJI3/ALM1fE5rnrwcfYUvjkfaZBkksfD21f3Yfmcz4P8Ahovhr7HcXEyT3lqs0PmRfdmt5F2+XJ/tL/erjfiF8LbrTfDdj/Y0LX0Olq00kCx7pry6Ztqs392ONa9W0fWbrVLi6juNB1DSFh2+XJetGy3G7+7tZvu1pRyxs0ixSIzQt5cixybmjb+6392vz2OOxNPEe25j9RqZdh6lH2PL7p8sxtuj+b/WfxbaF+6K9Y+LHgiP7HJr1hGsUkPzXkCr8rL/AM9P/iq8o+98y/dr9OwOOp42jzwPw7N8qqZbiOR/CFej/DX4fW+uQ/2lqkbS2O7y4YNzL5395v8Adrz+xsJtRvrezgX95cSLDH/wKvoyO1j061tdLsvlWOPy12/8s41/irxM8zCWHpxhRl7zPpuFcpjiJyxGIj7qPnnUvD95YLqFx9luf7Lt7yS1ju2j+VtsjKvzVm76988caG3ijwreafBef2ZY26+dJPt3K3l/Mq/7u77zV892N01xawzNtXcu5lrtyfGyxtGXN8UTy+JMrp5diI1KXwyLGzev3dyt8rK392vSvhi6+I/h+2lz3zafqHhe8Vre9VVZoY9rNDJtb7y7WZW/3a803V1fwf1FtN+Ii27t+71axkhb+75kP7xf/HfMrqzOlKWElKPxR1N+FMX7HG+xl8MzpvDPiO1s/EVjNb3Gp+I7fVJlsdQ1u90/7PbRrtbyYYflVVXdu+6rfe+9X0J+z3qW3wTNoLtum8P302m/9sfvQ/8Ajrf+O1xrSs/+s+b/AHqvfCe9/s74qa9Z/wDLPVNLt7xV/vSQyNG3/jrLXlcPZhGtiZUuX4l+R+p4+n+65j3jf701utNV6Wv0o+WOnaj+Gmt0pagDxL4wXH2j4raXb7vls/D8kn/ApLjb/wC0653dWt8UH/4vNdbv+hftdv8A4ESVjt0r8b4llzY+UfJH2eA/gRPnfx9dfbfih4sm/wCeMlvar/2zhX/2ZqxaueJvn8eeMN33v7Wk/wDQVqj9+vv8PHlo04x/lX5H4Dnk/aZjVf8AeE2n+9TPv/7f96iSVYo2kdlVV/iZtq1irfrLJdLOzttm/d/K21o/l27auc+U9zhjhfEcS15UKcuWMftWKvjLQZNUtVuII2a4t1+7/wA9F/u1h+B7D7ZqH2hv9Ta/xf8ATSuq82H/AHV/vbWWm27w2+7yZFVWbzGX+Fmb+Kqp46Xs5QP0rFeFeNo0pfVq6l+B718H9LW18MyX2395eTMu7/pnH8v/AKFurpPEHivQ/CscM3iHxJp/hXTfvTahfN91f7scf8UjN/3z8zV5z8O/ixp+l6XZ6Pq9u1itv+7j1CD95C3zf8tF+9H/AOPLXWeKfh9Y+NfEfgzxXDNp15NoFw11are263lheRyL8yyLu+b+8tfm0ow/tP2mOj7lz3FleKy7CRw3LaUUdlGsd1qH2fRrz/hJYZvJksbm02t9qjkjWRfu/L91vvVzw+GsHgzxpLdJpQ0HVriNpr5YZvOj1COT+Jm/vLItcLqnw803xVpfh7QdB1zUoPDNnq0kniCDQLpbe7mhkVvlj3fKqrJt+X7u2u3+H/h/VvDnhGx0/WdUn1eaxjkt4Z7lvMkhtfMZo45JP4mVWXc1dWLp4GOGqVaMrTk9I+RnGGKhWjTqfDY3JIo7iNoZV3RyL5cit/ErV574P+Fuh2+nrJexy31xDNNDIs8m2NfLkZfur/s/3q0te+L3hXRJJIVvm1W6X5Wg0uPztrf7Un3V/wC+q8vvvjdrksl9Ho0NrpkM1xJcK3kteXKq3/kNW/76rycHhca4yjS93mPXhk1THyjL2PNy/wAx7RH4G0mKaG6stLisbi3bdHc20e3y2/8AQa5/WPiN4b8K/aLXWdator5f+PiC0b7Rc3Df7Kr91a8C1i91LxLI0ms32uam3925vPLj/wC/asq1hXFnDpdxp7Wti+n2/mfvpd25W/ur97+9XuUMi9rL9/UNszyjF5XgKmLpxj7sb8p6F48+J2ofENV0+1tZNF8Nq3/Hozfvrr+75m37q/7NYSrsj2r92uW8QeKmtbj7LZ7VaNl8yX/2Wuikuo/sf2ppFWHb5m5v7tfb0MDHB04xpxP5gzHG4jMKnta8ixuq54fv/sHjDwvdL/yz1SFf+Aybo2/9Crgr7x5tbba26sv8LSfxf8Bro7e4m8vSZpdqTfbLORlX+95y10V6Eo0nGp9q5plnNTxtGX95H1kyf+O1H4fn+xfFrwnN937Ra31m3/fMci/+g1JN8txJ/vVRt38rx94FZf8AoITL/wCS8lfl2Qz5cwh/XQ/f8XHmw8j6Ot3+Wpm61Xs23RrU9ftkfhPipHSt0qG4gWePy5V3Lu3banpj96GM8L+LkXkfF7T5P4bzw+y/8Chuv/tlYrPXUfHq1+z+IPAeqf8ALP7VdaXI3/XaHcv/AI9HXMV+QcU0pQxvN/Mj7DLnzUT5w8bQfY/iV4uhbb+8uo7hf92SGNqy9ldZ8ZrD7H8Rre8X/V6ppq/N/ekhbb/6Cy1yFfaYGftMLSn/AHUfiHEFL2OZ1blDXH22Kyf885I2/wDHqGWRd25ZNv8Ae2tXVeCZ5LXxVp8ibtys3zfZWuNvy/e8ta9i8/UryNo2vruVZF2t9k0lo2bd/daSvDzTHyw1aNPlP2Tw9zaeWYGcIx5uaR85rL/tUeb/AA06+spNNvrqxljaKS3mkh2ysu5VVvl3bfl3bf7tVd21q7Yy93mif0zRlGtTjU/mCSJXbcn7pv8AZ+WnafreqaXcSabZ6hLYreRszeQ37uRf9pf+BVH/ALVVd/8AxPIf+vWT/wBGLT5Y1PiiZ16FOS96JN9s1jw5It5FqFnbNb/vFnjVt3y/7KtWn4g8W+IPGjbtVvpJbdvm+zf6uFf+2K/+zVynij/j1m+6vy1tL8iqtZzo05cs5R944lhKNarzTj70Qjihij8vy1l/u7vur/wGnebUcj/3ajaXYu5q0vY9D2cKfvEjNWH4ilZvsNuv3pLjzP8Av2rN/wDE16Mvwy1S6t45LPUtFuWZd3l/bPLZf9n5lrhfGnhrxN4a17TWvdDbyVhkWOSO4jkjkZmX7rLUYXE4erW5YS94/NuLc9w0cmxMaE+aVuU8183d5P8AEzfvGrtbqC41fR7fSbeRVmhjja4lb7q/9M/96uU1bRLzTZv7Qlt/s1vNNtWBZN3l/wAVbWk+LY7W1jhSzj8n7zNFJ83+9/vV9zP95GMqf2T+NquvLKBNpfgiSK4VryRPJVtzKrbmkrsLe3+26xodv/z8apax/wDkRW/9lqrp+ow6lb+dBJuX+JW+8tdJ8O7D+1PiZ4dhVf3dq02oSf7PlrtX/wAekrxcXWlCnUnU+zFnflFOVfMaMZdz6MkfzZJG/wBqs23/AH/xM8Cwqv8Ay2vLhv8AgMO3/wBmrQ/3qr+DYv7S+NlmvzbdL0eSRv8AZa4kVV/8djavzThyHtMfGXa5+8Y18uHZ9EWf+qqeoLf5Y1qev2hHxjOnb71Rt96pG6VC3WkM8/8Ajtok2s/DPVmtV3X2n+Xqlv8A9dLdlk/9BVlry+3vIdRtbe8t23W91Gs0f+6y7lr6KuIlljZZPmVl2sv95a+YdH02TwrqmueE5/8AmD3G61b+9ZzbpIf++fmj/wCA18HxThPaUI14/Z/Jn0GVVfe9nI4/48aM154Nh1qJd1xod0t03/Xu37ub/wAdbd/wGvI2/wBn7v3q+nri3hvLea3uo1kt5o2jkjb+JWXay18v3GjTeF9U1Dw7ebmm0uTbHI3/AC2t2/1Mn/fPy/8AAa8/h3F+0oSw0vij+R8hxjl/Ny4un6SCO9urCZZrO6ls7iP/AFc8DbWWm2/jLXtU0+FrrXNQnkZdsm64b5mX5Wpsn3TWPpqbVuo/+ed1J/4983/s1e9iqVOXLKUT6XwpqxnjquGre9peP3lv+JqZJ/s09qib+KsPdP6sjyxBqpx/8jB/u2bf+jKt/wAdV7f/AJDU3+zar/6E1WRVl7sTJ8XfLZzf3du2txv4qwPF/wDx5yf7y/8AoVbkn32qfsxIp/HIG+b/AHab/d+8u35t1LRWPKbyjc9V8P8AxNsbrS7ePWtSn/tBflmlnsY5o5P9r5Vrn/iB8Q9D1vR/+Ef0aRNQuFvFmmngs2t47fb/AA/N95q4lX2/M3+9WX4XTdp6zP8AeuJGm/76bdXLhsqpe29v2P518RaVHJsFH2PxVZMuahpsOqWclrP/AKuRf4fvK1cjJ4Ivkk+RoJV/567vL/8AHa7z7q03ZX10Ksqfwn8wqpJe6jB8P+Gm0ib7RLcM0n3dsf3a9m+A+jebda9rzr8rMum2rf7MfzSf+PMq/wDAa8xuvtTLHDZR+bqF1Itvaxf3pm+7/wDFf8Br6U8K+Grfwf4b0/RbdvNWzh8tpf8AnpJ/FJ/wJt1fK8RYyVOh7Pm96f5H6Vwfg5VKssXL7OkTW+8y7atfAO1/tTXPF3iIfNHdah9jt2/vQ26+X/6FurmfHHiBvDXhW+voF3X21bezi/56XEnyxr/31XsXwj8IL4K8D6TpP3mt7dVkb/npJ/E3/fW6sOFMJ8eJl6H3+Z1vdjTO8jWpB/wH/gVRr1p1fpET5rodU3SoqVutJSGMkrxP4/aM2iXWm+OLeNmXT1+x6sqr/rLORvvf9s22t/u7q9sk+8ap6pYQ6jZzWs8aywzRtHIrfdZWrmxNCNanKnL7RtRnKnU9ojwH5X27WVl27lZfustea/GTwLNr2nw69pcLS61pMbboF/5fLX70kf8AvL95a66x0668AeIJPBuotujVWuNFuW/5bWv8UP8A10j/APQavaxqi6JpN9qTrujs4WuJP3ix/Kv+03y1+MSpV8mx/LHf8z6upTpZhh5U5fDI+X7e6hvLWO4t2WWGRdyt/erF1DRrxrySaz1Cez8za0iqq7WZfl3V6J448NWsWn/8Jx4W/wBM8M6h++vraBfms5P4pFX+Fd3+sX+FvmrlVdZY1kRlljZdysrfKy1+l0K8MVT54H4piaWP4bxfNh5yj/LJdjm5NL1z+HWpP9rdCrU1rDXl+7qUTf71utdPTNla+zj/ACnTHjLPobYmRzf2fxAi/wDH1Zt/vW9Gny3VrqE0mrSQK0irHG0S7V+X+Fv++q6Jk/8A2ap31mt1H5bqrLUypRl7p7OA8Qc7wtaNStV54x+yzmvFEsd5G1rbyRy3En+rVW3f8Cb/AGaVbrxIy/6vT2/4C3/xValjoNrYMzRRr/7NWhs20RpR5eWR6GaeJea4mv7XBy9lHtuc39q8Rf8APrp//jy/+zU3+0de/wCgfZt/uzNXTMtNZP8Ax2q9lTlL4TzI+IvEMf8Al7+COZkvNcuIZLdtNgi85fL81bj7tb2n2v2W1jjT5fLVVWrCqtO+7TjGMfdifNZ3xJmPEHs/r0+blFpP++fl/vUbP9mtbwZ4Kbx9dSSTyNB4Vs2/0673bftTL/yxjb+7/eaoq1YYenKrPaJ5eXZbVzGtGlSOo+CfhL+0bz/hMLqNvJVWt9JVl+8v/LS4/wCBfdX/AGa9lpkaxxRxxxLHHDGu2NYl+VV/h21zvjrxXJ4c0+3t9NjW58Qak32fTbZv4pP+ejf7K/er8vr1K2b46y67eR/QeEw1LLcLGlDaI7QbBviN8XLWzVfN0Xwr/pFw38Ml833V/wC2a7v+BNX01Z26xRqtee/Bf4cx/D7wnb2O7z7xv315ct96aZvvM1emRrsr9ky/CwweHjQh0Plq9f21TnHJ2ooo3Dv1r0TE6f8AiptFFQAxvvUu1adSNT5QPPfi18OYfHmheT5jWeoW8n2ix1CL/WW8y/dZf8/MteAyRR+KLj+z/EunyN4g0H/SJtEWTbb3jf8ALO4Vf+Wkbfw7vut96vriZN9eY/FT4Ww+MreG8tZm0zXrFvMsdQgX5oW/ut/eVv4lrwczy6ONh2lHZnpYPFSoStL4T5ltvFXiDw14k1bUNZjZtt1D/altZMrWUMc0O6OGNfvNdbtq/Lu8zc1Z/jz4UNpMk2peFVXy2X7VeeG2kVZId3/LSH+7975o/wDvmu0vorrVNasbG/htfDnjjTbj7ZCtzD51lqTeW0fmR/d3fK33fvR1xd9YR+FdS8USX/iCWLxAscf2VfJXztcmkVWbcrLuaPd+7WNfuqtfHRdWjX933HHp/MeticLh8yo8lXVHn9reQ36yNFu3R/LJEy7ZI2/usv8ADUn+9XpVva+G/i5atNqX/Eq8SW95/Za6pp6+T9om8vzNqr83mKqqy/N/drlfEHw38WeFNzS2P9vWP3vtulr+82/7UP3v++d1fQUsfSlPkqe5Lsz8qzLhbE4f95hvfic/vqFmqG31S1upGjS4j+0L96BvlkX/AHlb5qsbdn3vlr01rufF1KU6cuWURjVF/d/iqSTrRs3dKaMZRI9v/AqX+Faeq/wrVe8vbfTo911NFAv/AE1bbUWuXGlOfuxHNUdxcR2sLTTyLFDH96SRtqrWpofhfxF4vZf7G0eVbdv+YhqStb23/Af4m/4DXpGj/CCz8IRrqmo2tz4116Nl+z2iqscMcn8Plxt8q/7zbq8zEZhh8No5e92Prsu4YxeNlzVI8kTh/B/w5vPGka6hqnm6L4VX5maX93c3y/7P/POP/a+81ehapPHqlvpvh/SLyDQfDuqWLQ6XewW63Vpdbl+aFl+Xy22/MvzfN81ZmsajrnjbQNLkuprZNB8QSLY33kW7STaHdRyNtZf4mbd8rM33WXdUuoaNb+A9Js77XNSlivlvvtVvpNltktr66Vv9dHD/AAsy/M3zbVZt1fO1atXGVEpy97pFH6zgcBh8rpclKP8A28dRb69J4N8Ew3HilUguLFVs/wDRpPM+3MvyxtH/ALUn93+Gt74L/DnUNZ1ibxx4ohX+1rpfLs7RvmWxt/4Y1/2qz/hv8L9U8c69b+LPGUPlNH82n6Srfu7Nf/Zm/wBqvo6xsFgjXbX1uU5VHCc1ap8cjgxmM9r+7j8JNa2+1asbNtC/LQ3+zX1B5YyiilZ6AOm/ipaTdS1ADN31paY3y0+gCJutV5l3VafvUciUAcL4++GWj+PNNa11G1WX5vMjl+7JG38LK33lb/arwvxBoniTwCslrrdvc+JdB8to49UtF/4mNrGy/wASr/rP95fm/wBmvqpk3N92qd5YR3Sssqqy/wB2vPxWCpYmNqsTooYmph/eifFN54G0/W/tWveGr5tV0vy7O1XS9Nba0NvHtW4Vfm/1jKqr/C23cv8AFWpod+3hXwn4q1pNHn0W3hmZbHTZN0ccjL8scixt80fmMyqy/wCzXtXjT9n/AEnVr6TVNLkn0PWP+f3T5PJkb/e/hb/gS15zrHh/x14cXydW0ux8Y2KsrLLEv2W5+Vtytt+aNm/75r4/G5TiWoqPvx/E96hj6dT4vdOF0fxhoPxI+w6f4k8P6fqFxHpMmoapqG1fJs5I22tHu+9/d/irm/Dfgbwjr1npt1LfX3hyTXLyS30mytLqT5mj+9HtkVvm+WuiuLXwH9naxv4dT8J2sjLHcWV7G1vHMqyNJt8z5vvSNub5vm2rVe8+HK+II428PeMNPuWtbq4vtPnkuPOkt5JpI2b5t3zfKsn/AH1WMWqXNFOdI0nh6FePvxjIz1+EWl3WnXGpWXxAkbTbdmjmuZbeGSONlbays3y/dapLr4M2dhDcTaj4+aCG3VZJpfssMflq33d3zfxfw11Vx8L7i1+EeteE7OzSVrqSby4lb5WjkuFb5m/veXWTZ/CjxJYahqW3yr6HT7zT5tHW7b5bi3t/M/cyN/Cy+ZtVv9la5VjK8ub/AGj4X23WhyPJsBzc3sImbY/DLwLPcabDceLNS1ebUvM+xrHeLGtw0f8ArFXy1+9/s7t1blvpfg/wh4Xs/EXh7w/ZyyXklvDaz3y/NumbarSSNuZVX+KnX3wt/tzWJtY8Q/ZdK+0ahJeNaQXH/HvH9n8vcsny/vtyxybv9mm6fqng3wv4Hh8K6v4ktfEsccbQyLEvnSTLu3L8se75qxrzqVYxUZzm+sTtpYTDYb4KcYjdY8b6lFrX9n3txA3ltNpepQWkMkaxtNG32W4XzF3fejaP5fl+apPg/p3ibRPDenrqiwLoMlnHcRx3N0zXOmttXcrMy/MrfM23+GodF1e68yaHwR4LuZZrhl8zUtbkbdJt+78vzSNt/h+Za67TfgLrnjeaO48a6s99D97+z418u2X/ALZ//Fbq9KhlNbEU/ZOChF/+BCnjqNPzOX/4TSG41bULPwBpf9tapqFx5l1e/N9iWbbt3f8ATRv92vRPhv8AAz7Lqn/CReKLpta8QSL/AK+f7sK/3VX+Ff8AZr1Twr4B0vwvZxw2FqkEart+Va6aOBYq+rwOWUMFH3Pi/m6ng18XUxG/wkNnZrAvyr8tWtntTtuynf8AoVe1Y4iOipPv01ulUBG3yfNUbNT6Y3zUAdTRSN8tNqAHffahulNp9ADKbt+Whvu0lACbabt+tPooArMm6qs1qsu7cq1e/gqNqdgOX1TwbpepRss9rE3/AAGuB1r9nPwbrLeZLo9p5n97yV3V7E/eo9u+seRSFeR8/wAn7LWgxM32Wa7s1b+GC4kX/wBmqr/wy1prNtl1LUpV/uteTN/7NX0UsK1FgVl7ClL7Jr7Wr/MeDW/7KfhOKRWuLVrpv+m/7z/0Kuy0X4LeG9EVVt9NiVV+78tek+Su2mN1raNKMPhM3UcviMex8PWtgqrBCkS/3VXbWgtqsX3asbaPurWvKA3bTttO/jplUAUU2kbpQAtMoZai3fNQQN/ipPvfdpzfdqJ2wKI/yln/2Q=="/>
  <p:tag name="MMPROD_NEXTUNIQUEID" val="10112"/>
  <p:tag name="MMPROD_THEME_BG_IMAGE" val=""/>
  <p:tag name="MMPROD_10390PHOTO" val="/9j/4AAQSkZJRgABAQAAAQABAAD/2wBDAAMCAgMCAgMDAwMEAwMEBQgFBQQEBQoHBwYIDAoMDAsKCwsNDhIQDQ4RDgsLEBYQERMUFRUVDA8XGBYUGBIUFRT/2wBDAQMEBAUEBQkFBQkUDQsNFBQUFBQUFBQUFBQUFBQUFBQUFBQUFBQUFBQUFBQUFBQUFBQUFBQUFBQUFBQUFBQUFBT/wAARCAESAM4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6Y2/LRs9qfTq1Osi2e1G35qk20baDPlIfKp2z2qTbQqUFcpHs9qNntUm2jbQXykO2jbU22m7frQRykO2jbU23602gvlG7aNtOooDlI/Lo21Js9qKsOUh8qjb9ampu2gjlIfKo8qpaXbQHKQ+VTfKqbbS0E8oxUo2/Wn0VBoJtph61JUT1YFunVFv96fWQ4jqKbSbvrUDH0U2irAdRTN31o3fWgdh9NpN31ptAh9FMpu6jmL5SWmU3dRuo5gHUUyijmDlH0U3dSVRNh9FMooELtpKKKB2Cin0ygnlConeparTdaBFjdS1FTlesjWMSaio91G6lcsk3+9MpN1G6mHKSb/eiod31p26gOUWimbvrS0Byi7qN1R7/AHooAlpN1JSbvrQA+im0UByi7qWoqKA5STdRuqPf707d9aA5R9FNooAdRSbqbu+tBHKOaoH61Kz1BL96rDlFV6duqvup2/3rE1iWN/vTd1R7vrRu+tZBykm6jdUe760bvrVgTb/eio91G6gCSio91G6guxJRUe6loCw+im7qSgB9FFN3UEDqKZRWlwH03dRupu6mA7dTqj3UbqAJKKbuo3UE8o6q7vUjPVd35oKI9/vTt31qn5tO82siy15tG761X82neZWfMWWN1O3VX82jzaOYixYV6k3fWqqtTpJ1ijZnZYlX5mZm2qtHMVyljd9aN31rNsdcsdRb/Q762uf+uEitVzdRGX8ocpPTqg3UbqrmDlJ6Ki3+9QyXscV1Hbs376TdtWiUio05S+Et0m6o9/vRv96OYnlJabTN/vTd1UTyktJu+tR7qN1AWJN31o3fWo91N3U+YCek3fWod1G6o5gJH71BK/NKz1Vd6vmA89utX1rRtPjke4kvJPMVWVY/mVf4v4fvVqeDfGUPiDSVmlkiguvMkjaBm2su1v7v+7XL6L+0Fpctjb+bps8rbdvnrIsnmf7VeW3F+39tSSfZY5Y7hm8xpJPJkh/iXa3+9XlQlUpxPScoz+I+nluPu/7TbV/2qbHqVvKsjJMkqx/6za27y/8Aer5v1zxpI1va2f2WXTLNY1W4u1uvOZpFb/a+Xay/7NaXir43R/DfwXa2fhq6tNXmuJJI2nuV2tCv97b8tRLEyiTKlH4o/CfQkc6yrujZZV/vK26neZXxXofib4kX+oWbaTY6vPJeMrQ+XYt5c3+1u+7X1doeo6h/wiNrqGtxrBceSrXW7920cjfw7fvVVPEyl8RlKEfsGt4k8R2/hrR7i+uGX92v7tWb/WN/CteS+KPFureL/BdxYyzRW1xdeY3kW3/LRV/hVq9CuNbs9Xj1KxlVf9HXbM0v+r+7/C33a+T9e8RwpNtsmniZpNqru3Rx/wC61cWMxMoF0qfMdR4T8W6t4Vkb+xPKghmZdvmfNub5V2/7PzV7p4b+LmjrJa6TqV95eqNIsPzfdZm/2v8Ax2vktfGWqeEJPJWGOeHUGW4jaRdyrtZlb/vqtPwXeeHfEfihbW/1jyFuPlhZY/LaOb5mVvm+Xbu+WuTDV66l/dNpU48p9y+ZTvNrkdBnm0jwrDa3WoJqeoW9v80skyq0jbfl3N/7NXF2fj/xFa/DeHUNShWLUJJGjt77zFkhm2t95tv8P3V/vV7cq8YfEc8aUpHVXXxQ3a1q2j6TYyahqlmvywfd/wBn5v8AgTLXA6f/AMJNeabqDa3a6npWsMsa2slo3mLu8z95M277vy/w1a1zTdW8VeIobq6jtNNuptN8u3aBmmkbdt2zMq/d3f8AsteZ3Vh8TtGtdckS6vmktZvL0+Py/mvI923dXA5e2lzOXwnpQk6b5Yxtc+jtS+J2h6NMtqs13qV5GyxzR2lq00kf95pNq/LXSafq1rq1nHdWVxFc28n3ZIm3V5v8PfiDr3hnwXryppMH26x8O2uqR/uW8y61CT5pFZv4ttcz8TvGmnp4s0fVEkS2urzS4Zr5dP8AlVpmX5tyr8vytXU8U4xvI5o0qcpcstD3jd9ab5teL+F7ybxbo819pOqS/u5o4ZIp1+b5m/2Wr15Zf9r5VXburpoVpVY83KY16VOnL3Jcxa3+9N3VDv8Aem+bXVzHJylhm31i+JvFdj4P0mbUL2TbCv3VVd25v7tWry/t7CHzrqbyLf8Aik2s23/vmvlX4yeOdYv76axuNQSfT1kby2tvmhb+7tX/AOK+auHFYn2UfdLjT5j2yP4+6LLo/wBqSNpbjb/x7RNu2/7zVVX49Wr263n2eKKz/iVpP3m7+7/+1XyXZ3UP9qbbO8n8tY9rK0e3+GtG31u80S4hvkuI2WNty+avy7v722vF+vVeY2lSj9k+39B8X6X4m0/7ZYXStCu3du+Vl/3qkv8AW7Ow2+dcKrNXzT8P/Ea6b4V1SO/maWSa4W4haOTy/l/z/DXdSa5aeJ2WFLhFS1XaCk21z/vV6tLHc8SZUpRPH9L1ebwfa/8ACPtJHK2mx+T5nl7Vk2/3ao618Sbhrdmijin3Mv8ADt2/99V7xN4V0HXtSkae10W5m3bpPLWaNm/75apG+FvhG4vljfRbVvM+WOBppF2/LXyn+sNP7R6scNTPnb+3IfEsLfbWez8nb8ssyqsjf3lqlfWun6lfWtj9nlvLeNY5I2km3K0m35vuru/4DX054V8A+C9L1bzF0PT2mkXy18+ZrhVX73yqy/xf3qc37PvhPVLppoo5ILpmb7rfKv8AtVx1c7oy3L9hHl5Tz3wH8abrw/p8dneyfaYY41W3gX5fs8a/wsv/AMVXG/GD4kL4omkuryTyvLjWOH7MzM1eqap+y1pd1eSTWWsXcDRtukZVVvL+X+Jaq/8ADLe9fMg16BpPuzRNDtXdSp5tR/nF9Xjy8p4P4X8YXFvpc3h9dSlWORY2kgaTd5n8Xzf7tOvp47iFYbiNImaTd96vYJP2UNYnhtVi1jT2aNljZtzKyx7vm/8AHaw/Fn7NPjKwuJI9L0tdThZt3mfao18unVx1CtUjaoXDDf3jzXVrVpbfRZLf9+y2bKyxNt+XzJGrmrfSJPDmrSXDq0Efl+Ys6/e+b7u3+9/wGvQZvhL8RtB1TT4f7Dn+y2arCv2STzJNrSbmZlVv96pPEHgvxFYN9jl8O6n9lt2aSPbat+83N8q/7P8AtV0fWYxlywkuUwlSkZfiD4t658NNHh0tJki86HbCtzGvzf3v/Qq5Hwf8ePGWiWck2s6Xbav4e/491klt2jW1Zv4o2X+Kt3QvBFprPxVeTxjp12minTpvsUd3CytNMrKrbVb7zL/7LXX/ABVi8MWHwx1bRbG4vY4rfT1aOBoVjh8z73/oVerCrT5Y05e85HsYfAyqUfbS+yb1j8Ro9Z8M3Wm6M0+i3luv2qNlvG+aZmX5V3fN8277u7bWTD458bf8Ir/bEGsPcx+c0KsskbKzK3/PRm+9/s15j8LJrqw8Nabd3q3PkyhdrSwsqqu77y/3v96vWv8AhN9P03TdN8P2ekrB4fupGmaP/XMsjbt0m5vu/wC7WftlQ5qe55MoSqS5pGLqnxG8WfarrS4vEV5eW95CsbQbv9ZuX7tYMmr6hpe6G9uJ22qrKrfej/8Aia9I1Dwz4d8EfEazvE1CBpN0dxYwLJ532iRWX5ZG+6q/M3/fNeMfGjXr7XviZrGpW8c9tY3V15zWjf8ALONl3L93+Gqivae9cw9nKPwnY+Afila+DfF0c0813baTJ8v7hmbdIv3WkX+797/vqvSvjR8S7zVNPt7OyuNtu0yzR6laTfuZl/u15T4X8L3Hh7wXdaxZ61BHfahpMl02nzqsm7crbY1/i3VzNv4m1DVPA+l2M0a2cml27W8a/NIrN95m/wBmun2vLT5IEypRlI9C+HfirxRq/iqz0mLxM+kW+6SaOee4Zo2b+6vy/M3+zX0Q1r4k8tvK8fafu2/8vKxr/wChba+RfCfiXVItB8N6fa6pLp+sLqXmeesixx2cbfeb/e2/9816J4w+Jvibxl42utB0vXpV0W6b+z41Zlkjm+ZY/mZv4W+8zU/bcvu8xEI8ux6NJ8VfP1htN/4SSPV9N8mT7RItvHH5jf3Vbd92vHfEXwy1TS9Hs7i41rTbyz8lppJIPLXy925vuq38Xy1ynh3wfqV/4y1axi1R4LfTZpo2l27mkWNtvmLt/hro5ol0bTdQ03XGjlWTay/vF3bV/wB35awqTly8sh296xxC3/m3TRxNtby9zM3/AKDWnavZrp/k3iszMu1vLWuc01WnZpFtWis45PLhkb5maqUl1Nf+Z5EzNG21vm/ib7tcfvc3umkonQah4hkWNYbW43SQt+8Xd96Otjwl4+S005gjJO7kMzTL83Tt7VyNrYf2p+8v7f5lXazN8u6sPWNHkt44fszxzQL8igq2RXTShCUbKXKHvfaPvSTxBpul3lxsji3bV86dtqqsn935f/Hf92r0fiqNWuGe4Vo/OaNV+zySTM38W1v4Wb5V3Vi6aja34kazWzs/9HVoVntlaTzl27V+X5mZvl+9/DUem+TA0kc9vcwTW7fu/MjZvmX7sjM3zN/F91a/K5yid0TopPGtvZ+Ysvlrt2rHcx7fmX7vzf7S7auaPrOm6isMcCytcLJ5aszMy7tv/jtYdnEt5b3l1qMen20azfLBJN5fmfdVW8v+JW2t8y/NV6awaLULe3by4rPzP3a+S26NfvN8v3o2b/aWuWUomhqTatp/2xrM2NzeTMu6byGZWVm/ibbTrPxBp96ywrb7mVflaBv9Y38St/d+as2O3+x3C26W76hcTbbpoF/ctGq/KvzSLubduX+9/u1qXEXhu10+FbzxJ9hvIW2zL9laRYW/ij27fl+9Wf8AdAuL4jby9sEMcl1N8u6dVVflX7v/AO1tqvHr2pXsfkyxwbmkZVn+0L8vy7v3m3+H/wCxrLvLiz+xrb2viSC+kj3Mv+hs3mR/3W+Vf9ncq/MtYvh9biCSSG4jRbePzN1zJ8rNtbduhX5WZVXarfeqoqXU0vE6rS5/FEtm0kFj5CrJH95d33vvN/e/8dqxrWuaxo2mzahf7Vs/LabzF+X5v4Y2Xd8tVdQ8UXWnbYbO3jlkkZZrW9+VvvfL8yr/AOO7tv8AE1fPHxg+MtxdCT7bNts7XcsNtH/Ft/iavcyzByx1b3vhjufU8PZOszrSdWXLTh70n5HJ/G/40/8ACeTafotx4af/AITqzu/s+k6pp7sqvHJIrR7f9pfmX5v7zVF8a/AfjCW40CPxZqHm2+oM0032aFY9yxqu5m2/xbmVfmrwbTfi/qmh+NZvEemC3F8kckVrLdx+Ybct/wAtI/8App/tV6l4C+IGo/ETSdRvPE+pT61qMM0axTXL/Mq7T8vy/wAOf4a/UHg1T5XDRRPUyaGGzTN5YKlL93KTt6LU+rfhn8VrGwsdJ0KfQ4I4444bW1WCRljhVflXcrfdapv2oPjDrHwz+Ha6p4c0nSop/tEcc09zaxybV2t91W/ib7teArqc1rZLcK3zK3nLur3r4jad4b8URrrvibS9L1W1s7P7VdXdzuaPT2k+ZY/7rf7v3vu18nj8PQwuMhWa92X2e538b5Hh8pqQeHjyxlf7zwXwL+3ro91OsHjzwLplz5lx8upafax/uY/7vlsvzbf96voi9i8J+OfDkOueFNB8NeJ7OT95DO0c0beX/F8qtuVv+A18x/GvwN4Y8b+Co9T8L6Dp51Ca6TdqmlSbvLjX73mKv3vvKu6ux+F1leeAPB+m6DeLPB9nkZbiOVWVl+b/AMd/2avHLD/V44jDqUJX+E/JYutT/ifCdnqHgbT/ABRZx/8AFr1trz5lju9L1ho/J/3lZmVl/wBmuPj+Dc2lx3kes6Hquoec22FbGSNdv97+9ur1LQ9bhSOaby7m8jkVmWJl+Vo/9pl/4F92tbT/ABLpe2bfb30Xl7VmaCTdt/2Vj+9XgxzCtD+mdEeU8fb4QeD7C13T2Pi+xh+VfLZY5l/2vm+WrFn+zdoOrzfaNO8RajAsn75ftNqrfu9vyr8rfer1r+3tNnaNd08CyN/qJ2+X/aXbt2/7P/AqqyXnh3UfJtYv9BjkkaT91+7Xd/Cv+7Tlmdb7Icsf5TkdP+Ckek3kzaNfPZ6l9la389dHkZmjkXa33m+Zv92uXvP2bGt7eZbrWruDcqsvmaXMys3975f9mvWptZvvD7eT/aUt8v3vLZf4W27drf8AAfvU2z+Kslncbrfa3mfe+bdu/u/7X96sv7TxHMHungGofs0+IGtVt4PFGkQW/l7VgaSSP5f7zNt+Wo9H/ZV8VQXH2o6lo7R7tsm28WPb/wB9V9Q2/wAQf3kP2iRJZN27au3zFX+9/wCy7a1L7xRC8kke1VjVVkm8yNfl+WtJZ1XjHlJ5I/EfNNv+z3rksjRwXGlagyyfKsGpRszf/ZVh6r+zT40s332fhme8klZmkiiuo9sf/j1fVy3Wk/aFjuNN0+WNtu1ra1Vl+b5t3/oLbfvU2S30K7bzm02KYt/y1Vd+7/gK/dpwzmpH7JXJzHE6K2g6dYyNYXV9fXFqqrG09q0LfL/yzh2t/tfMzbv++ata9450nXv9KljgttWk+WS7vbj7RGu3+H5f/Zflqi2m6fodzp9np/8AZXltasrapBbtqHmKytub7PuZv+2lMtUay8K6lceHtHg13wzawtHcazLpa/vmX725mb5drN/Cvy14vs4ylzRMfae6dLpuo2ut6Xb61qmm2uoQ2LbmvbZWX+780yruZtv8P8PzVH4Vv9Jl03ULq61q8s1jmZVni/1as3zL5i/eZW+7XmNj8VY/7PW1fT4ls93zRWNxJbr977zfe3UeE/EGra9qjeHdJsftMOqNuktNq/M38Lbtvy7VqPq05RvIr28fsnqEcsOszaLfRX2lS6lDJI32GJpGjk+ZlVmjZvl+b5vvf3flq94qt9Y0vwrqGpNZtBeQzLCsmoNu8z/ZhXau7/gS/LWPqEWpfDzwneW+s2ditqytDbtYyN5nnN/D5n93+GpPAPj660Hw3MtgtrZtJ+81D+29QbyVk/vQr8zf8C/irmUeaPMtrmz5lLlDR9bs9F8O3Fu+i313pslr9uju2t1kk+0K3zNu+7/d2qtZ9x4q0mCxs9UsZtQ0qa3jaSPVtQ/ebmkb5ljZtyszbvm/u/NVi60uOfw3pvizV/FF5qS2ckm27XctpM25vLaOFvmb5tv3dq/LTdM1fwzeafp9jresNqn2q3Zre7u7HzLTS/vM3kws23a33fm+bdtroVNcxPNp7py2raj4q07Vo7fUry1uY9QVtsEm2ONmVlZlVvur/D/s1538WPDfgnVre+1BtPkgvlhuPMX+0GuFkuP4dq/L/wCgqv8AvV7nqml6H4gjsdPv7jRfM3fubu5s/LbbGrbfm3KrLtX5lrwLxvo2k6VZbL6a2Im8y4m1KBmaOO3b5Y9v/oVfQZRCVTER5Jcp9NkdGticQ6UZcseVuXotdT4dktJRlg21c17X8HrFrLw68j8faJQV/wB1eP61yXiT4avp+s3MGmeItA1yzimZY7mDU4YfNX+FtsjKy17R4V8NnSPD9kZpVnaWFFiCsGUf3tu2v1bFSk6fLE9fw6y/2udSrR+wvz0N/UIt2lwqv3pNsa/8Cr1z4rafqHxH8K28eoyf2Z4bWSRljWb7Ot1Msaqszf8APTy23f8AfVeYw6aureJNPsWmitljVpN0q7l3Kvyr/wACbatdVp8rWFrYxy319/Zs0klrfWiyNGzLtb/ln/D/AJ+avhs1qcuIg4fZPr+OcdTlmVOhU97kV/vDwZ4LNj4eW00rT4LOe3t/s++23SLqUki7mmmZty7tvzbflX/arH/tTVtSuLqbVbrT0mjuPsflRxtHMsar8sjRt/eX+JflavQrfW4bW803yrfUr7T7hpI45PtyrcSbY9rSSbV8xY1X5drfw/LTdUsPD+q6fp95eaXLpWqXl1cLIrN9ltlkX5fM8v5pJFVdu2vL+s+0jJ1PtH5PiPYznKp9l/ZIbOLUmj01WkVlkb/lq0ccbKq/Lu/2v96tDR7y4sNWhhn+yR3CyLH8zfufvfeZt3zVm6s8ektdRu0bTQx/6Q3nblb5VaOSNdvy/e/i/wDHao2urSS3UdvLdKi/9PK/d3bfm/8AQv8AvmvHlE8n3TqL7UVaZY4JLaX5trS7W3N/Ft+b7v8AvVNG9xf7bhI7a8W3XzJIv4du5trNtX/9quZkv5rW8jjuo1b+KFoF8uNlbb8y/wCzXWafp2n+XeTRXFtps1wzLDB5y3DRxr95fM3bf+BVzzjylRkHm6hrbXF9FZ2sUMcccM0U7LD5e5W/1a/K3/AlrDjt18tZHkX7ZJMq+fF821W3fNt/vVoWctjrd01vEstnC0bK0jR+Z/F83+1tX5a7TR/CUOo/6RPY208KzKrNFcQtC0e35mk8v5o/uq1Rzcoc0Ty3z7fRpm81knmmXdI0jNuj3fw/L95qLW/vr9b6O1b5dvmNGzfv2Vf4f9quyt4vCqaPJcPNK18s0y3XkXC7o7dfl/d/e3fw/wDxVNh0a1vJIWtdLW0jsYVutzW7LJNbs23b+7X5mX/np/tfNV81P7RnY5mFbizkjhlaXT5JIfOhWeTaslvu+9t/iZqr2OvJpv765ulliK7Y0csSv4q3+zXcapoipod5Yz3H9mR2sitDHdqsckitu8tpFZd27/aVtv8A31XC3/w/j0CRnvtQmi3NjYsYYjPK9Gxnhs++KqPs5GnvHo2m+PrjxLrWtXnw40GC2t1VbW4u5dqs0aq21vmZVVtvy7fmavEode1rxRDp/hm41BrOxhmkhjtoI22+Z827dHH/AKxmatTWPCHhtreG4sLjUbO8kkk8y2k/ebv4vLXbt3Kvy/NXa/Dn4b6tYeF7681TWp/h/ayQqy38scbNdKzfe3bl8v5f4fvV0c1OneUf6/O5w8spuKkeb6x8Odb8L6fNdXl5YKsP7yPT/tC+dNu+Xd5P3t3+z96t3wjfr4Ej0/Uvsup6R4kvJGjj1aO8jmjX+Fofs/8AtfLuWTbWjocc3ww8aW+n+GtQ8PeJZLiT5tZto5Fvd1x8qx7mZl+Vfm+WvSNB/Z10nSdQXTfGXi251q+u9Q8y4tLaRreGGaTc277u7c38TL8u6rrYinSh78t/62/zLhSfN7p5DrnirxMt1a/2zqmn3l1byNa28Nztk8td3mNJJ/Dt3Sbdzf7v8Nb3ww8deIIPEENjdf2LcrrF95clzP8AZ1VfL+Vl/wCmcbLt+au3+K2meBvDesN4Tl0+5vtQvJreFdWW1X7RHNuXbD8qqu1l/wDQvvVF4Db4X+EvEFx/aVq2kTWdwzLf3Nq0bfe2+WrNuVY/7zf981z89OVG3J+Bvyyj7ykdZ4V8B29x4g1Kz8RrZ6rp8dwv2e009ZlsrWZmbc25vm3KrL8qt/FXFeMtLv8AxWuoXHhvTdMto9N1K4sY9P0tma4mWNtu6Nd23b833tv8VP1Cys/FOra1qzas2s28lwsNjeq3l2/k/LHuZVZd33WVmX5flauwbyZdDh+3w6dp9rp9vJC17Fb7baNm+Xd5n/LP5fu1505+zl/e0NFGUjy34T3F5p3jTTdLbT5dTW3WRfsXk/aGXd96NVZtse3a26uS+P3hi0fSrzQ/FU9h4ALeX9mu5Q0lnDGzMyxrHHuZdy/NtX5d277tb9hrPhvwbrV9pulW+m69N9oj/s/Urm+ka2hjb/WKzLtb5f4mauB/aG1XxB400keF9L03TNbtbjUI447nRrNmjjZV8xfLmZv4v+mlfS5cp/Xaf2Y/1/WplDE1KMZezl723/APl0/BTxTf6BfeItF0651rw3aTTKupQW0kayQp/wAtgrL91v8AgTfK392vSfg94hi13SdLsmmJubKJjIm37qq3y16H8A/ilqXwk0NfDN5pf/CS+H2m+0RxXLf6mSRmXyV3bo9q/wCsZf8Ae/vVZ8G+NfC/ir4teMPGmq+Hmhi1S1t1t7W/2qu3+KSNVXbt/dqvy/dr72WPm5VI1Y+7HaS6+p9Dwnm0slx0cRT97mVpL8dPuMy0vLNrvXS19LbapDar9jWNvvMzf/Y1NZ6j9n8PtrjXi7ppFjmiuZGa5mZv4l/2f+BVo+KfhbJ4Jm1nXtWurFtN1+TztHXSb1bpfJVV2xsrfd+aRa881i/b+z7O3vI/s1xI3y2kf3o2+Zdrf3WrwK0Y4ipKUdY/8Aw4hzaWZ4+pi4x5b/8ADHeR+ILe4t7eNZJ2VVWFViXb5ke35mZv96tSbxoy2tmtxJHfXEax263cis0ka7du3d93btrjbe//ALJ8N2rTySLqHzeWq/d8v+7/ALX8NQ6xe3EVvarKvn3l0vysv3Y13feXb/u15n1aMpcp81zS+E7i41Sa9s5rWKRFh85mWJm2qv8AwJvmamR+Y1400vmW38Stu+VV+7u/2q5SzvJJbea6a1fy49sfmtu/d12OiyyX9nps1lM1jq0M37to4/MZVX5t3zbt3/oPy1jUoxpxPT5I+zOrt9uqbbGzmgsdHt9rL58jL5235WkXdub5tzNt/h3VrXGpaW1vNaz/AGO+jj/0e1b7Q3+jqv8Ay0X7u1Wb5trLTpP7JSxk1K68QQWOtTfvIdNjsWXyZG/vM3yqrL/d/vVyMN5bwSNa3UdtbXnmRx7t37uOP7zMzfxV5PxHMddI0MF5a2rR3M9vJbxtJPPC1v5f+0q/eZfmWqMn2qCS3j0i+3XkjL5kEciruaRvlVdrfM3/AKC38VN1jUbe8vGsdGhg1CFdy2t63+umVf7vzbdvy/LWHfX+nyyWMmm2LWd1DGq3Es9x5nnM3/PP5flrLll9oTlyxO8b7LpC3l9f6PBqFxYrtk0+NZFWGRm+Zrr+Jv8A0HdUniTxHrWjeH7xW+yyQ+dHdL/ZLMy6f8vyws38Kt/drL1TVo/+EdZtb/4m8moQxzRyaXdbpLfy22+XdL/Cq7lrhbe8W60+TT2jXc03nW7Ku3/e3N/d27flohT5vekM6S38X6bPo8lrqGmt5jQt/psDbt3zblWSNv8A0LdUE/iy3kFrDCpu40jJCvMqy/wruZlX/Z+7XNXkV9f/ANpXVvZrFb2cazNOs21V/wBld33qz8pAPMj+V24b5t1dMKUQ5pHtHgLVviBpfxJvLq1XSbzTYdPjjksrK8jhh8n7qsrN92Tcu5tv/Aqh8beKrj4oXGhzeI9I1iXSYZpLeOXR5FuP3m7b8qr95t3y7m/h3V5zceGvBp8SLpN1r0kGgwyNNcaxJpckNxHJ/wA+8a/+zV7VpfiXxl4a0mxsfht4Y1CXwv5jSf2t/ZvlyTK38SqvzN/D821ayqUoxlGpFe9a3bT/ADMOf3eXoeV6n8Bm0DUtMk8P6tPpV40kMljbatcKs1vIsjMyyMq7W+b7u2vSNf8Ahx49s9Durjxf47e9vo2jWzW0Zflkb5vvbVb5f9moNKt9Ss7y1bxVb3nif/hIreT+z4rSZZpLdl+ZvtCtt2/e+9u27v71Y3xX8ULp2vX0fiO+vJ08yP8A4lUFvta1k8tfmXb95fu/erlqTxVdqGnra50x9lH3rGd4m1vUrCzWP7S+uXC3CyalqG3zmXa37v5f73zfdqhNqkPiPWrjS5bxtQuJIWuGn1RvJa4+78sf8P8AwGus+LHgPwnpfgn+2vC3i6SxvoVj8uy+3LMuoSNt3Ksa/Msn3d38Py1g/ATwR4iGuaYus+BbrVbOaTdJd6lH5Kww7WWT/WbV+Vv+BV0wjT9h7SUv0/Myc5Kpyx/zKfijw1NpNxNqRWza6WNo1iaz8ny4f+ubKu37v935vvU7w7pfirxbpFxb+H9LlvtP3L/aFz9q8uFv4lhkVmVW+Va7j9oC08M+B7G4s5bWKx1rarabBpsm7zI/uq0m7+Hb92s/wT+0j4b8IeE7ezj8Gy6ZeSR7bpoNrLNIq7fO/wB7+LbWUVWq0Y1KUObtf/hwnyxqcspHAxaN4g03WtQmh0Kw0P7Pb+ZcaXHa/Kq7d26RZG+Xcv8A31XUeJrjxV8S/hfqnhvwz4e0CV5rVWuvscbW+75l2tu3eWsi7fvbWrk/hne+GfjZ4tvtS+JHiSaLUrhvLtZ47pbeP5f+A/Lt2/d+7VrWPBtnoPxCt9H0zXv+EjsZlZrhvDbbZl+X5Y2+Zl3f3vm2/M1enaVOpFz+KOu2n3kwfvf4iTwneaDp/wAEJvDviO4VLrTWWS1slvo7dtv8W1tvzMzfxM3zf7O2vSPhTr2oaw2k27+HdXtPC66X9l0e0u5POVmk+9tmb5tqrtVVZv4mryf4ofD6HwH4P0W1bVtMlvFZmurK03NJuaNm3NJ93aq7fvf8Bo0f42+MNL0f+y9Bvv7Nh8mOPzIF8zau1vmVW/1bfM33aqrzYmjKcPtX727Xsaxq+wlys5/4jfCKHw5dalp/hzw7rVl4dtbxlW7vI/M3TLt8zcy7l+Vt3/j26uM/s21s5LdXkgaOFVWSfzNrNXUa5+0J4qgmj0G01S4s4/Jaz1C20+NY2uIWb958zfxNub5v9r5qi+IsHhfRvEn2HwvDrEGltaxyLDq0fkssm1fmXcu7b/tfxfw/LXsU/b8qjV+1/WoqXs6hkXWh295awyWd4lszNIqo33l3N95f9moNUs76fUrWO3ZWtY1jX5f9ldvzf99NVixguNStWaDzGk27Zo/LX5v9pavaatnastu3+jfN+83L823/ANmq/eid0aUftG9pfw+uNO0+O6n162nWSSS3t9NW48yZd3+z/d/4FW5o8F94Xmm+ytPY3nyrcReX++h3LtZv7vzbqx5PEdrLGrXEP2ZfOWPyLSFV8tf9n+61Sab4taLUtUXS7i+WzaH93c3bRzMyt8v7z5flX5a8mq6tb4jKrUj8MTX0uzvNZjk0dpp9S1Jv3Nus7Kyxwr/D/vfd27aS10OGK8s11zVE0qS6ZpG8y1kaaxjXbtaSP+Lc38P3qw9U8UXj2Om6WmsNZ6ev7yOyVVb95t/1yt95WZv4f7u2uskg8P39noNwuoN4j8W65G0d5pt3ceW1jN/yxk85l2/7Lbq53TlGJzOUXExPFy2ul3X2O1aJlmm/d3a/xL95tq7v9pf92meb9l0mORLppPt1vukiibdJ8rfLu+X5f+A0nirTte0mOHRdQ1BNsi/aLq0trhW+Zf733tslVtemuPCX/EputFubOaGNWhjuflkWNl+X/eX73zUlTUoRsYS0JPt8zTQyQaal80MflyeWu3zFVfmZlX/gO6uij8M/2Xo/9qP9mlhvJFmhggm/eeWy/eVW+Zo/vKzfN92m6fFqHhXSbPxFofjDTFW8t/s7W1pI0d2scn+sjkjb+6y/M3/fNb3wv+HOteN5P9D1yzgjj3W9wsUnnXMcLfe/d/8APP7tZVFyaI1j/eOH0e1W8uJI9SvJ4NFab7RItpJ5m1Wb5dv8P975q6O9lk8C+fY/8I7Z3NrJKHjj1S3hu3+79/f/ALSsv3flrufGHwj0eyXw/DDrWnLDb+Yt1dwLJCtwu77zbty+Z/DXP+FLK00TxzqFje2d5BaR2v7qC8WO8bG5drfd27fvbWX+GsVONR+6aRcjoPhX4y83R9Y1B9Jku4ZrxZLfULLdtaRV3NtVl+XazL+8rXtP2pvDsEcOoXljdadeQrNDeWW1rhtytt/1nyr+8/2a8C0XQLzWrGbTPCXizyJljZpLmO68uFv+ua/7S7a5XQ/C8mrXF5o9/eR6bHu/0rUN277vzfxN95mX/wAeroWAw9SbqVPs2010sc/t5csYw+L8zqvDnxY1LSfEXiaTw3ZwWPh/xJcLN9hnVmW3jXdt+ZfmX73zU3+3JLy+/tK2t4r64jmXzpGWS4hkbb/zz/hVfvfergZNUjstWuPs91FLp9irSTXMf93+Hd/tbq9b+HP7VN58OvA62eiaSv2iH5o7tl8yGTdI25pPuttZWVa9OvRm/fpwvf5HLCUo+7OQl94j+HPhTWl1i60tNf8ALbztun3TRrbsrf8APNvu/N/vbdtWIfiR8V/E2kL4oa+u7nwes32y4tJJI4fMjjk/1e77zfL97/arx3x540XXtc+3NawS3GpXDTfZoo/Lhhkbdub5f7u6vUptB0fw54E0W41rxNOsepSW/naXpd0skLL8u7cqr95V+ZqxlhY0acE1zOXfX/hjeNRzvL4T1j4h/ELwn8Y/hrfRy31zbXTSW81jPf2/k/Z5F+8u75mb5dy/w18r+MLLVIrzS7O9tpdIW8mjjtW1BfJj+z/d85v7y/Mzbq9R+JHxB+H994bvLfRFOm6lok0MOmxfeXVF3NuZt3+z826vOtP8B+KPEvhBvEE94i6TG0nmXe1VuJl/5aeX/s7fl3LVZbR+qU+afuxvomVXSrVLR+I97u/BfwZ+Fvhez8O66q6jql9byNDq1o3mNeTNu2+Sysyxr93738P96vD11Nfhp4kjuLe3Zby3haO6gm+aNmkX5dq/w/eWu/8Agr4L+Hms6Xdf2t4Z17U7hWkmjkso5JI7e3Vdq7dv/LTarV6B8BtI+DvxIsNU0GXyNZ1y+vLiFW13d9tkt1X920P93av3v92ok1RcnLmnHrt1/JIObtZSPnORNcXQptWuNHuZ/Dq/vJLvy2aPzP8Ae/vfNVzR9Zjgt1upfKg/dszSq25f93/x6us+Jvwo+LHw6tZtFs4r/UvDWoKyzSaErXUFxGvzbWVfmVvl+au90fxB8MfiN4TWxvLPSPAupW9jH9naRlhVtq/6zzNvzfMvzRt8zf8AAa6pzj7KM4x5l5djKCvK20vM+dvFGkLpetaPqH9m+bf3StMsl391rdfm+7u+b5fl+Wuk+L3x/k+LFrpkd54T8PaZqlqy7tUtPMVlhZflhVd21Y/m3fxVN8HfjWnwb+IXiiUNpniLT71WtY72f93H+7k+XyW2t97+7/ErV5V8Qdb1L4lfEDxPr1npcVtZtcNcTQaTa7Y7OP7vyr/Cte/SoylOPtI7R0fqa0pxWx2dmtjo0yte+Ing3L/q4IdvmfL/AJ+9Wfq3jLS4pm2rc7mVtst2qybtv3W+WvL5NUme48ueRvMX7rTybWWptPsJNWvGaKbz227v9lv+BV0ywsI+9M7KmIlKPLE9ZvNU+1abG1nG08zRxsqqrNtXb/7NVLS/Fsyxrbu3lMqsskartXy/9r/vmsuG6urO30+zSTbNIu3dOu7d93938tbF9oOr6Nb/ANvW+paO3mX3k3nh25vvJ1FlVv4oWX5o/wDaVvl3V58aEX7p5nvR+I2vCGpeG9b1S8h8R3Wp22jwqskN7YWf2jy23f8ALSPcu5W/2ad4iuIZdWt1VopbWaRoYZPLaPzI/wCFv9n5dtb3hvxnDbWPiPTbXw7E3h7Vri3VvDn2hv8AR23bmaNv4m+6vzfd+Wtjw+i2Xj218/wO+oaLIy2dvomqSNGyzMu7csnysrfN8vy/KrV51TljLXQiXNP3YnC6e8aRzTSrLbQybdsrR/xL/d3VrWegzeJdUmuttzq8MaxyNaWzbbi6Vf8AlnD8rfw7tzfw/e210mofC2x0jx3DC819/p3mW80FlcRyNprM21Y2Zvlm27fvfLuVWpLXSPE3gXWrHw/4l1JPD2n28zNbztC0kMi7v9dtj+b5l21g3Fe9BnRThyR947f4W6X4BvdLTUofCM+tRyQ7V02916FprebzPm3L8rbl+Vf4mWuy8D+Kl8Lw+INPtdFvNMuPMmms1S1aSZY1b5Y1uF2+Z838W2vC7zUdH8N6jdQ6dcLqH2jy7htUuWbc00m5pFXd/tfxU7+3tavNWvttxdyrDG0MP75m+Vfm2r/s15lalKtOVvh8ynVjE9R03xUtrqFv4mt/EV1tkvlt7rQLtvOu23btzfd2yK39371Yfj3xouqR/btLS1gN5OZJrW3KQSW7LuXBJKFgevU9K86hnh1a6t2uLiKCSSTdNezx7l+b7zbf4v8AapfF+mR6Jqf9mWeqQalb26grNbSfKQeR9333UQwsXO73HGrKMTyqx1JbBvtCRpItl/pnlN91pJF+X5v9ndu/4DWhpev2d5earcO3mtHHG10u1vm/2v8AaX5qwfFWpNYXjaXCqK11Iy3Hy/e/2f8AvlVrqvAHh7w9olnHqF/JLdteeWskCN8qw7lZlavrqvs40eafU8jDqpU92H2Sr4b8J6l4u16z0HRoYLa81S82qrN5attXd/3z/wDE169J+yX44s7P+yUvtHudS+W4aOO8VWW3+by227fmXcrLW14+/Z+j8RW+k694KvrWSPc0e37Uv7v+7Isi/wATfdqG6+MHi7w1pek+D49Lg8NapG3lrrqsskkkcbbtrNtZlbdt3fNXz1TGVsQlHCSjzdU+j8/8jvjSVOXNUPF/iB4X1PwB4z/srWb6w12eBY5G/s+ZZPL+X/Vsq/Mrf/tV0Xguw0O/0bVbrXpIP7S8lWtraS8aNYdy/e2r/Fu/hrifE+qwXfjHXNburq3n1vULqSaT+zY2htF3N8zRr/n71cdql99o0O4azV2mWSTzGjb7qq26voHhXXhGDlZ6arQ4ZV/Zzk+W5s6xZW+rpNcPeRNext9nh2t+7kb+Jd38LV3Vv411rQfBln4Xj1JVs9qwrHPCrLCu77qt/D95t3+9XI+CfAup+KtLhuNN0ufVbWxhW8vPIhaTydv8Um3+GodM8caXqGrXTXOn+bcK3lxyKrLGqt/s1tVpqovZx95RM6cuRc38x2Gh+LfEXgjxDr39nahqOh2d1GqxtbNuWRdvzMv/AH1t3f7Vcz4a1e7TxLbXlk0+n3MbM0NzaTNHNGqs26Rf9r/4qvSPBvwjsvijbzWdl4ksdPuo41mmW58xpPLk/wCef975qo694S0X4RXF14fu76O+1K4j3SXNou7cq/ND/e8v+81cUa9J80Yx9/Tp+J0xpT5f3nwl3xJ8bvG2peGYdPvfFV9dafcTbpFaTayr8zNuZf4awdGfRry6+3+JZnudIZd11BEywzMqru2qzfd+9WFM323T2a2urZpL5VVf4fMZf9n/AGqzfC3hLVvixqM2mWrK3zSXDebIqrbwxsq/xf8Asu6t6dGFODk/dXUSlKpUjGJDf6Z4b1Dx9NJ4csZdP0SNlkjsru6+0SeZ/dVtq7tv3v8AdqlqGlyWd5Mul6gljHdblmilb94yt95WrvfHVneeF9cVmt00i10+P/SGiXcrKy/LJt/iZv71cRa6Xp91N517fIk0i+ZDK0m5dv8Ae+X7tdtKu6sI1Ps/ed9Kn+894u+Hfhy3iiNm0mGXV5rdf3i/aN3/AAGtKzt4bONtsa20KttaNl2/N92l8N+IY/CGsR3GiKvnfNu3fLu/+Krd1LVofEckmpT2cDatIq+ZdwLtk/3tv3d1Z1qnNuenyx+yZG9dOvI1lWL/AJ5qzfeVf/sq6/wvdeA7Ox1q48Tafq95rEFuzaPJp8yrHI3+18rN97+KsHQ7Wxnm86eRZdreX8zbWb/ap8drHFceYn2aeaORo/M8z5lX+6teZKSWh59X2f2S5Cv9k+d/o6eddSLcLctuWRWX7u3+6v8A8StW/GnjXXPG99u1zVpby+aFY45JW8uSPazbvm/4FVXVr+aW4jk+0f2hJD5ayKytNJtX7qtVfS9Gk8b65Y6bpFq0uoXV1HarFKyq0kjfw/N8qrWCT+OR50v3Y23dt3lyzbZpN26dW2yfNu+9/vV2Xh/UvDv/AAllm3iqS8i8Mwq3nLbTNNNH8vyrGzfw7v8AgW1qxPHnhLWPh94k/sXxDpsVjeND9qVfMWTzF2/Kysv8PytWDb3Ed41vdOyLI0PzMyq3zf8ALP738P3qlxjOPMtmb0X7vJI7r4gXXhN9Ya18HtqMugybWh/tBd0jSMvzR/Mv3a1fhdZa5rurXV54Zms9K1C3h8xftW5lmVW2qu3/AHv4v4axPGHwv1jRvB9r42iWKfwzcSeSs8Ey/NJ838P3l+Zfvf7NUvDf2yK8aSws7yzvrWH7RD5C7lh2/wAW77u7d/erjlHmpe4/68wT5Ze9E9t8I/DaP4gaZrzf8I2/9o2beXcW0F95O28bc3yq33W3fd/hauK+HPxiuPgrd6pbXPhu01Ge4by7qG+/dzRTRsyn5trfLj+Gt39nn4o6D4I8dalfeKtaa28y1aOG5k8xo1mXbtWZY/vfLurA+N+j+B5NZ/tjwX4lg1W31NvtE0F1JJK0cjbmkK/KrKu5vutXHCHI5xq3adu9jVy517vQ+WdY/s+41/UvKu52vLW6kkmaRvMjVmbaqr/47XXfCDTNR17WLnR7d4tQWaSONY4YWk2szfMv/jrV6F+yr8JfDPxU+OGqaLqenvqASGa6aN2ZVmkWRfvbfuqv/j1fe1xpvg/wJqVvcWHh+xg1K3j8lrmCNY2kXbt2/L97/wBCr3M7zvDZbFU6qfvbHNg8LUqfAee/DTxfD4N+E9jb+K/C+p+AIbG4aGOf7G0n2r70n2jbt+X+H738TV4j+0T+07H5beGfCWn/AG6z1BZFk1K7tVku/J/iZWZf3e7/AL6r2D9rjxBJ4T+GbfYLWd49UkX7VJqPzWUf937rK27dt2/Ky1+ffxQgWD4k6XC+q7ftkcc7Ovyqrfdb/wAeWvOyXBUcZUWNdPlctd2+hriasqcfY82hu/CHX/B8EfiKTxfCzyND/wAS+ynZo45P4ZG3L/Eq7dq/71cLcNDoGvSz2kn27SVVpLeX+7GzN8rV6H4B8D3txpkevS+H5NQsbO6VZtUu4WksvL/+J/hb/aasb443uj6nrWm2OkTWdjJAu290y0tVjhjmZty7W/i+Xb96vrKUo/WpQjfXfsrHPWpx9jFxkv1PaND8L618NvhjqWsHWpfAt5q9m27SZG2zXEK/d3fxK0i/d2/NtavmzNrq02n3U8iabZtN5bQxfeZl/wD2q9g+IHxF+I+qeGNN03xTHBbNJG025YYVW82tuj3bf9Xt+7tXb935q8ta/a0uGthHarJIu5tzLNtZl/1fy/xf/E1GEhOHtJSak5PoFdQtGMdOU7hteWw1DVJLJdtjHH5kc6/K0y7az9D8KR+N9W2299Av7n7RcSXcjLGq/wAP/wCzWbJLa6lFbxxW8lyqyblXd8zN8vyr/DW99i1S1s7y6S4sLFvMVVVpPM85f+Wn/Av/AB2snFU1dPllIypS5nyyXMZ99Bo/hW7+1WMiXLW8yrDHJ8yrIq7fl/vfdauf8Ovql74v07XIIZYLf7RI0M8DMv7xV3My7fu16R8LvBfw/wDEWq3mm+JdcfSY7VmuVvfM+VpJP9pl2r/tV1Hj2/8ACb+C9L03w0tvptxCvkrPbRyKvl/89Nzf3tu5aHiFCXslFylLr6lxpe77T4Tx/wCIniy4s9auILu++2XWor51888nzf3dtchpet2MU1ulpZtcyQ7lWOf7rf8AfNZWtK0WoN9ouEu2t/lWTdu86oVulabzoLfyPm+8rV79OhCnT5Ym0a0juJLq4TWP9KVrGPcu1Z49yx1u2t/YozNLN+8j+ZWiXbu/+xrjNBs7zUfJjstreZ8reZ8q12Fxa61p0kNjeMkUzL96Rtyt/wCO151WET1qb93mNSO/hnjkkWPbtXcssfy/7zVct/EFvp2mNNaL9pvGZW89WXcsf+z/AHqxbi/Wws2jnV5bhtreRbSblk/2t392r2nvbxX3mPpsn2po/Oadfmbd/d/3a89048vvHPP4i9BeMPLaGN1s5vmjmnXasjMu7arf3qgvNaWK4t4382KaNmkk2yfKqrt3bWX/ANCrltWv9R8T6s2kxSy288l19ouEjVWhjXd97/gW7/gNdzo9hD4S0+HT7jSYmur6T7Ra3ck3mfudzLtX+Ha23d83zfKtVUoxpxUpbnly/mOvk8YSeJfG1nrnibRdO1y4tbVrddNZpI4ZlVdqtI25maRd1c/p/gzxPdeHbrVrTw5Pc6C11Jt1hbdfs0aq3zKzf3V3fe/hqhNqkc8kentcRS3nlrIzLHtZdv8ACv8AvV2mk/EbxFpHh2+0uy1qS20C4j/0iy+6sO75m3f73y/L/FXny5oR92Pb7hQq/wAxgQiPRY9UWK++Zm8yGCOT/R938Tf3VZmqr4f8a6lZ67Dpk9w+64jaPyo7f5lb+6zVkeJPJtrdYbqGSTS2bczQK25pNvzN/wAB/u1Z+GfxX1PSvD+qeHYrOxvdHkuPtEdzdw/6VHu+XcrfL8qqu6tFQ5qcqlrmsJSn8RoXDx2tv5jK8rSMzMu7av8AsstR6ffWzW6zxMkoPyeQ/wDrF/2v92sfxNeNf6tDcLbpus1WOFvLbd5f3vlaoo5La9kWwl05CkaeYyTLuZW9Pw3Mf+BURpR5feMJS94Z8Ifin/wqT4n3mp6pHff2HeSbrr+z5GhmuofM+aPd/d+9X3Jb/tjeCruzu9Y/4RifzPMXy7FWVWtbfy1ZZN33WZm3fKv3dtfD/wAVPAyt/Y19eq+n/Z5PsLTtNujm2ruZdv8AD/e/4FWp4PWz8Wa1o9nqsy/2LHMsky2zbd3mfe3L/wCzU8dQwuPowrVIKXqrhTq1MPL2fMd18ZPihqX7S/xA0uFvL0HRXhjWG2aZZGt2/wCWm37v93dXGfEbRNB03UI7eK4nX7Htjbz7WOSS42sv8X8Py7vu7q+ivi5a/BGLwz/Y3naKuqeZDpunronlzXMbbtqyTMv/ACzVvmb+JmVVrsrHwVH8NYdL0/wt4dj1e48tV/tie3Waa6Zfm3M38P8As15EsesPThWUZRjty2sd8KXPLl0l8z4u8T/FDxFqPg1fD9rq8uneHI4f7PhtFjVVkjZt23d/vV4rNYNLqF1aqyT3C7Y2k/2v7zV9SftteH/DuieJPD9n4c+wxSeXIusWWkqyxw3DMv3m+63/ALLXzfa6Ctr4mm327NZyNJIsn95lb+H/AIFX2WXuHseeOnNr/wAP5nmYhy5vePQNUuNljbtFqG+OGPzJN0e7zJPl/vfw7Wrj302NdN+1aTN9pW4kZZI9u1mbd/d/u03XLxYdLjmuDLaLeTeTNBt3bVX5vu/981W0u9kg07ybO4WRmZplb7sm7/2X5a1pUJU4cyMJz9pLlZdsdbn32unyW4jtrObzPMWPc0bf+zfN/er0LQftV1pcP2u8SSb/AFkzKu1VX+Hy1/2lrL+F3wit/H32O41S8lguNYmaHSbRfm+0XG7b8zbvlXdXvGtfssfEDStBWOK3ivNQmZbe6jtmVmt1WRV8zb/F8u5vl/hVq8XH4vDwqRoylaV/6sdtChWjab+E1P2W/GHhe18FeKvAt3GkGqaxqTXCzzrtspo5I/L8lpGb5W2+Z/vV4X8ZPDul+HPF2ueG31CwuZo5FWzaBmkjhVo/u7v4mVflrQ/aa8OQfCC5tdF0u5kuobhmjiVvlmjZfvM23727+H/Zrwm3ivdGu57HUrd7O8h3TeXdx7ZF+Xdt2/erXLsLHES+vwm/e/TqGIqyj+5lH4TQ8Q/FPUvEngzw54VvbWxnt9BkZbXUFh/0iSP/AJ4+Z/Ev92o/C+qaS8bQ39vPBJ5n+s3blX+8zVmaXb/6LcXjK0skisskv92tWbUNHgvIZNKs5La1WFVkVm3NNJ/E3+61fTVHFx5YorDT5tTtJF0fRP8AkESN9qZVWSS5bbHt/vfN96przVI7eOON7pbmHbuaLb91d1R6PYWevNJb3tmkU0ce5Y7uTb977tJoegtFNcRp+6hjZvmZlZt38X+7Xiy5ftHvRcvsl3Rf9KuLyTTWlXcvmSeWzK23/Z3bqWRvNtZpl/06Ff8AWeWu6SNtvyqy/wAX+992p42uLD7RHb757rb8vlfeqvJcXi+XI0zxSf3mXb937q1y/a5jOcJGbDZ2P2f7deq0t55iqsk/3lj3fdbb/wChV2H2+NVuLqfc0zfMu1f9X/d+9/FVH5dZjWO4jtbPUJNvzbdscjf3m/u/+g0z/jzvJrd5GlvPLj8uJdzbWX/2b/ZrOr+9PLrx5YiX1+39rXFxb7Z5vLWGFo490k397av8NRtql9LcNNukns9vl3Squ1vl+b/7GqEfhWS31D7RqOoMtxHM0m2BV/dyMv8Avf7VS3ms6bpcdvp8t0063TLZw+T8vlrt+7u/3ttaqEb8sfekeVORXm8R6XA11D519tvJlupIvM8vyWVflX/drpYdS+y6S15dSQR3TKrTRNGu6bd8qs3/AAH5a5PS9GWW3s1ljtp2j+aS5n3MsK/7q/e/u1WtdUjXXJmivm02S4m/18i+Y0ir/Cu37u5V/hredFVI8sTppzlyn1B+zn8NPD/xEvLpta8q5hhtVurPTZJNq325tvl/Ntb5fl+Vas/tf+CPA3ws0Xw9f2VjcaPdXlxJBJo1tKzlVVd3mZ+8v3tu1v8AZrxS0h1G301pL6+E0kMcdxpc9s3l7dzfL/tK3+1XHeK5bq3cP4mga4uJmEnmzDewbH3c14VPBSeK9pzvl7HSq8Yw5eX3u5zfxI8Q61q9yv8AaF1Jdou2Hay7Y4Y/4m2/3mb5f+A10MWkX3g7R/7at4Z4obiaFY/Pbb5iq21l2/w/xNXNa14jvrDT9TaHRop7eRts1+0jNt/4D/s108Hxag17Q7O11WOb7WyqrSRtuX+H7yt/e3V9JWp1VRpqnD3ep5VLlqc3tPiO+tfA9v4U8JrqUNrb3bXHnfN5i+XGqt5jfL/s+ZVPSfiv46tPDVrY6X4o1DT9Fs1mjtba2uGj27mbd5f8W3b/AA/w1y+vxXnim01GytLOWeO1ja4knjba32fcvzf7teweE/2cfFHijw3pWuWcltpWl/ZfMt7ae42zXDfd2/L937v8X+z/AHq8OpUpYeHtMRP4u52Jyl7tOJ5RqmsxxeDY44oY/JWHcss67m3bvm/8erz7xFcSXHhm409ppbbUJJl8tf8Alm0bf+g7q9S8afDnVNLjk03Wbee01LT1Vrq2jXc0atIu1mb7u3btrk7Xw5Z65pmnbrx4JFkuF82BV2yL5m1d3/fv5a9XBTpxj7RdzKvOVTljIk+G/wAGde+Inw/kuLWGe50/T7qTcysqtNtX5tu5v96s6Hw/ZQWy6otxbNaQtu+xXMe1m/4F/dpPD3xt8T/Cb+2tN8O3Ns1hqDmH/TLVZmh2/K0y/wB1vvL/AHa7/VvAPhnxh4NsdN06S7k8YX22a8v5Z9sP7z5v9Wv8NbYirUoVObEP3JPS3RdbmtCnGrH938UTmPA3xLuLDxfpepaAqzw2d9H5P22PzN23azLt+7tZv/Qa+29U/a68H+ErK4uJ49XbxL/Z8lxJp9o0e21k/hVpG/hb5vm2/wAP3a+G9I8L2/wljW81S53X1vNJHaxIysskjNt8xv8AZVVb5a6XXdBm0/wjN4sxbXq26x/a2ubr/SJo2/iVf4vvV42PwOCxlenOUeZJ+76m1CviIxnFfM4/4j/HnV/H1xpk+qTG9vNMuPNtLuJV3K27crbtv/Af+A1keKvH0nxGvNS1zWl26hJHHDDPBHtjjjjX/V/+zbq7bwx8Gpvjd4Q8QeJ9EKxNp6+XHYSNsaZtvzKv+7/49XiWk3c0loum3N0zWkLMq20jbY13btzV9VhIYZxlSpe64brtfX8Tiqqry80/tF9tUVrGTT1kZtrNIsf95ttR2/nS3iwvM0VnH/q2l+XbWTGrWsizLHJH5a7dyrXZ+C7KbUWkvkt4mWzt5JGkuVby1b+Hb/eb/Z/2a7J8tONyaMuU6fRb9Vh86W8jlbczbfvbVrWVJvEGntdWEccTbvl/d7Y2/wB7/arnNLsrPbayRb1vJF/1Uf7xW/3vlrsNDeTRLNli8xYbiTcsUDeZt+Wvn6vLGXMj6ejKUo8pDpqf2dM3mtPE3yxtAq7vm/8AZa6H+1tL1FvsclilrGqqs1zBHuZW/wBr+Gup0W6+1W8lrFG895t+X7T826s28sNkkzXumtZsqqzKsir8v+7Xnylze8b29nEw5LD7Bcbbe4gnbzPJjaVlZv8AeWrmnwWryec/mT3EcbRrP/zzX+L5v7vzVzurWaz3Efmyf6Ovyru+ZV/vLViPdfwxxxSJA0MflrAy+WrNu+X/AL5qOWXL7sjjlLm2Em0b+ybe6h852t/M8xm3f6tl2ruX/wAdrKi0a+uJI5Lpo5/tEjeXqEf3o/7zSL8q/wDAv92usbxBqVva3Vu0KxNdN5ckbMskLf7Uit8u1f73+1XN61eQ2cjQ/Z5J4biHy2nWTasbN/yzVvuqvyr/AOO10UZ1DyKkYylyk19qWrSs2l6bcNLcXTfvm2/NGu7b8v8As/8AAq5+10FbC/urW4he5mhj+VV2+ZJ/tbq6bw/4U1y60nUNQu7Np4bfbCtzBNthh3NuWPd/D8q1ck028+2QzQTJt8tYZraT5mjpyxMafNTTKjF0/iLVn8NPGV1oLeJvEnh+70jwtJZ+XDqVpas0dwq/L821m2s3/oW6luf7FGhafbamsur28eVhM67WUr97nv8Aer6Rh/aRjTQ5rPxDGzXl5p62s1zZXn7vzI/lWSOFlXy2ZfvfN/DXievXVk032mz05IbSZt6Zj8zy88eX/wCO15NPGVJzftocq6WZdX2XKpHI/tFfCO4+Ccel6CmtWPiK3vlkWZYo5IZI9rfu5G3fLt/4FXga6vMLgLHdRK1vIsa/u9vl/dWveP2tPiF4k8f61byeJNN1Dw5pNqqx2tgzeZHHJtXzGX/e3LuX5trfLXknwm8Hf8LB8aw+G0ktYJNTmjtYbmTcqq38LfL81fX4GTjgVVrfF1seVNL2nLE9L0/w9qT6bdK1jOzWq/arpvmjWOPcq/xfNt+Za9q8N/tW6npel2Njqukrrq2MawxyLM0bNGq/KzN825vu/wDAVr6q8SeFVvvBk2m3jJ9lhsY7O3W7bzvtke3y2aST738P3q+D/ir4Lt/AfiaFdL0++g0a4h3W9zqC/wCuVV2syttr85oY3DZ1Unh60Ph/r5Hq1MNUwcY1oyM/43/Fq68f+Lv+EhvVXSJpo4bVdPWRpIVVV/1jf7O77q1y3hfwb4g+LX9p2c+rRaLpWktHu/d/uZJG+Zdqr/31u/2q5q50FtZ1a/1BNW+1wna25Y/u/wB35a6HwrdeIdO1CzhsJVgka4WZftP3WhVvut/tf/E190qaoUeWg0pL8DzqU17TmqaxPPPE1vN4S8eYuIUW4tZNrNPukj/2W/3dvzLXo2jT3kVnD9nt5ZVabzJGslbd8zL+8b+6qqzf8Crg/iHbavrPxCv7i8n/ANZcMyzSLtVdv8O1f++a9q+H/jSz8I3uk6tqW+Ozt7fdJ5a7mXcv3tv8X+yta46cvYU2o80rF0P43NGXLE5madJY7iE7p445JNscq7pJNzbtzf7VY/iCKbVrG4s5fMl8yaNZJPM2+T8vyrt/vV6t8aPGlr4rvPDOtadNay3UkPmbYFZWkjkX92si/wDfLV4H4gTW9UvbmFWuoLdplkXzP9XuZvvfL8v3v4q5MBGVZKpUjyy7djatL2MpU4y5vM67wH8c9c+Efhybw3Y+RLa3UjXlvBOvy2sm5VVm/vbtrbl/3a8+us+JfFWp6l5EVv8AbJprmS2gfEcbNJu2qzfNt3f+O1BqT3F1qDXEEkDRrCsayq38K/d+9/FXYeA/AFx4ysZtWmuP7L0u3k3TS7fLWRtv+rVvu7v/AGWvecaWHvVWkpbsy/eTjGMvhRV0PQLy/vo47xfs2mrb/aJrmX7scf3d27/a/hX+Kui07WVb7HY2n+iWtvceZC06qrSf3mZf935V/wBmuV8bazrOs6j9nZvIt7dlWGCKTbHIv3VZd33m2/xVW8N6TeT6lH56srQt5nlsu7d/8VWFSPNDnlI2oQ97lPcvhX430fw5puqabf2MGoW95DJuaW3jaTzFXasKs3+rVWbdu3fNVHS1uvD7eYlv9ps5F2rJLHu3fL/F/dqXwTpegtZyR3GreVeN+7X7M3+r/u/L/eWtD/hErrRrxbG11B9QhuF85pm/iavnKnLzSse9Thyx5Ylr7VHdab510v2O3j/eLOrfvP8AaVf9ms3xN9ov47e+WZvLkX5ZGk/hrqpPh5dTxtC90sS7flkZfl3VRuLe48OWfkzzIzW67lWdl8tm/vK3/stYHVKPu+8ebtdXH+i26XkEv7xt3zeY0claWnxSWFwtwsjS/alZWi+9I235f91fvbq3lisdZ1qNmkiijkbayqv8X+7W4vw5ms7dVuPLkjZm2/M3/staSqHPGlzRPJdeVr6+jt7fz5GjjZbjUo1/c7v+Wn/AV+7Ulvps2jW80l1NawSXE37yJW8xbhdvyr/s16tqngCztV8tI2WNmZpNu6vPtY0jT0mazimli3SMyt/rP++v4v71dMK0fgiedPC+zXMez2+l6p4J+Ftw3hnXGntdRjhvrq2uYV8uORfl8yPzP4l/z92vM7zxB9jmX7RbzwM0aru+753+6tZPjP4l61rnhmx0G61C0lsbdvMWdVVd21dvl/8Ajv8AEtYPw88VrpepRx6rcTrHNI0jR/e8uP8Ahkj3fxbq46ODqKnKpW956nNXlHnjGJ2kmmtqNqsdyzRSK3nK235vJb7rVFfzW/h4w2pnnilkjWfai8bW/wB6qeueKodct7dbVv8ATLdpJJlVdq+XuX/9qs681VbTxBMLsXf2VY9kE6fO4Hy/J/u4wVpUqE95/cc9Zr2cYrc95/bM0+1ufBuuSS20MskEI8p3jBMf7z+Enp+FfGXwXuJbbx1prQyvEwnh5RiD+lFFdmQ/8iIWL/3tn6vaz/yL+jnv9j/9lr5T/ak0+1hi8JTx20KTzyfvZVjAaT93/Eep/GiivzbJf+RzU/roe5jv9xifKm4w2Nx5ZKfu/wCE4/iqhb3k/wDaFmPPkx9n/vn+7RRX7JD7R8ktjvtI/falc+Z8+bC3f5ufm29fr71T1aR01yx2sy5Y9Djp0oormX8X5foaLdGJ4A51iTPP+kSf+hV1usSPFG6ozIv77hTgfdaiinV/3gt7nn93+9uE3/P+6x83P8VdX4kuJV1TQ7ISuLOOwfZbhj5a/L2XoKKK9Crt953w+E59pH/4SCL5m/1vrWppdxKPEd8RK4KO2z5j8v09KKKwq/B8i6HxHVW//IRVv4vl5716r4SkdrOLLMcNxk/7K0UV8zX6Hv0viR1GvfPNHu+b9z35rK8YxoLVvlX/AFfpRRUo7KvwnC+B/m121zz+87/71fQLf8ev/AaKKp7mVH4TmtzeRbnJ4Ld6800+2iTxhdbYkX94/RQP71FFYz+GRhiNonhfxI+TVH2/L/pvbimPI7eI7QlmP7yPqaKK+qp/wI+h8viPiOvikc/Eiz+ZvntV38/e+vrV3wa7f23r/wAx/wCPj1oorzK+z9F+YQ/iH//Z"/>
  <p:tag name="MMPROD_10390LOGO" val="/9j/4AAQSkZJRgABAQAAAQABAAD/2wBDAAMCAgMCAgMDAwMEAwMEBQgFBQQEBQoHBwYIDAoMDAsKCwsNDhIQDQ4RDgsLEBYQERMUFRUVDA8XGBYUGBIUFRT/2wBDAQMEBAUEBQkFBQkUDQsNFBQUFBQUFBQUFBQUFBQUFBQUFBQUFBQUFBQUFBQUFBQUFBQUFBQUFBQUFBQUFBQUFBT/wAARCADOAM4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9C6Td9aWioOgKRfvU2hfnagAfvTKfs9qT+KrAbTaX/eo2L60ECUzZ8u6l/hpG+dagsPuLQvzUUfcpgH36P4KG/wBmjZ7UgGt1pKVvvUlADG6U2nN0pu35qsApq9ads9qZQAUz7tSbaa392gBrNsqNv9mnSbabt+WgBrUbaGpq7qAOiakopm/3qAH0i9KbQnagAfvSfxUtJ/FQA2k3/NTm601Yt1OUgFpkm7+GqPibxXofgqxW617VrbSoW/1azt+8k/65xr8zf8BWvNda+PtxcQt/wi/htmh/6CXiGT7LD/vLCv7z/vrbXHVxdOjHmnKx0UqFSp8MT1pYmf8A2qm+yyOjNt2ru2szfLXyz4o+IniSWPUJNc8dXOnx2scc1xZaBbra7VkbbHt+VpG3N8q/NWHoek6Xr32r7VputfaIZP3y67NcMzbvm3fM21q8OvntGnHmjzSPQp5dU+0fWVxqWn2qt5uqWMW3+9dRr/7NRa39jeRr9n1Cxn3LuXy7qNv/AGavieTxH4ds/F0mgt4Z0f8Ad6pHpbbpF+0t5iqyyLGy/d+b+9WDceKNJ1bWreztfD+g2KwtJJcLdzR2/wBoXzpIVWNtv/TPdVRzWUvelTfLua/2d/eP0C+xzbd3lt/wGq7JXxjpviPw/FrGsWOmza1pF9pepQ6W39n6hNHukk+6y/Nt2q25Wr0qx8ZeOtE/49fFjanGv/LDXbOO4Vv+2i7ZKX9tYeMuWpePqZSy6p8UT6AZf4lpteT2fx9vLBV/4SbwnPBD/FqGhSfao1/2mhb94v8AwHdXonhnxVovjexa88P6pbarCv3vIb95H/vR/eX/AIFXtUsTTqxvTlzHBOhUp/FE1N/vTKVutJXbGRiI1N3fWmvRu/76pEDKTdRuo3VYDW+ejd9aWmVAHRbfrTad96m0AFCdqZSq9ADn70ylbrWR4u8YaT4B0ZtV1mYxxM3k28EC7p7qb+GOFf4m/wDQamUvZ7lRjze6ad9dWul6fcahf3UFjY26+ZNc3Mnlxxr/ALTV474g+NOreJVa38FwtpGmt/zH9Qh3XMy/3re3b7q/9NJP++a81+KHxFvr/WNH1TxpZtBoclx5dnpNtumh0+T/AJZtIqr++mba3zfdX+GuJ8XeIfFmqa40ehtpmrw7Y9W8P3NtceS1x5fyzQs3+rk+Vm3Rttba27+GvkcZmc5e5hv/AAJ7Hu4bAxXvVTvNL/s2XxRqVu32m+8RWqxyXF7qjedNMsn3WWRv4d3y/Lt215jJf3XijQdNhn8RT3mva1dTaTq3h2dl2wq3mK22Pbuj8vareZ/F/wACruvF1np89vpviTVtUufBzQ2rQ3DRzLHJJHJtZrVm+bdtb+781cTffGSGLbH4S8PqqrGsK6pqysrMq/d+X/WN/wACavm8P9Yry54rml5nZicbhcFTvUlyknh/4W+IryHSVuL6VdPbR47eRbv5ruxuoZFkj/66R+Yrbd38Lba67S7W38JeINW1zxD4i0qC81COOOS2im8mH5W3eZtkkZtzV47qmveIPELf8TfxBfXMbf8ALtbN9nhX/gMf/s1Zcek2MDbks4t395l3N/301etLLqlaNsRL7kfI1eLsPT92jFyPUtUvvAN1qmoXFx42Vre+vI7640+CZWhkmj27fmWPd/yzX+Kquky+BdLvpLjSPHn9nyTLtkjl8mRW/eNJ/wAtI/70jVwUe2L7qqv/AAGq9wyyyNuVW/4DXV/Zvu8vtZHmf64S+L2Z6zY+BtB1bWNB1TTfEVteXGn6lcahM0E0cjXSzM0nlsqt/CzfLXcf2d9i1a41J7i+bdDtax8zdD8v8Ucf975a+X5NLs5W3NaxNJ/eVdrVqaT4j8QeHGX+y9evII1/5drlvtEbf8Bk+b/vlq8zFZNVqcvLU5vU9XDcW4eUuWrFxOojl8VeDdFXxddQrBdXjTXU1p9skkkvJrj/AI97X7P91Wj+X7v91q6qPxl4bvNQkum1T+z77Tbe3W48SWUjWbLdSf8ALFV+8zfKzbWVqxdH+Nccs1r/AMJXoqbreZZodQ0+Pzljk/56eW3zK3+7urYtdBt21TTfFnhdYPFkK3F5cXEDXSq0lxcbf3ys3yqyqu3a38LVg3WoyvWjyvo47H1lDF4fGRvTlzI9Y8C/tAala6bDceJY18Q6GzMq6/psf+kxqrbd00K/eX/aj/75r27T9Rs9b0u31DTbyDUNPuF3Q3Ns26ORa+D9P8W6x4L1y3m1Jo9P0ebUtQkura2Xd9qumXctvD/eVW2ruX7zM1ekeB/G8miao114S1Cxj1qRVk1Two10sltcN/y0X5flWZf+ei/8Cr6LC5jKD5a3wy2l/mclfAxlHmpn1Y/em7q5/wAD/EHSfiHo7X2mtJBNbt5d5ptyu25s5P7si/8AoLfdat77lfVU5c0TwZU5RlyyBqSiitSRlNb2qWoagDo6N/vRTKCBf9qhetNapLdPNbbuVf8Aab+GnKRZm+KPE+m+CvDt5rWryMtjar92P5pJpG+7DGv8TM1fLPjj4hSf2tN4g8R3FiviqaH/AIleiXNxth0+Hd8sKt91Wb+KRvvN8v3a6D4jfFDTfFGsR+INR1COx8I6bM1roayf8vU33ZLzb95v4lj/ALq/N/FXD6tpuqaj/b194aXSvEOk+KLOOPz57hf9HkWPy938SyR/7P3lavhMzzBVKn1dS93q/wBD6XA4Xlj7SXxHO6leN40uJtJ8P6tLKutbr77JdyMt34fvoWVmZv4ljb5l2/3m+X5am1rxN4f+E15faX4e0Oxl16RlZYIJGaOFdv8ArLhm+7J975V+Zv4qq+IPE03w30W18G6HqUmp+Io7eOO+1m5VWazj27V+6vzSf3Vb7q/erzu3tY7OFlTc25vMkllbc0jf3mb+JqwwmCdb+J/D6Lv5nz2d5/HAfuaPvT/IsahPea9qH9pa3eSarqH8LSf6uH/Zjj+6q02R9u7c21fvVHJKsUbNIyqqruZm/hrzfxB4mm1yTav7q1/5Zwf3v9pq+sw+Hcvdp/Cfk1SvWxlT2laXMegWes2t/cTQ28yytGu5tv3f++quM3y1xPgNNt5df7MKr/49XYSOqxszsqxr95mpV6fs6nLE5pR5ZcpJv3VC33qy28Uaf9qjhjmaeSRtq+Uu5f8AvqtL+9uqOXl+Iz977QtH/fVJv2R/71NqWVEP92jT7q88P6h/aGi3j6ZffxNF80c3+zJH91qNy0N9ylKMakeWXwnXhsXWwtTnoy5WenaH4t0X4pSWen65appniizWSSx3Nuj8xo2Xzrf/AGv9lvmrQ8H+FNaW80vT9S0m10zR/D8MLWcltMu6a6VWVmXb83lyK25vM/irxuaCO6j2y/wtujZW2tG395W/havTvBPjyTxhpt14R166aLVLq1kt7XUl+X7UrLt/7/L/AOPV8rjsFUo05ew+H8vQ/XMj4gjjl7Gt7s/zOqtfF9jf+JIdS8H61bN4qsVby/vLDfRr963ZvuyL/tLu219HeBfHVj8QfDsOrWStA25obqyk/wBZazL96Nq+PYbrxFBr2n+HW0mzudU02O3m0mysZNttbqsbQtcTSbf3cLbv9X97dXYeD/G9x4Z1RfHEFv8ALHI2m+JtPtv3izLG21po/wC80f3v9pa7sqxf1flo1Ze7LY+gxmG9rH2kfiPrWmb/AHqO1ure/tYbq1mW5tZo1mhnjbcsit8ystSN8n3a+5ifLyG7qb/49S0n1qhnQ0UrfPSVBA2vNvjp4jmtdFs/CNhM0GoeIty3Eit81vp6/wCub/gXyxr/ALzV6Zbp5sir/e/ir5H+Jnj+bVLrXPFVpJKkmqXkel6W1tGsk1vp8Mm1po42+83yySbV/vLXlZjiHRpe78UtF6npYOh7Sp7x5z46+JFjpvijTdU8PalZ30Okr9ht4NNja6WHd8skdxDt+78vyyRtuX+7W9qHiC4+F/gea4a1tbbxJ4gvpriz0u2+aG1kk+83+6q/M3+01ZvwnlbXvF39pQalE+2xaa8k0+P7LJ/rmWOO+X7rSNGvmN8qsu2uN8ReI28b+KL7Xt3+h/8AHnpq/wB23Vvvf9tG+b/vmvkKeGVatGjy6R1l5+R1ZxmEctwkpr4pfCZ9nB9ljZXkkubiRmmmnl+9NI33manb9n3lpzN8v8X92q91eQ2Ue64uEgX/AKaNtr6lR5tj8GqVZVp+0qS94x/GjNF4bvNv8Xlq3+6zLXmtu/m3FxI/3VbyVb+7/er0TVPEeh3VnNZy3y/vFZflVm/3a5Hwf4fj1dVa/miWNZGZoFk+ab5v/Qa9PDT9nCVzel7sZSkdN4Hg+y6PNfS/uo7j94rN/wA81/irmdc8QXGszbmZlt922G2/9mb/AGq7Txc/leHbxV+Vdqx/Kv3V3LXm9v8AvZJJivy/dj/3f71aYXlqSlUkTT/ec0zc8NwNLrFmv3treY3/AAGu8kb7396sX4f+H7iWG+vPL/eR2v2hV/i8nd8zbf8Avn/gNazOv3tyru/2vvV59evTqVpRj9k2q0K1OMZSj8Q7f/DRuqP7v3aZWDOEl30b6ZupG+emVEdv/iWobiJbiNf3jRSRsskckTbWjZfusv8AtUf71L/BVfErGtOrUo1OaJ634PvbX4uaPGurNPZ+JNL/ANHup9PuGt5JI2/iVl/5Zybfu/3qjs/irofhxdJ0PSPDt9Fp7blhVo9sbQ+Z5fmL95mZm3fK3zNtavMdF8RyeDfEFnr0HzR2/wC5vol/5bW7fe/75+8v+7XsU1r4R+Gmoat4wa68htYVdqxszLN8u7bDGv3mb71fEYyhHDVtU2n8K8z92yTMFmWFjL7UfiPXPgXr3/CP6hfeBZ5N1vbq2oaKzN961Zv3kP8A2zb/AMdavZN1fH9r4+XUlh8UaRY31tfeG5odSjgvofLkurORf3m1f7rR7v8AgS19ZabqNvqlja3lrJ59rcRrNDKv/LSNl3LX2mVYmWIoR9p8UdGc+OpRp1OaPwl2mfdo3fWj6V7x5R0v8VNpZKSoKicd8YNek8NfDHxBeWsnlX00K6fat/02uGWFf/Qmb/gNfOvijw5cfZbHT4vDeleJ9Bs4Y4f7Pnm8m7jZfl3RyN8v/oLf7VexfHy68248E6Ov3ZtQm1CZf9m3hbb/AORJFriWevzfiXGSpVoU4/Z1PqMsp2hKR5D4olvPAvwhuLF42s9Y1y8ksbeJpvOmt4ZGb5ZJv+WjRwqy7v8AarzmOJbe3jhiXbHGvlqv91a7T43ak15440fTV+aPTbGS8b/rpM21f/HVb/vquL7tXr5XGX1eNafxS1Pyzi3F+2xnsI/DFBv+7XD2/gq4v9QuLi/mZY/OkZVVt0jLu+X5v4a7b71RtXsQnKPwnwsXKJyeuWGh+HLFdumwT3UnyxrP83/AmrmfCtha38n2e88xWuv3kc6tt8tv7v8Ad21e8fM39sTL/Ctqqx/+Pbqz9J3fbLHZ97zI1X/vqvVpw/c81/eO+HNymzrlrq2iaXdWbzf2hps0e1ZW+9C38NbPg34b3HiO3hbTlXV5FVdsS/u4V/66NXceF/DMni3WF09Nqwt81xLt3LHHXuFjp2n+DfD62um6e8Vjar8ttaR+ZJI3/szV8TmuePCR9hS+OR9rkGSSx0fbVvdh+ZzPg/4aL4a+x3FxMk95arND5kX3ZreRdvlyf7S/3q434hfC2603w3Y/2NC19DpatNJAse6a8umbarN/djjWvV9H1m61S4uo7jQdQ0hYdvlyXrRstxu/u7Wb7taMcsbNIsUiM0LeXIscm5o2/ut/dr8/jjsTTxHteY/T6mW4epR9jy+6fLMbbo/m/wBZ/FtoX7or1j4seCI/scmvWEaxSQ/NeQKvysv/AD0/+Kryj73zL92v0zA46njKPPE/EM3yqpl2I5fshXo/w1+H1vrkP9papG0tju8uGDcy+d/eb/drz+xsJtRvrezgX95cSLDH/wACr6MjtY9OtbXS7L5Vjj8tdv8AyzjX+KvEzvMJYenGFGXvM+l4XyiOInKviI+6j551Lw/eWC6hcfZbn+y7e8ktY7to/lbbIyr81Zu+vfPHGht4o8K3mnwXn9mWNuvnST7dyt5fzKv+7u+81fPdjdNcWsMzbV3LuZa7cnxssZRlzfFE8ziTLKeX4iM6XwyLGzev3dyt8rK392vSvhi6+I/h+2lz3zafqHhe8Vre9VVZoY9rNDJtb7y7WZW/3a803V1fwf1FtN+Ii27t+71axkhb+75kP7xf/HfMrrzKlKWFlKPxR1NuFcX7HGexl8MzpvDPiO1s/EVjNb3Gp+I7fVJlsdQ1u90/7PbRrtbyYYflVVXdu+6rfe+9X0J+z3qW3wTNoLtum8P302m/9sfvQ/8Ajrf+O1xrSs/+s+b/AHqvfCe9/s74qa9Z/wDLPVNLt7xV/vSQyNG3/jrLXlcP5hGriJUuX4l+R+p4+n+65j3jf701utNV6Wv0k+WOnaj+Gmt0pagDxL4wXH2j4raXb7vls/D8kn/ApLjb/wC0653dWt8UH/4vNdbv+hftdv8A4ESVjt0r8c4klzY5x8kfZ4H+BE+d/H119t+KHiyb/njJb2q/9s4V/wDZmrFq54m+fx54w3fe/taT/wBBWqX36++w0eWjTjH+VfkfgWeT9pmFR+Y3af71M+//ALf96iSVYo2kdlVV/iZtq1irfrLJdLOzttm/d/K21o/l27auc+U9zhnhjEcSVpUYPljH7Vir4y0GTVLVbiCNmuLdfu/89F/u1h+B7D7ZqH2hv9Ta/wAX/TSuq82H/dX+9tZabbvDb7vJkVVZvMZf4WZv4qqnjpezlA/SsT4W4yjTf1espfge9fB/S1tfDMl9t/eXkzLu/wCmcfy/+hbq6TxB4r0PwrHDN4h8Saf4V03702oXzfdX+7HH/FIzf98/M1ec/Dv4safpel2ej6vbtYrb/u49Qg/eQt83/LRfvR/+PLXWeKfh9Y+NfEXg3xVDNp15NoNw11are263lheRyL8yyLu+b+8tfm8oxeZe0xsfcue3HKsVl+Fjh+W0oo7KNY7rUPs+jXn/AAksM3kyWNzabW+1RyRrIv3fl+633q54fDaDwb40luk0oaDq1xG018sM3nR6hHJ/Ezf3lkWuF1T4eab4q0rw9oOg65qUHhmz1aSTxBBoF0tvdzQyK3yx7vlVVk2/L93bXb/D/wAP6t4c8I2On6zqk+rzWMclvDPct5kkNr5jNHHJJ/Eyqy7mrrxdLBRw86lGVpyekfIzjTxUK0adT4bG5JFHcRtDKu6ORfLkVv4lavPfB/wt0O309ZL2OW+uIZpoZFnk2xr5cjL91f8AZ/vVpa98XvCuiSSQrfNqt0vytBpcfnbW/wBqT7q/99V5fffG7XJZL6PRobXTIZriS4VvJa8uVVv/ACGrf99V5GDw2McZRp+7zHrwyaeOlGXsua3c9oj8DaTFNDdWWlxWNxbtujubaPb5bf8AoNc/rHxG8N+FftFrrOtW0V8v/HxBaN9oubhv9lV+6teBaxe6l4lkaTWb7XNTb+7c3nlx/wDftWVawrizh0u409rWxfT7fzP30u7crf3V+9/er3KGR+1l++qG2Z5RisrwNTFU4r3VflPQvHnxO1D4hqun2trJovhtW/49Gb99df3fM2/dX/ZrCVdke1fu1y3iDxU1rcfZbParRsvmS/8AstdFJdR/Y/tTSKsO3zNzf3a+2oYGODpxjTifzDmONxGPqe0rSLG6rnh+/wDsHjDwvdL/AMs9UhX/AIDJujb/ANCrgr7x5tbba26sv8LSfxf8Bro7e4m8vSZpdqTfbLORlX+95y1viKMo0XGf2rmmWc1PGUpf3kfWTJ/47Ufh+f7F8WvCc33ftFrfWbf98xyL/wCg1JN8txJ/vVRt38rx94FZf+ghMv8A5LyV+Y5HLlzCJ++4qPNh2fR1u/y1M3Wq9m26Nanr9rj8J8XI6VulQ3ECzx+XKu5d27bU9MfvQxnhfxci8j4vafJ/DeeH2X/gUN1/9srFZ66j49Wv2fxB4D1T/ln9qutLkb/rtDuX/wAejrmK/IOKKUoYzm/mR9hlz5qJ84eNoPsfxK8XQtt/eXUdwv8AuyQxtWXsrrPjNYfY/iNb3i/6vVNNX5v70kLbf/QWWuQr7PAz9phqcv7qPxHP6XssyqXKGuPtsVk/55yRt/49QyyLu3LJt/vbWrqvBM8lr4q0+RN25Wb5vsrXG35fveWtexefqV5G0bX13Ksi7W+yaS0bNu/utJXiZnjpYetGnyn7H4e5rLLcHKEY83NI+c1l/wBqjzf4adfWUmm311YyxtFJbzSQ7ZWXcqq3y7tvy7tv92qu7a1dkZe7zRP6YoyjWpxqfzBJErtuT903+z8tO0/W9U0u4k02z1CWxW8jZm8hv3ci/wC0v/Aqj/2qq7/+J5D/ANesn/oxafLGp8USK9CnJe9Em+2ax4ckW8i1Cztmt/3izxq275f9lWrT8QeLfEHjRt2q30ktu3zfZv8AVwr/ANsV/wDZq5TxR/x6zfdX5a2l+RVWs50KcuWbj7xwrB0a1TmlH3ohHFDFH5flrL/d3fdX/gNO82o5H/u1G0uxdzVpex6Hs4U/eJGasPxFKzfYbdfvSXHmf9+1Zv8A4mvRl+GWqXVvHJZ6lotyzLu8v7Z5bL/s/MtcL408NeJvDWvaa17obeSsMixyR3EckcjMy/dZanC4nD1K3LGXvH5vxbnmGjlGIjRlzStynmvm7vJ/iZv3jV211Bcavo9vpNvIqzQxxtcSt91f+mf+9XJ6tol5ps39oS2/2a3mm2rAsm7y/wCKtrSfFsdraxwpZx+T95mik+b/AHv96vuJ/vIxlT+yfxvV1tKBNpfgiSK4VryRPJVtzKrbmkrsLe3+26xodv8A8/GqWsf/AJEVv/Zaq6fqMOpW/nQSbl/iVvvLXSfDuw/tT4meHYVX93atNqEn+z5a7V/8ekrxcZWlGnUnU6RZ35RTlWzClGXc+jJH82SRv9qs23/f/EzwLCq/8try4b/gMO3/ANmrQ/3qr+DYv7S+NlmvzbdL0eSRv9lriRVX/wAdjavzXh2HtMcpdrn7vjXy4dn0RZ/6qp6gt/ljWp6/aEfGM6dvvVG33qkbpULdakZ5/wDHbRJtZ+GerNaruvtP8vVLf/rpbssn/oKsteX295DqNrb3lu263uo1mj/3WXctfRVxEssbLJ8ysu1l/vLXzDo+myeFdU1zwnP/AMwe43Wrf3rObdJD/wB8/NH/AMBr4TijCe0oxrR+z+TPoMqq+97ORx/x40ZrzwbDrUS7rjQ7pbpv+vdv3c3/AI627/gNeRt/s/d+9X09cW8N5bzW91GslvNG0ckbfxKy7WWvl+40abwvqmoeHbzc02lybY5G/wCW1u3+pk/75+X/AIDXn8PYv2lGWHl8UfyPkeMMv5uXFU/SQR3t1YTLNZ3UtncR/wCrngbay0238Za9qmnwtda5qE8jLtk3XDfMy/K1Nk+6ax9NTat1H/zzupP/AB75v/Zq93FUqcuWUon0nhXVjPG1MPW97S8fvLf8bUyT/Zp7VE38VYe6f1XHliDVTj/5GD/ds2/9GVb/AI6r2/8AyGpv9m1X/wBCarJqy92Jk+Lvls5v7u3bW438VYHi/wD485P95f8A0Kt2X77VP2YkU/jkI3zf7tN/u/eXb826lorHlNpRueq+H/ibY3Wl28etalP/AGgvyzSz2Mc0cn+18q1z/wAQPiHoet6P/wAI/o0iahcLeLNNPBZtbx2+3+H5vvNXEq+35m/3qy/C6btPWZ/vXEjTf99Nurmw2V0/be37H87eIlKjk+DXsviqNlzUNNh1SzktZ/8AVyL/AA/eVq5GTwRfJJ8jQSr/AM9d3l/+O13n3VpuyvrYVZU/hP5iVSS91GD4f8NNpE32iW4ZpPu7Y/u17N8B9G82617XnX5WZdNtW/2Y/mk/8eZV/wCA15jdfamWOGyj83ULqRbe1i/vTN93/wCK/wCA19KeFfDVv4P8N6fotu3mrZw+W0v/AD0k/ik/4E26vleIcZKnR9nze9P8j9J4QwcqlSWKl9nSJrfeZdtWvgHa/wBqa54u8RD5o7rUPsdu396G3Xy//Qt1cz448QN4a8K319Au6+2rb2cX/PS4k+WNf++q9i+EfhBfBXgfSdJ+81vbqsjf89JP4m/763VjwrhPixEvQ+/zOt7saZ3ka1IP+A/8CqNetOr9HifNdDqm6VFSt1pKQxkleJ/H7Rm0S603xxbxsy6ev2PVlVf9ZZyN97/tm21v93dXtkn3jVPVLCHUbOa1njWWGaNo5Fb7rK1cuJoRrU5U5faNqM5U6ntEeA/K+3aysu3crL91lrzX4yeBZte0+HXtLhaXWtJjbdAv/L5a/ekj/wB5fvLXXWOnXXgDxBJ4N1Ft0aq1xoty3/La1/ih/wCukf8A6DV7WNUXRNJvtSdd0dnC1xJ+8WP5V/2m+WvxuVKvk+O5Y/8ADn1VSnSzDDypy2kfL9vdQ3lrHcW7LLDIu5W/vVi6ho1415JNZ6hPZ+ZtaRVVdrMvy7q9E8ceGrWLT/8AhOPC3+meGdQ/fX1tAvzWcn8Uir/Cu7/WL/C3zVyqussayIyyxsu5WVvlZa/SaFeGKp80T8WxNLHcOYrmw8pR7SXY5uTS9c/h1qT/AGt0KtTWsNeX7upRN/vW6109M2Vr7OP8p0x4yzyG2Ikc39n8QIv/AB9Wbf71vRp8t1a6hNJq0kCtIqxxtEu1fl/hb/vquiZP/wBmqd9ZrdR+W6qy1MqUZe6ezgPEDOcLWjUrVOeMfss5rxRLHeRta28kctxJ/q1Vt3/Am/2aVbrxIy/6vT2/4C3/AMVWrY6Da2DM0Ua/+zVf2bacaUeXlkd+Z+JWaYmt7TCS9nHtuc39q8Rf8+un/wDjy/8As1N/tHXv+gfZt/uzNXTMtNZP/HafsqcpfCebHxEz+P8Ay8/BHMyXmuXEMlu2mwRecvl+atx92t7T7X7Laxxp8vlqqrVlVWl+7VRjGPuxPmc64jzDP+T65Pm5RaT/AL5+X+9RsP8AdrW8GeCm8fXUkk8jQeFbNv8ATrvdt+1Mv/LGNv7v95qzq1YYenKpPZHmZdltXMa0adM6j4J+Ev7RvP8AhMLqNvJVWt9JVl+8v/LS4/4F91f9mvZaZGscUcccSxxwxrtjWJflVf4dtc7468VyeHNPt7fTY1ufEGpN9n022b+KT/no3+yv3q/Ma862bY2y67eR/QOEw1LLcLGnHaI7QbBviN8XLWzVfN0Xwr/pFw38Ml833V/7Zru/4E1fTVnbrFGq1578F/hzH8PvCdvY7vPvG/fXly33ppm+8zV6ZGuyv2LL8LDB4eNGPQ+Xr1/bVOccnaiijcO/WvRMTp/4qbRRUAMb71LtWnUjU+UDz34tfDmHx5oXk+Y1nqFvJ9osdQi/1lvMv3WX/PzLXgMkUfii4/s/xLp8jeINB/0ibRFk22943/LO4Vf+Wkbfw7vut96vriZN9eY/FT4Ww+MreG8tZm0zXrFvMsdQgX5oW/ut/eVv4lrwcyy6OMhfaUdmelg8VKhK0vhPmW18VeIPDXiTVtQ1mNm23UP9qW1kytZQxzQ7o4Y1+811u2r8u7zNzVn+PPhQ2kyTal4VVfLZftV54baRVkh3f8tIf7v3vmj/AO+a7S+iutU1qxsb+G18OeONNuPtkK3MPnWWpN5bR+ZH93d8rfd+9HXF31hH4V1LxRJf+IJYvECxx/ZV8lfO1yaRVZtysu5o937tY1+6q18fF1aNbT3XHp3PVxOFoZlR5KmqPP7W8hv1kaLduj+WSJl2yRt/dZf4ak/3q9Kt7Xw38XLVptS/4lXiS3vP7LXVNPXyftE3l+ZtVfm8xVVWX5v7tcr4g+G/izwpuaWx/t6x+99t0tf3m3/ah+9/3zur36WPpyly1Pdl2Z+WZlwviMP+8w/vROf31CzVDb6pa3UjRpcR/aF+9A3yyL/vK3zVY27PvfLXpx94+MqUalOXLKIxqi/u/wAVSSdaNm7pVIwlEj2/8Cpf4Vp6r/CtV7y9t9Oj3XU0UC/9NW21nY0hRqVPdiOao7i4jtYWmnkWKGP70kjbVWtTQ/C/iLxey/2No8q27f8AMQ1JWt7b/gP8Tf8AAa9I0f4QWfhCNdU1G1ufGuvRsv2e0VVjhjk/h8uNvlX/AHm3V5lfMKGH05ve7H1mXcM4rGS5qkeWJw/g/wCHN540jXUNU83RfCq/MzS/u7m+X/Z/55x/7X3mr0LVJ49Ut9N8P6ReQaD4d1SxaHS72C3W6tLrcvzQsvy+W235l+b5vmrM1jUdc8baBpcl1NbJoPiCRbG+8i3aSbQ7qORtrL/EzbvlZm+6y7ql1DRrfwHpNnfa5qUsV8t99qt9JstsltfXSt/ro4f4WZfmb5tqs26vn6tWrjKiUpe90ij9YwOAw+WUuSnH/t46i316Twb4JhuPFKpBcWKrZ/6NJ5n25l+WNo/9qT+7/DW98F/hzqGs6xN448UQr/a10vl2do3zLY2/8Ma/7VZ/w3+F+qeOdet/FnjKHymj+bT9JVv3dmv/ALM3+1X0dY2CwRrtr6vKcqjhOatU+ORw4zGe1/dx+EmtbfatWNm2hflob/Zr6g8sZRRSs9AHTfxUtJupagBm760tMb5afQBE3Wq8y7qtP3qORKAOF8ffDLR/Hmmta6jarL83mRy/dkjb+Flb7yt/tV4X4g0TxJ4BWS11u3ufEug+W0ceqWi/8TG1jZf4lX/Wf7y/N/s19VMm5vu1TvLCO6VllVWX+7Xn4rBUsRH95E6KGJqYf3kfFN54G0/W/tWveGr5tV0vy7O1XS9Nba0NvHtW4Vfm/wBYyqq/wtt3L/FWpod+3hXwn4q1pNHn0W3hmZbHTZN0ccjL8scixt80fmMyqy/7Ne1eNP2f9J1a+k1TS5J9D1j/AJ/dPk8mRv8Ae/hb/gS15zrHh/x14cXydW0ux8Y2KsrLLEv2W5+Vtytt+aNm/wC+a+QxuVYj3eX3o/ie9Qx9Op8XunC6P4w0H4kfYdP8SeH9P1C4j0mTUNU1Davk2ckbbWj3fe/u/wAVc34b8DeEdes9Nupb6+8OSa5eSW+k2VpdSfM0f3o9sit83y10Vxa+A/s7WN/DqfhO1kZY7iyvY2t45lWRpNvmfN96RtzfN821ar3nw5XxBHG3h7xhp9y1rdXF9p88lx50lvJNJGzfNu+b5Vk/76rGP7u8U5Uy54fD1o+/GMjPX4RaXdadcalZfECRtNt2aOa5lt4ZI42VtrKzfL91qkuvgzZ2ENxNqPj5oIbdVkml+ywx+Wrfd3fN/F/DXVXHwvuLX4R614Ts7NJWupJvLiVvlaOS4Vvmb+95dZNn8KPElhqGpbfKvodPvNPm0dbtvluLe38z9zI38LL5m1W/2VrmWKry5v33wvtutDkeT4Hm5vYxM2x+GXgWe402G48Walq82peZ9jWO8WNbho/9Yq+Wv3v9ndurct9L8H+EPC9n4i8PeH7OWS8kt4bWe+X5t0zbVaSRtzKq/wAVOvvhb/bmsTax4h+y6V9o1CS8a0guP+PeP7P5e5ZPl/fbljk3f7NN0/VPBvhfwPD4V1fxJa+JY442hkWJfOkmXduX5Y93zVjXlUqRioylJ9UdlLCYXD/DCMRuseN9Si1r+z724gby2m0vUoLSGSNY2mjb7LcL5i7vvRtH8vy/NUnwg07xNonhvT11RYF0GSzjuI47m6ZrnTW2ruVmZfmVvmbb/DUOi6vdeZND4I8F3Ms1wy+ZqWtyNuk2/d+X5pG2/wAPzLXXab8Bdc8bzR3HjXVnvofvf2fGvl2y/wDbP/4rdXo0MqrYiHs5QUYv7xzx1Gntqcv/AMJpDcatqFn4A0v+2tU1C48y6vfm+xLNt27v+mjf7teifDf4GfZdU/4SLxRdNrXiCRf9fP8AdhX+6q/wr/s16p4V8A6X4Xs44bC1SCNV2/KtdNHAsVfVYLLKODj7vxd+p4NfF1K+/wAJDZ2awL8q/LVrZ7U7bsp3/oVe1Y4iOipPv01ulUBG3yfNUbNT6Y3zUAdTRSNxTagB332obpTafQAym7flob7tJQAm2m7frT6KAKzJuqrNarLu3KtXv4KjaqsBy+qeDdL1KNlntYm/4DXA61+zn4N1lvMl0e08z+95K7q9ifvUe3fWHs4yDmkfP8n7LWgxM32Wa7s1b+GC4kX/ANmqr/wy1prNtl1LUpV/uteTN/7NX0UsK1FgVj7CjL7Jr7Wr/MeDW/7KfhOKRWuLVrpv+m/7z/0Kuy0X4LeG9EVVt9NiVV+78tek+Su2mN1reNGMPhM3VcviMex8PWtgqrBCkS/3VXbWgtqsX3asbaOi1ryoQ3bTttO/jplUAUU2kbpQAtMoZai3fNQQN/ipPvfdpzfdqNmoj/KWf//Z"/>
  <p:tag name="VIDEO_FILES_RECORD" val="&lt;Videos&gt;&lt;Video Name=&quot;FLV_296_1_74953.flv&quot; Position=&quot;1&quot; SlideID=&quot;296&quot;/&gt;&lt;/Videos&gt;&#10;"/>
  <p:tag name="MMPROD_DATA" val="&lt;object type=&quot;10002&quot; unique_id=&quot;901&quot;&gt;&lt;property id=&quot;10007&quot; value=&quot;Next&quot;/&gt;&lt;property id=&quot;10008&quot; value=&quot;Back&quot;/&gt;&lt;property id=&quot;10009&quot; value=&quot;Trả lời&quot;/&gt;&lt;property id=&quot;10012&quot; value=&quot;0&quot;/&gt;&lt;property id=&quot;10022&quot; value=&quot;Làm lại &quot;/&gt;&lt;property id=&quot;10068&quot; value=&quot;Đúng - click để tiếp tục &quot;/&gt;&lt;property id=&quot;10069&quot; value=&quot;Chưa đúng - click để tiếp tục &quot;/&gt;&lt;property id=&quot;10124&quot; value=&quot;Click to continue&quot;/&gt;&lt;property id=&quot;10125&quot; value=&quot;Click to submit answer&quot;/&gt;&lt;property id=&quot;10126&quot; value=&quot;Click to go back&quot;/&gt;&lt;property id=&quot;10127&quot; value=&quot;Xóa &quot;/&gt;&lt;property id=&quot;10128&quot; value=&quot;Click to clear&quot;/&gt;&lt;property id=&quot;10133&quot; value=&quot;6&quot;/&gt;&lt;property id=&quot;10134&quot; value=&quot;0&quot;/&gt;&lt;property id=&quot;10135&quot; value=&quot;,&quot;/&gt;&lt;property id=&quot;10136&quot; value=&quot;2&quot;/&gt;&lt;property id=&quot;10156&quot; value=&quot;0&quot;/&gt;&lt;property id=&quot;10157&quot; value=&quot;0&quot;/&gt;&lt;property id=&quot;10158&quot; value=&quot;0&quot;/&gt;&lt;property id=&quot;10177&quot; value=&quot;0&quot;/&gt;&lt;property id=&quot;10183&quot; value=&quot;Bạn hãy hoàn thành câu hỏi trước khi tiếp tục&quot;/&gt;&lt;property id=&quot;10185&quot; value=&quot;0&quot;/&gt;&lt;property id=&quot;10188&quot; value=&quot;The time to answer this question has expired.&quot;/&gt;&lt;property id=&quot;10189&quot; value=&quot;1&quot;/&gt;&lt;property id=&quot;10194&quot; value=&quot;0&quot;/&gt;&lt;property id=&quot;10195&quot; value=&quot;1&quot;/&gt;&lt;property id=&quot;10196&quot; value=&quot;0&quot;/&gt;&lt;property id=&quot;10198&quot; value=&quot;100&quot;/&gt;&lt;property id=&quot;10200&quot; value=&quot;1&quot;/&gt;&lt;property id=&quot;10212&quot; value=&quot;1&quot;/&gt;&lt;property id=&quot;10213&quot; value=&quot;1&quot;/&gt;&lt;property id=&quot;10214&quot; value=&quot;0&quot;/&gt;&lt;property id=&quot;10215&quot; value=&quot;0&quot;/&gt;&lt;property id=&quot;10216&quot; value=&quot;0&quot;/&gt;&lt;property id=&quot;10217&quot; value=&quot;1&quot;/&gt;&lt;property id=&quot;10218&quot; value=&quot;0&quot;/&gt;&lt;property id=&quot;10219&quot; value=&quot;0&quot;/&gt;&lt;property id=&quot;10220&quot; value=&quot;&amp;lt;Format Name=&amp;quot;Current Profile&amp;quot;&amp;gt;&amp;lt;Question FontName=&amp;quot;Times New Roman&amp;quot; IsBold=&amp;quot;0&amp;quot; IsItalic=&amp;quot;0&amp;quot; IsUnderline=&amp;quot;0&amp;quot; FontSize=&amp;quot;30&amp;quot; UseDefFont=&amp;quot;0&amp;quot;/&amp;gt;&amp;lt;Answer FontName=&amp;quot;Times New Roman&amp;quot; IsBold=&amp;quot;0&amp;quot; IsItalic=&amp;quot;0&amp;quot; IsUnderline=&amp;quot;0&amp;quot; FontSize=&amp;quot;30&amp;quot;/&amp;gt;&amp;lt;Button FontName=&amp;quot;Times New Roman&amp;quot; IsBold=&amp;quot;0&amp;quot; IsItalic=&amp;quot;0&amp;quot; IsUnderline=&amp;quot;0&amp;quot; FontSize=&amp;quot;14&amp;quot;/&amp;gt;&amp;lt;Message FontName=&amp;quot;Times New Roman&amp;quot; IsBold=&amp;quot;0&amp;quot; IsItalic=&amp;quot;0&amp;quot; IsUnderline=&amp;quot;0&amp;quot; FontSize=&amp;quot;18&amp;quot;/&amp;gt;&amp;lt;ButtonPlacement Orientation=&amp;quot;Horizontal&amp;quot; Position=&amp;quot;0&amp;quot;/&amp;gt;&amp;lt;/Format&amp;gt;&quot;/&gt;&lt;property id=&quot;10221&quot; value=&quot;&amp;lt;Format Name=&amp;quot;Presentation Default&amp;quot;&amp;gt;&amp;lt;Question FontName=&amp;quot;Century Schoolbook&amp;quot; IsBold=&amp;quot;0&amp;quot; IsItalic=&amp;quot;0&amp;quot; IsUnderline=&amp;quot;0&amp;quot; FontSize=&amp;quot;30&amp;quot;/&amp;gt;&amp;lt;Answer FontName=&amp;quot;Century Schoolbook&amp;quot; IsBold=&amp;quot;0&amp;quot; IsItalic=&amp;quot;0&amp;quot; IsUnderline=&amp;quot;0&amp;quot; FontSize=&amp;quot;30&amp;quot;/&amp;gt;&amp;lt;Button FontName=&amp;quot;Century Schoolbook&amp;quot; IsBold=&amp;quot;0&amp;quot; IsItalic=&amp;quot;0&amp;quot; IsUnderline=&amp;quot;0&amp;quot; FontSize=&amp;quot;14&amp;quot;/&amp;gt;&amp;lt;Message FontName=&amp;quot;Century Schoolbook&amp;quot; IsBold=&amp;quot;0&amp;quot; IsItalic=&amp;quot;0&amp;quot; IsUnderline=&amp;quot;0&amp;quot; FontSize=&amp;quot;18&amp;quot;/&amp;gt;&amp;lt;ButtonPlacement Orientation=&amp;quot;Horizontal&amp;quot; Position=&amp;quot;0&amp;quot;/&amp;gt;&amp;lt;/Format&amp;gt; &quot;/&gt;&lt;property id=&quot;10227&quot; value=&quot;0&quot;/&gt;&lt;property id=&quot;10229&quot; value=&quot;0&quot;/&gt;&lt;object type=&quot;10054&quot; unique_id=&quot;10002&quot;&gt;&lt;property id=&quot;10139&quot; value=&quot;1.0&quot;/&gt;&lt;property id=&quot;10141&quot; value=&quot;80&quot;/&gt;&lt;property id=&quot;10143&quot; value=&quot;0&quot;/&gt;&lt;property id=&quot;10144&quot; value=&quot;0&quot;/&gt;&lt;property id=&quot;10145&quot; value=&quot;0&quot;/&gt;&lt;property id=&quot;10146&quot; value=&quot;1&quot;/&gt;&lt;property id=&quot;10147&quot; value=&quot;0&quot;/&gt;&lt;property id=&quot;10148&quot; value=&quot;0&quot;/&gt;&lt;property id=&quot;10149&quot; value=&quot;0&quot;/&gt;&lt;property id=&quot;10150&quot; value=&quot;0&quot;/&gt;&lt;/object&gt;&lt;object type=&quot;10042&quot; unique_id=&quot;903&quot;&gt;&lt;object type=&quot;10003&quot; unique_id=&quot;10004&quot;&gt;&lt;property id=&quot;10002&quot; value=&quot;Quiz&quot;/&gt;&lt;property id=&quot;10003&quot; value=&quot;0&quot;/&gt;&lt;property id=&quot;10004&quot; value=&quot;0&quot;/&gt;&lt;property id=&quot;10005&quot; value=&quot;0&quot;/&gt;&lt;property id=&quot;10006&quot; value=&quot;0&quot;/&gt;&lt;property id=&quot;10010&quot; value=&quot;1&quot;/&gt;&lt;property id=&quot;10014&quot; value=&quot;1&quot;/&gt;&lt;property id=&quot;10015&quot; value=&quot;1&quot;/&gt;&lt;property id=&quot;10016&quot; value=&quot;1&quot;/&gt;&lt;property id=&quot;10017&quot; value=&quot;1&quot;/&gt;&lt;property id=&quot;10018&quot; value=&quot;1&quot;/&gt;&lt;property id=&quot;10029&quot; value=&quot;2&quot;/&gt;&lt;property id=&quot;10072&quot; value=&quot;Quiz10004&quot;/&gt;&lt;property id=&quot;10123&quot; value=&quot;1&quot;/&gt;&lt;property id=&quot;10129&quot; value=&quot;0&quot;/&gt;&lt;property id=&quot;10130&quot; value=&quot;80&quot;/&gt;&lt;property id=&quot;10160&quot; value=&quot;1&quot;/&gt;&lt;property id=&quot;10161&quot; value=&quot;1&quot;/&gt;&lt;property id=&quot;10162&quot; value=&quot;1&quot;/&gt;&lt;property id=&quot;10163&quot; value=&quot;0&quot;/&gt;&lt;property id=&quot;10164&quot; value=&quot;0&quot;/&gt;&lt;property id=&quot;10165&quot; value=&quot;Passed&quot;/&gt;&lt;property id=&quot;10166&quot; value=&quot;Failed&quot;/&gt;&lt;property id=&quot;10167&quot; value=&quot;FFFFFFFF&quot;/&gt;&lt;property id=&quot;10169&quot; value=&quot;Question %d of %d&quot;/&gt;&lt;property id=&quot;10170&quot; value=&quot;Send E-mail&quot;/&gt;&lt;property id=&quot;10171&quot; value=&quot;You answered this correctly!&quot;/&gt;&lt;property id=&quot;10172&quot; value=&quot;You did not answer this question completely&quot;/&gt;&lt;property id=&quot;10173&quot; value=&quot;Your answer:&quot;/&gt;&lt;property id=&quot;10174&quot; value=&quot;The correct answer is:&quot;/&gt;&lt;property id=&quot;10208&quot; value=&quot;0&quot;/&gt;&lt;property id=&quot;10222&quot; value=&quot;0&quot;/&gt;&lt;property id=&quot;10223&quot; value=&quot;1&quot;/&gt;&lt;property id=&quot;10224&quot; value=&quot;1&quot;/&gt;&lt;property id=&quot;10225&quot; value=&quot;Instruction Slide Title&quot;/&gt;&lt;property id=&quot;10226&quot; value=&quot;Write instructions for quiz takers here...&quot;/&gt;&lt;property id=&quot;10228&quot; value=&quot;40&quot;/&gt;&lt;object type=&quot;10062&quot; unique_id=&quot;10006&quot;&gt;&lt;object type=&quot;10050&quot; unique_id=&quot;10007&quot;&gt;&lt;property id=&quot;10020&quot; value=&quot;2&quot;/&gt;&lt;property id=&quot;10191&quot; value=&quot;-1&quot;/&gt;&lt;/object&gt;&lt;object type=&quot;10051&quot; unique_id=&quot;10008&quot;&gt;&lt;property id=&quot;10020&quot; value=&quot;2&quot;/&gt;&lt;property id=&quot;10191&quot; value=&quot;-1&quot;/&gt;&lt;/object&gt;&lt;/object&gt;&lt;object type=&quot;10061&quot; unique_id=&quot;20000&quot;/&gt;&lt;/object&gt;&lt;/object&gt;&lt;property id=&quot;10235&quot; value=&quot;0&quot;/&gt;&lt;property id=&quot;10236&quot; value=&quot;0&quot;/&gt;&lt;property id=&quot;10237&quot; value=&quot;0&quot;/&gt;&lt;property id=&quot;10238&quot; value=&quot;-1&quot;/&gt;&lt;property id=&quot;10239&quot; value=&quot;-1&quot;/&gt;&lt;property id=&quot;10240&quot; value=&quot;-1&quot;/&gt;&lt;property id=&quot;10241&quot; value=&quot;-1&quot;/&gt;&lt;property id=&quot;10242&quot; value=&quot;-1&quot;/&gt;&lt;property id=&quot;10243&quot; value=&quot;-1&quot;/&gt;&lt;property id=&quot;10244&quot; value=&quot;1&quot;/&gt;&lt;property id=&quot;10245&quot; value=&quot;0&quot;/&gt;&lt;/object&gt;&#10;"/>
  <p:tag name="MMPROD_TAG_VCONFIG" val="PD94bWwgdmVyc2lvbj0iMS4wIj8+DQo8Y29uZmlndXJhdGlvbj4NCgk8YnJhbmRpbmc+DQoJCTx1aWZvbnQgbmFtZT0iRk9OVF9OT1RFU19URVhUIiB2YWx1ZT0iVmVyZGFuYSw5LGZhbHNlLGZhbHNlLGZhbHNlIi8+DQoJPC9icmFuZGluZz4NCgk8Y29sb3JzPg0KCQk8dWljb2xvciBuYW1lPSJwcmltYXJ5IiB2YWx1ZT0iMHg2Rjg0ODgiLz4NCgkJPHVpY29sb3IgbmFtZT0iZ2xvdyIgdmFsdWU9IjB4MzVEMzM0Ii8+DQoJCTx1aWNvbG9yIG5hbWU9InRleHQiIHZhbHVlPSIweEZGRkZGRiIvPg0KCQk8dWljb2xvciBuYW1lPSJsaWdodCIgdmFsdWU9IjB4NEU1RDYwIi8+DQoJCTx1aWNvbG9yIG5hbWU9InNoYWRvdyIgdmFsdWU9IjB4MDAwMDAwIi8+DQoJCTx1aWNvbG9yIG5hbWU9ImJhY2tncm91bmQiIHZhbHVlPSIweDcyNzk3MSIvPg0KCTwvY29sb3JzPg0KCTxsYXlvdXQ+DQoJCTx1aXNob3cgbmFtZT0icHJlc2VudGF0aW9udGl0bGUiIHZhbHVlPSJ0cnVlIi8+DQoJCTx1aXNob3cgbmFtZT0icHJlc2VudGVycGhvdG8iIHZhbHVlPSJ0cnVlIi8+DQoJCTx1aXNob3cgbmFtZT0icHJlc2VudGVybmFtZSIgdmFsdWU9InRydWUiLz4NCgkJPHVpc2hvdyBuYW1lPSJwcmVzZW50ZXJ0aXRsZSIgdmFsdWU9InRydWUiLz4NCgkJPHVpc2hvdyBuYW1lPSJwcmVzZW50ZXJlbWFpbCIgdmFsdWU9InRydWUiLz4NCgkJPHVpc2hvdyBuYW1lPSJwcmVzZW50ZXJiaW8iIHZhbHVlPSJ0cnVlIi8+DQoJCTx1aXNob3cgbmFtZT0iY29tcGFueWxvZ28iIHZhbHVlPSJ0cnVlIi8+DQoJCTx1aXNob3cgbmFtZT0ic2lkZWJhciIgdmFsdWU9InRydWUiLz4NCgkJPHVpc2hvdyBuYW1lPSJvdXRsaW5lIiB2YWx1ZT0idHJ1ZSIvPg0KCQk8dWlzaG93IG5hbWU9InRodW1ibmFpbCIgdmFsdWU9InRydWUiLz4NCgkJPHVpc2hvdyBuYW1lPSJub3RlcyIgdmFsdWU9InRydWUiLz4NCgkJPHVpc2hvdyBuYW1lPSJzZWFyY2giIHZhbHVlPSJ0cnVlIi8+DQoJCTx1aXNob3cgbmFtZT0icXVpei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+DQoJCTx1aXJlcGxhY2UgbmFtZT0iaW5pdGlhbHRhYiIgdmFsdWU9Im91dGxpbmUiLz4NCgkJPHVpc2hvdyBuYW1lPSJjY3RleHRoaWdobGlnaHRpbmciIHZhbHVlPSJ0cnVlIi8+DQoJPC9sYXlvdXQ+DQoJPGxhbmd1YWdlIGlkPSJlb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WSURQTEFZSU5HIiB2YWx1ZT0iVmlkZW8gUGxheWluZyIvPg0KCQk8dWl0ZXh0IG5hbWU9IlNDUlVCQkFSU1RBVFVTX0xPQURJTkciIHZhbHVlPSJMb2FkaW5nIi8+DQoJCTx1aXRleHQgbmFtZT0iU0NSVUJCQVJTVEFUVVNfQlVGRkVSSU5HIiB2YWx1ZT0iQnVmZmVyaW5nIi8+DQoJCTx1aXRleHQgbmFtZT0iU0NSVUJCQVJTVEFUVVNfUVVFU1RJT04iIHZhbHVlPSJBbnN3ZXIgUXVlc3Rpb24iLz4NCgkJPHVpdGV4dCBuYW1lPSJTQ1JVQkJBUlNUQVRVU19SRVZJRVdRVUlaIiB2YWx1ZT0iUmV2aWV3aW5nIFF1aXoiLz4NCgkJPCEtLSBzdWJzdGl0dXRpb246ICVtID09IG1pbnV0ZXMgcmVtYWluaW5nIC0tPg0KCQk8IS0tIHN1YnN0aXR1dGlvbjogJXMgPT0gc2Vjb25kcyByZW1haW5pbmcgLS0+DQoJCTx1aXRleHQgbmFtZT0iRUxBUFNFRCIgdmFsdWU9IiVtIE1pbnV0ZXMgJXMgU2Vjb25kcyBSZW1haW5pbmciLz4NCgkJPHVpdGV4dCBuYW1lPSJOT1RGT1VORCIgdmFsdWU9Ik5vdGhpbmcgRm91bmQiLz4NCgkJPHVpdGV4dCBuYW1lPSJBVFRBQ0hNRU5UUyIgdmFsdWU9IkF0dGFjaG1lbnR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jdCIvPg0KCQk8dWl0ZXh0IG5hbWU9IlRBQl9RVUlaIiB2YWx1ZT0iUXVpeiIvPg0KCQk8dWl0ZXh0IG5hbWU9IlRBQl9PVVRMSU5FIiB2YWx1ZT0iT3V0bGluZSIvPg0KCQk8dWl0ZXh0IG5hbWU9IlRBQl9USFVNQiIgdmFsdWU9IlRodW1iIi8+DQoJCTx1aXRleHQgbmFtZT0iVEFCX05PVEVTIiB2YWx1ZT0iTm90ZXMiLz4NCgkJPHVpdGV4dCBuYW1lPSJUQUJfU0VBUkNIIiB2YWx1ZT0iU2VhcmNoIi8+DQoJCTx1aXRleHQgbmFtZT0iU0xJREVfSEVBRElORyIgdmFsdWU9IlNsaWRlIFRpdGxlIi8+DQoJCTx1aXRleHQgbmFtZT0iRFVSQVRJT05fSEVBRElORyIgdmFsdWU9IkR1cmF0aW9uIi8+DQoJCTx1aXRleHQgbmFtZT0iU0VBUkNIX0hFQURJTkciIHZhbHVlPSJTZWFyY2ggZm9yIHRleHQ6Ii8+DQoJCTx1aXRleHQgbmFtZT0iVEhVTUJfSEVBRElORyIgdmFsdWU9IlNsaWRlIi8+DQoJCTx1aXRleHQgbmFtZT0iVEhVTUJfSU5GTyIgdmFsdWU9IlNsaWRlIFRpdGxlL0R1cmF0aW9uIi8+DQoJCTx1aXRleHQgbmFtZT0iQVRUQUNITkFNRV9IRUFESU5HIiB2YWx1ZT0iRmlsZSBOYW1lIi8+DQoJCTx1aXRleHQgbmFtZT0iQVRUQUNIU0laRV9IRUFESU5HIiB2YWx1ZT0iU2l6ZSIvPg0KCQk8dWl0ZXh0IG5hbWU9IlNMSURFX05PVEVTIiB2YWx1ZT0iU2xpZGUgTm90ZXMiLz4NCgkJPCEtLXF1aXogcG9kIGFuZCBtZXNzYWdlIGJveCB0ZXh0cy0tPg0KCQk8dWl0ZXh0IG5hbWU9IlFVSVpQT0RfUVVJWl9BVFRFTVBUIiB2YWx1ZT0iUXVpeiBBdHRlbXB0OiIvPg0KCQk8dWl0ZXh0IG5hbWU9IlFVSVpQT0RfUVVJWl9BVFRFTVBUX1ZBTFVFIiB2YWx1ZT0iJW4gb2YgJXQiLz4NCgkJPHVpdGV4dCBuYW1lPSJRVUlaUE9EX1FVSVpfU0NPUkUiIHZhbHVlPSJTY29yZWQ6Ii8+DQoJCTx1aXRleHQgbmFtZT0iUVVJWlBPRF9RVUlaX1BBU1NTQ09SRSIgdmFsdWU9IlBhc3NpbmcgU2NvcmU6Ii8+DQoJCTx1aXRleHQgbmFtZT0iUVVJWlBPRF9RVUlaX01BWFNDT1JFIiB2YWx1ZT0iTWF4IFNjb3JlOiIvPg0KCQk8dWl0ZXh0IG5hbWU9IlFVSVpQT0RfUVVFU0FUTVBUX1NUUiIgdmFsdWU9IkF0dGVtcHQ6ICVuIG9mICV0Ii8+DQoJCTx1aXRleHQgbmFtZT0iUVVJWlBPRF9RVUVTVFlQRV9TVFIiIHZhbHVlPSJUeXBlOiAlcyIvPg0KCQk8dWl0ZXh0IG5hbWU9IlFVSVpQT0RfUVVFU1RZUEVfR1JEIiB2YWx1ZT0iR3JhZGVkIi8+DQoJCTx1aXRleHQgbmFtZT0iUVVJWlBPRF9RVUVTVFlQRV9TVlkiIHZhbHVlPSJTdXJ2ZXkiLz4NCgkJPHVpdGV4dCBuYW1lPSJRVUlaUE9EX1FVSVpBVE1QVF9JTkYiIHZhbHVlPSJJbmZpbml0ZSIvPg0KCQk8dWl0ZXh0IG5hbWU9IlFVSVpQT0RfUVVFU0FUTVBUX0lORiIgdmFsdWU9IkluZmluaXRlIi8+DQoJCTx1aXRleHQgbmFtZT0iV0FSTklOR01TR19ZRVNTVFJJTkciIHZhbHVlPSJZZXMiLz4NCgkJPHVpdGV4dCBuYW1lPSJXQVJOSU5HTVNHX05PU1RSSU5HIiB2YWx1ZT0iTm8iLz4NCgkJPHVpdGV4dCBuYW1lPSJXQVJOSU5HTVNHX1RJVExFU1RSSU5HIiB2YWx1ZT0iUXVpeiBOYXZpZ2F0aW9uIFdhcm5pbmciLz4NCgkJPHVpdGV4dCBuYW1lPSJXQVJOSU5HTVNHX01TR1NUUklORyIgdmFsdWU9IlRoZXJlIGFyZSB1bi1hdHRlbXB0ZWQgcXVlc3Rpb25zIGluIHRoaXMgUXVpei4NCg0KQ2xpY2tpbmcgWWVzIHdpbGwgdGFrZSB5b3Ugb3V0IG9mIHRoZSBRdWl6LiBDbGljayBObyB0byBjb250aW51ZSB0aGUgUXVpei4iLz4NCgkJPHVpdGV4dCBuYW1lPSJJTkZPUk1BVElPTl9IMjY0X0ZMQVNIUExBWUVSIiB2YWx1ZT0iVGhlIGN1cnJlbnQgdmVyc2lvbiBvZiBGbGFzaCBQbGF5ZXIgaW5zdGFsbGVkIG9uIHlvdXIgbWFjaGluZSBkb2VzIG5vdCBzdXBwb3J0IHRoaXMgdmlkZW8uIENsaWNrIG9uIHRoZSB2aWRlbyBhcmVhIHRvIGRvd25sb2FkIHRoZSBsYXRlc3QgRmxhc2ggUGxheWVy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TaG93IHNpZGViYXIgdG8gcGFydGljaXBhbnRzIi8+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m9saWUgJW4iLz4NCgkJPCEtLSBzdWJzdGl0dXRpb246ICVuID09IHNsaWRlIG51bWJlciAtLT4NCgkJPCEtLSBzdWJzdGl0dXRpb246ICV0ID09IHRvdGFsIHNsaWRlIGNvdW50IC0tPg0KCQk8dWl0ZXh0IG5hbWU9IlNDUlVCQkFSU1RBVFVTX1NMSURFSU5GTyIgdmFsdWU9IkZvbGllICVuIC8gJXQgfCAiLz4NCgkJPHVpdGV4dCBuYW1lPSJTQ1JVQkJBUlNUQVRVU19TVE9QUEVEIiB2YWx1ZT0iQmVlbmRldCIvPg0KCQk8dWl0ZXh0IG5hbWU9IlNDUlVCQkFSU1RBVFVTX1BMQVlJTkciIHZhbHVlPSJXaWVkZXJnYWJlIi8+DQoJCTx1aXRleHQgbmFtZT0iU0NSVUJCQVJTVEFUVVNfTk9BVURJTyIgdmFsdWU9IktlaW4gQXVkaW8iLz4NCgkJPHVpdGV4dCBuYW1lPSJTQ1JVQkJBUlNUQVRVU19WSURQTEFZSU5HIiB2YWx1ZT0iVmlkZW8gd2lyZCBhYmdlc3BpZWx0Ii8+DQoJCTx1aXRleHQgbmFtZT0iU0NSVUJCQVJTVEFUVVNfTE9BRElORyIgdmFsdWU9IkxhZGVuIi8+DQoJCTx1aXRleHQgbmFtZT0iU0NSVUJCQVJTVEFUVVNfQlVGRkVSSU5HIiB2YWx1ZT0iUHVmZmVybiIvPg0KCQk8dWl0ZXh0IG5hbWU9IlNDUlVCQkFSU1RBVFVTX1FVRVNUSU9OIiB2YWx1ZT0iRnJhZ2UgYmVhbnR3b3J0ZW4iLz4NCgkJPHVpdGV4dCBuYW1lPSJTQ1JVQkJBUlNUQVRVU19SRVZJRVdRVUlaIiB2YWx1ZT0iTm9jaG1hbHMgZHVyY2hzZWhlbiIvPg0KCQk8IS0tIHN1YnN0aXR1dGlvbjogJW0gPT0gbWludXRlcyByZW1haW5pbmcgLS0+DQoJCTwhLS0gc3Vic3RpdHV0aW9uOiAlcyA9PSBzZWNvbmRzIHJlbWFpbmluZyAtLT4NCgkJPHVpdGV4dCBuYW1lPSJFTEFQU0VEIiB2YWx1ZT0iUmVzdGRhdWVyOiAlbSBNaW51dGVuICVzIFNla3VuZGVuIi8+DQoJCTx1aXRleHQgbmFtZT0iTk9URk9VTkQiIHZhbHVlPSJOaWNodHMgZ2VmdW5kZW4iLz4NCgkJPHVpdGV4dCBuYW1lPSJBVFRBQ0hNRU5UUyIgdmFsdWU9IkFubGFnZW4iLz4NCgkJPCEtLSBzdWJzdGl0dXRpb246ICVwID09IGN1cnJlbnQgc3BlYWtlcidzIHRpdGxlIC0tPg0KCQk8dWl0ZXh0IG5hbWU9IkJJT1dJTl9USVRMRSIgdmFsdWU9IlNwcmVjaGVyOiAlcCIvPg0KCQk8dWl0ZXh0IG5hbWU9IkJJT0JUTl9USVRMRSIgdmFsdWU9IlNwcmVjaGVyIi8+DQoJCTx1aXRleHQgbmFtZT0iRElWSURFUkJUTl9USVRMRSIgdmFsdWU9InwiLz4NCgkJPHVpdGV4dCBuYW1lPSJDT05UQUNUQlROX1RJVExFIiB2YWx1ZT0iS29udGFrdCIvPg0KCQk8dWl0ZXh0IG5hbWU9IlRBQl9RVUlaIiB2YWx1ZT0iUXVpeiIvPg0KCQk8dWl0ZXh0IG5hbWU9IlRBQl9PVVRMSU5FIiB2YWx1ZT0iU3RydWt0dXIiLz4NCgkJPHVpdGV4dCBuYW1lPSJUQUJfVEhVTUIiIHZhbHVlPSJNaW5pYXR1ciIvPg0KCQk8dWl0ZXh0IG5hbWU9IlRBQl9OT1RFUyIgdmFsdWU9Ik5vdGl6ZW4iLz4NCgkJPHVpdGV4dCBuYW1lPSJUQUJfU0VBUkNIIiB2YWx1ZT0iU3VjaGVuIi8+DQoJCTx1aXRleHQgbmFtZT0iU0xJREVfSEVBRElORyIgdmFsdWU9IkZvbGllbnRpdGVsIi8+DQoJCTx1aXRleHQgbmFtZT0iRFVSQVRJT05fSEVBRElORyIgdmFsdWU9IkRhdWVyIi8+DQoJCTx1aXRleHQgbmFtZT0iU0VBUkNIX0hFQURJTkciIHZhbHVlPSJUZXh0IHN1Y2hlbjoiLz4NCgkJPHVpdGV4dCBuYW1lPSJUSFVNQl9IRUFESU5HIiB2YWx1ZT0iRm9saWUiLz4NCgkJPHVpdGV4dCBuYW1lPSJUSFVNQl9JTkZPIiB2YWx1ZT0iRm9saWVudGl0ZWwvRGF1ZXIiLz4NCgkJPHVpdGV4dCBuYW1lPSJBVFRBQ0hOQU1FX0hFQURJTkciIHZhbHVlPSJEYXRlaW5hbWUiLz4NCgkJPHVpdGV4dCBuYW1lPSJBVFRBQ0hTSVpFX0hFQURJTkciIHZhbHVlPSJHcsO2w59lIi8+DQoJCTx1aXRleHQgbmFtZT0iU0xJREVfTk9URVMiIHZhbHVlPSJGb2xpZW5ub3RpemVuIi8+DQoJCTwhLS1xdWl6IHBvZCBhbmQgbWVzc2FnZSBib3ggdGV4dHMtLT4NCgkJPHVpdGV4dCBuYW1lPSJRVUlaUE9EX1FVSVpfQVRURU1QVCIgdmFsdWU9IlF1aXp2ZXJzdWNoOiIvPg0KCQk8dWl0ZXh0IG5hbWU9IlFVSVpQT0RfUVVJWl9BVFRFTVBUX1ZBTFVFIiB2YWx1ZT0iJW4gdm9uICV0Ii8+DQoJCTx1aXRleHQgbmFtZT0iUVVJWlBPRF9RVUlaX1NDT1JFIiB2YWx1ZT0iRXJyZWljaHQ6Ii8+DQoJCTx1aXRleHQgbmFtZT0iUVVJWlBPRF9RVUlaX1BBU1NTQ09SRSIgdmFsdWU9Ik1pbmRlc3RwdW5rdHphaGw6Ii8+DQoJCTx1aXRleHQgbmFtZT0iUVVJWlBPRF9RVUlaX01BWFNDT1JFIiB2YWx1ZT0iTWF4aW1hbGUgUHVua3R6YWhsOiIvPg0KCQk8dWl0ZXh0IG5hbWU9IlFVSVpQT0RfUVVFU0FUTVBUX1NUUiIgdmFsdWU9IlZlcnN1Y2g6ICVuIHZvbiAldCIvPg0KCQk8dWl0ZXh0IG5hbWU9IlFVSVpQT0RfUVVFU1RZUEVfU1RSIiB2YWx1ZT0iVHlwOiAlcyIvPg0KCQk8dWl0ZXh0IG5hbWU9IlFVSVpQT0RfUVVFU1RZUEVfR1JEIiB2YWx1ZT0iQmV3ZXJ0ZXQiLz4NCgkJPHVpdGV4dCBuYW1lPSJRVUlaUE9EX1FVRVNUWVBFX1NWWSIgdmFsdWU9IlVtZnJhZ2UiLz4NCgkJPHVpdGV4dCBuYW1lPSJRVUlaUE9EX1FVSVpBVE1QVF9JTkYiIHZhbHVlPSJVbmVuZGxpY2giLz4NCgkJPHVpdGV4dCBuYW1lPSJRVUlaUE9EX1FVRVNBVE1QVF9JTkYiIHZhbHVlPSJVbmVuZGxpY2giLz4NCgkJPHVpdGV4dCBuYW1lPSJXQVJOSU5HTVNHX1lFU1NUUklORyIgdmFsdWU9IkphIi8+DQoJCTx1aXRleHQgbmFtZT0iV0FSTklOR01TR19OT1NUUklORyIgdmFsdWU9Ik5laW4iLz4NCgkJPHVpdGV4dCBuYW1lPSJXQVJOSU5HTVNHX1RJVExFU1RSSU5HIiB2YWx1ZT0iUXVpem5hdmlnYXRpb25zd2FybnVuZyIvPg0KCQk8dWl0ZXh0IG5hbWU9IldBUk5JTkdNU0dfTVNHU1RSSU5HIiB2YWx1ZT0iSW4gZGllc2VtIFF1aXogZ2lidCBlcyB1bmJlYW50d29ydGV0ZSBGcmFnZW4uDQoNCldlbm4gU2llIGF1ZiAmcXVvdDtKYSZxdW90OyBrbGlja2VuLCB3aXJkIGRhcyBRdWl6IGJlZW5kZXQuIEtsaWNrZW4gU2llIGF1ZiAmcXVvdDtOZWluJnF1b3Q7LCB1bSBtaXQgZGVtIFF1aXogZm9ydHp1ZmFocmVuLiIvPg0KCQk8dWl0ZXh0IG5hbWU9IklORk9STUFUSU9OX0gyNjRfRkxBU0hQTEFZRVIiIHZhbHVlPSJEYXMgVmlkZW8gd2lyZCB2b24gZGVyIG1vbWVudGFuIGF1ZiBkaWVzZW0gQ29tcHV0ZXIgaW5zdGFsbGllcnRlbiBWZXJzaW9uIHZvbiBGbGFzaCBQbGF5ZXIgbmljaHQgdW50ZXJzdMO8dHp0LiBLbGlja2VuIFNpZSBhdWYgZGVuIFZpZGVvYmVyZWljaCwgdW0gZGllIGFrdHVlbGxlIFZlcnNpb24gdm9uIEZsYXNoIFBsYXllciBoZXJ1bnRlcnp1bGFkZW4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RlbiBUZWlsbmVobWVybiBkaWUgU2VpdGVubGVpc3RlIGFuemVpZ2VuIi8+DQoJCTx1aXRleHQgbmFtZT0iTVVURSIgdmFsdWU9IlRvbiBhdXMiLz4NCgkJPHVpdGV4dCBuYW1lPSJET0NXUkFQX1RJVExFIiB2YWx1ZT0iUHJlc2VudGVyLUFuaGFuZyIvPg0KCQk8dWl0ZXh0IG5hbWU9IkRPQ1dSQVBfTVNHIiB2YWx1ZT0iQXVmIG1laW5lbSBBcmJlaXRzcGxhdHogc3BlaWNoZXJuIi8+DQoJCTx1aXRleHQgbmFtZT0iRE9DV1JBUF9QUk9NUFQiIHZhbHVlPSJadW0gSGVydW50ZXJsYWRlbiBrbGlja2VuIi8+DQoJPC9sYW5ndWFnZT4NCgk8bGFuZ3VhZ2UgaWQ9ImZy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WSURQTEFZSU5HIiB2YWx1ZT0iTGVjdHVyZSB2aWTDqW8gZW4gY291cnM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RVUlaIiB2YWx1ZT0iUXVpeiIvPg0KCQk8dWl0ZXh0IG5hbWU9IlRBQl9PVVRMSU5FIiB2YWx1ZT0iUGxhbiIvPg0KCQk8dWl0ZXh0IG5hbWU9IlRBQl9USFVNQiIgdmFsdWU9IkRpYXBvcyIvPg0KCQk8dWl0ZXh0IG5hbWU9IlRBQl9OT1RFUyIgdmFsdWU9Ik5vdGVzIi8+DQoJCTx1aXRleHQgbmFtZT0iVEFCX1NFQVJDSCIgdmFsdWU9IlJlY2hlcmNoZSIvPg0KCQk8dWl0ZXh0IG5hbWU9IlNMSURFX0hFQURJTkciIHZhbHVlPSJUaXRyZSBkZSBsYSBkaWFwb3NpdGl2ZSIvPg0KCQk8dWl0ZXh0IG5hbWU9IkRVUkFUSU9OX0hFQURJTkciIHZhbHVlPSJEdXLDqWUiLz4NCgkJPHVpdGV4dCBuYW1lPSJTRUFSQ0hfSEVBRElORyIgdmFsdWU9IlJlY2hlcmNoZSBkZSB0ZXh0ZSA6Ii8+DQoJCTx1aXRleHQgbmFtZT0iVEhVTUJfSEVBRElORyIgdmFsdWU9IkRpYXBvc2l0aXZlIi8+DQoJCTx1aXRleHQgbmFtZT0iVEhVTUJfSU5GTyIgdmFsdWU9IlRpdHJlL2R1csOpZSIvPg0KCQk8dWl0ZXh0IG5hbWU9IkFUVEFDSE5BTUVfSEVBRElORyIgdmFsdWU9Ik5vbSBkZSBmaWNoaWVyIi8+DQoJCTx1aXRleHQgbmFtZT0iQVRUQUNIU0laRV9IRUFESU5HIiB2YWx1ZT0iVGFpbGxlIi8+DQoJCTx1aXRleHQgbmFtZT0iU0xJREVfTk9URVMiIHZhbHVlPSJDb21tZW50YWlyZXMgZGVzIGRpYXBvc2l0aXZlcyIvPg0KCQk8IS0tcXVpeiBwb2QgYW5kIG1lc3NhZ2UgYm94IHRleHRzLS0+DQoJCTx1aXRleHQgbmFtZT0iUVVJWlBPRF9RVUlaX0FUVEVNUFQiIHZhbHVlPSJUZW50YXRpdmUgZGUgcXVlc3Rpb25uYWlyZSA6Ii8+DQoJCTx1aXRleHQgbmFtZT0iUVVJWlBPRF9RVUlaX0FUVEVNUFRfVkFMVUUiIHZhbHVlPSIlbiBzdXIgJXQiLz4NCgkJPHVpdGV4dCBuYW1lPSJRVUlaUE9EX1FVSVpfU0NPUkUiIHZhbHVlPSJOb3RlIG9idGVudWUgOiIvPg0KCQk8dWl0ZXh0IG5hbWU9IlFVSVpQT0RfUVVJWl9QQVNTU0NPUkUiIHZhbHVlPSJOb3RlIGQnYWRtaXNzaWJpbGl0w6nCoDoiLz4NCgkJPHVpdGV4dCBuYW1lPSJRVUlaUE9EX1FVSVpfTUFYU0NPUkUiIHZhbHVlPSJOb3RlIG1heGltYWxlIDoiLz4NCgkJPHVpdGV4dCBuYW1lPSJRVUlaUE9EX1FVRVNBVE1QVF9TVFIiIHZhbHVlPSJUZW50YXRpdmUgOiAlbiBzdXIgJXQiLz4NCgkJPHVpdGV4dCBuYW1lPSJRVUlaUE9EX1FVRVNUWVBFX1NUUiIgdmFsdWU9IlR5cGU6ICVzIi8+DQoJCTx1aXRleHQgbmFtZT0iUVVJWlBPRF9RVUVTVFlQRV9HUkQiIHZhbHVlPSJOb3TDqSIvPg0KCQk8dWl0ZXh0IG5hbWU9IlFVSVpQT0RfUVVFU1RZUEVfU1ZZIiB2YWx1ZT0iRW5xdcOqdGUiLz4NCgkJPHVpdGV4dCBuYW1lPSJRVUlaUE9EX1FVSVpBVE1QVF9JTkYiIHZhbHVlPSJJbGxpbWl0w6kiLz4NCgkJPHVpdGV4dCBuYW1lPSJRVUlaUE9EX1FVRVNBVE1QVF9JTkYiIHZhbHVlPSJJbGxpbWl0w6kiLz4NCgkJPHVpdGV4dCBuYW1lPSJXQVJOSU5HTVNHX1lFU1NUUklORyIgdmFsdWU9Ik91aSIvPg0KCQk8dWl0ZXh0IG5hbWU9IldBUk5JTkdNU0dfTk9TVFJJTkciIHZhbHVlPSJOb24iLz4NCgkJPHVpdGV4dCBuYW1lPSJXQVJOSU5HTVNHX1RJVExFU1RSSU5HIiB2YWx1ZT0iQXZlcnRpc3NlbWVudCBkZSBuYXZpZ2F0aW9uIGR1IHF1ZXN0aW9ubmFpcmUiLz4NCgkJPHVpdGV4dCBuYW1lPSJXQVJOSU5HTVNHX01TR1NUUklORyIgdmFsdWU9IlZvdXMgbidhdmV6IHBhcyByw6lwb25kdSDDoCBjZXJ0YWluZXMgcXVlc3Rpb25zIGRlIGNlIHF1ZXN0aW9ubmFpcmUuDQoNClNpIHZvdXMgY2xpcXVleiBzdXIgT3VpLCB2b3VzIHF1aXR0ZXJleiBsZSBxdWVzdGlvbm5haXJlLiBDbGlxdWV6IHN1ciBOb24gcG91ciBjb250aW51ZXIgbGUgcXVlc3Rpb25uYWlyZS4iLz4NCgkJPHVpdGV4dCBuYW1lPSJJTkZPUk1BVElPTl9IMjY0X0ZMQVNIUExBWUVSIiB2YWx1ZT0iTGEgdmVyc2lvbiBkZSBGbGFzaCBQbGF5ZXIgYWN0dWVsbGVtZW50IGluc3RhbGzDqWUgc3VyIHZvdHJlIG1hY2hpbmUgbmUgcHJlbmQgcGFzIGVuIGNoYXJnZSBjZSB0eXBlIGRlIHZpZMOpby4gQ2xpcXVleiBzdXIgbGEgem9uZSB2aWTDqW8gcG91ciB0w6lsw6ljaGFyZ2VyIGxhIGRlcm5pw6hyZSB2ZXJzaW9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udHJlciBsJ2VuY2FkcsOpIGF1eCBwYXJ0aWNpcGFudHMiLz4NCgkJPHVpdGV4dCBuYW1lPSJNVVRFIiB2YWx1ZT0iTXVldCIvPg0KCQk8dWl0ZXh0IG5hbWU9IkRPQ1dSQVBfVElUTEUiIHZhbHVlPSJQacOoY2Ugam9pbnRlIFByZXNlbnRlciIvPg0KCQk8dWl0ZXh0IG5hbWU9IkRPQ1dSQVBfTVNHIiB2YWx1ZT0iRW5yZWdpc3RyZXIgc3VyIG1vbiBvcmRpbmF0ZXVyIi8+DQoJCTx1aXRleHQgbmFtZT0iRE9DV1JBUF9QUk9NUFQiIHZhbHVlPSJDbGlxdWVyIHBvdXIgdMOpbMOpY2hhcmdlciIvPg0KCTwvbGFuZ3VhZ2U+DQoJPGxhbmd1YWdlIGlkPSJqYS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w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WSURQTEFZSU5HIiB2YWx1ZT0i44OT44OH44Kq5YaN55Sf5Lit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1FVSVoiIHZhbHVlPSLjgq/jgqTjgroiLz4NCgkJPHVpdGV4dCBuYW1lPSJUQUJfT1VUTElORSIgdmFsdWU9IuOCouOCpuODiOODqeOCpOODsyIvPg0KCQk8dWl0ZXh0IG5hbWU9IlRBQl9USFVNQiIgdmFsdWU9IuOCteODoOODjeODvOODqy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5qSc57Si44GZ44KL44OG44Kt44K544O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cXVpeiBwb2QgYW5kIG1lc3NhZ2UgYm94IHRleHRzLS0+DQoJCTx1aXRleHQgbmFtZT0iUVVJWlBPRF9RVUlaX0FUVEVNUFQiIHZhbHVlPSLjgq/jgqTjgrroqabooYzlm57mlbAgOiAiLz4NCgkJPHVpdGV4dCBuYW1lPSJRVUlaUE9EX1FVSVpfQVRURU1QVF9WQUxVRSIgdmFsdWU9IiVuIC8gJXQiLz4NCgkJPHVpdGV4dCBuYW1lPSJRVUlaUE9EX1FVSVpfU0NPUkUiIHZhbHVlPSLjgrnjgrPjgqIgOiAiLz4NCgkJPHVpdGV4dCBuYW1lPSJRVUlaUE9EX1FVSVpfUEFTU1NDT1JFIiB2YWx1ZT0i5ZCI5qC854K5IDoiLz4NCgkJPHVpdGV4dCBuYW1lPSJRVUlaUE9EX1FVSVpfTUFYU0NPUkUiIHZhbHVlPSLmnIDpq5jlvpfngrkgOiAiLz4NCgkJPHVpdGV4dCBuYW1lPSJRVUlaUE9EX1FVRVNBVE1QVF9TVFIiIHZhbHVlPSLoqabooYzlm57mlbAgOiAlbiAvICV0Ii8+DQoJCTx1aXRleHQgbmFtZT0iUVVJWlBPRF9RVUVTVFlQRV9TVFIiIHZhbHVlPSLjgr/jgqTjg5cgOiAlcyIvPg0KCQk8dWl0ZXh0IG5hbWU9IlFVSVpQT0RfUVVFU1RZUEVfR1JEIiB2YWx1ZT0i6KmV5L6hIi8+DQoJCTx1aXRleHQgbmFtZT0iUVVJWlBPRF9RVUVTVFlQRV9TVlkiIHZhbHVlPSLjgqLjg7PjgrHjg7zjg4giLz4NCgkJPHVpdGV4dCBuYW1lPSJRVUlaUE9EX1FVSVpBVE1QVF9JTkYiIHZhbHVlPSLnhKHliLbpmZAiLz4NCgkJPHVpdGV4dCBuYW1lPSJRVUlaUE9EX1FVRVNBVE1QVF9JTkYiIHZhbHVlPSLnhKHliLbpmZAiLz4NCgkJPHVpdGV4dCBuYW1lPSJXQVJOSU5HTVNHX1lFU1NUUklORyIgdmFsdWU9IuOBr+OBhCIvPg0KCQk8dWl0ZXh0IG5hbWU9IldBUk5JTkdNU0dfTk9TVFJJTkciIHZhbHVlPSLjgYTjgYTjgYgiLz4NCgkJPHVpdGV4dCBuYW1lPSJXQVJOSU5HTVNHX1RJVExFU1RSSU5HIiB2YWx1ZT0i44Kv44Kk44K644Gu44OK44OT44Ky44O844K344On44Oz44Gr6Zai44GZ44KL6K2m5ZGKIi8+DQoJCTx1aXRleHQgbmFtZT0iV0FSTklOR01TR19NU0dTVFJJTkciIHZhbHVlPSLjgZPjga7jgq/jgqTjgrrjgavjga/jgIHjgb7jgaDop6PnrZTjgZfjgabjgYTjgarjgYTos6rllY/jgYzjgYLjgorjgb7jgZnjgIINCg0KIOOCr+OCpOOCuuOCkue1guS6huOBmeOCi+OBq+OBr+OAgeOAjOOBr+OBhOOAjeOCkuOCr+ODquODg+OCr+OBl+OBvuOBmeOAguOCr+OCpOOCuuOCkue2muihjOOBmeOCi+OBq+OBr+OAgeOAjOOBhOOBhOOBiOOAjeOCkuOCr+ODquODg+OCr+OBl+OBvuOBmeOAgiIvPg0KCQk8dWl0ZXh0IG5hbWU9IklORk9STUFUSU9OX0gyNjRfRkxBU0hQTEFZRVIiIHZhbHVlPSLjgYrkvb/jgYTjga7jgrPjg7Pjg5Tjg6Xjg7zjgr/jgavnj77lnKjjgqTjg7Pjgrnjg4jjg7zjg6vjgZXjgozjgabjgYTjgosgRmxhc2ggUGxheWVyIOOBruODkOODvOOCuOODp+ODs+OBr+OAgeOBk+OBruODk+ODh+OCquOCkuOCteODneODvOODiOOBl+OBpuOBhOOBvuOBm+OCk+OAguacgOaWsOOBriBGbGFzaCBQbGF5ZXIg44KS44OA44Km44Oz44Ot44O844OJ44GZ44KL44Gr44Gv44CB44OT44OH44Kq6aCY5Z+f44KS44Kv44Oq44OD44Kv44GX44Gm44GP44Gg44GV44GE44CC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OCteOCpOODieODkOODvOOCkuWPguWKoOiAheOBq+imi+OBm+OCiyIvPg0KCQk8dWl0ZXh0IG5hbWU9Ik1VVEUiIHZhbHVlPSLjg5/jg6Xjg7zjg4giLz4NCgkJPHVpdGV4dCBuYW1lPSJET0NXUkFQX1RJVExFIiB2YWx1ZT0iUHJlc2VudGVyIOa3u+S7mOODleOCoeOCpOODqyIvPg0KCQk8dWl0ZXh0IG5hbWU9IkRPQ1dSQVBfTVNHIiB2YWx1ZT0i44Oe44Kk44Kz44Oz44OU44Ol44O844K/44Gr5L+d5a2YIi8+DQoJCTx1aXRleHQgbmFtZT0iRE9DV1JBUF9QUk9NUFQiIHZhbHVlPSLjgq/jg6rjg4Pjgq/jgZfjgabjg4Djgqbjg7Pjg63jg7zjg4kiLz4NCgk8L2xhbmd1YWdlPg0KCTxsYW5ndWFnZSBpZD0ia28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S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yKrOudvOydtOuTnCAlbiIvPg0KCQk8IS0tIHN1YnN0aXR1dGlvbjogJW4gPT0gc2xpZGUgbnVtYmVyIC0tPg0KCQk8IS0tIHN1YnN0aXR1dGlvbjogJXQgPT0gdG90YWwgc2xpZGUgY291bnQgLS0+DQoJCTx1aXRleHQgbmFtZT0iU0NSVUJCQVJTVEFUVVNfU0xJREVJTkZPIiB2YWx1ZT0i7Iqs65287J2065OcICVuIC8gJXQgfCAiLz4NCgkJPHVpdGV4dCBuYW1lPSJTQ1JVQkJBUlNUQVRVU19TVE9QUEVEIiB2YWx1ZT0i7KSR7KeA65CoIi8+DQoJCTx1aXRleHQgbmFtZT0iU0NSVUJCQVJTVEFUVVNfUExBWUlORyIgdmFsdWU9IuyerOyDnSIvPg0KCQk8dWl0ZXh0IG5hbWU9IlNDUlVCQkFSU1RBVFVTX05PQVVESU8iIHZhbHVlPSLsmKTrlJTsmKQg7JeG7J2MIi8+DQoJCTx1aXRleHQgbmFtZT0iU0NSVUJCQVJTVEFUVVNfVklEUExBWUlORyIgdmFsdWU9Iuu5hOuUlOyYpCDsnqzsg50g7KSRIi8+DQoJCTx1aXRleHQgbmFtZT0iU0NSVUJCQVJTVEFUVVNfTE9BRElORyIgdmFsdWU9IuuhnOuUqSIvPg0KCQk8dWl0ZXh0IG5hbWU9IlNDUlVCQkFSU1RBVFVTX0JVRkZFUklORyIgdmFsdWU9IuuyhO2NvOungSIvPg0KCQk8dWl0ZXh0IG5hbWU9IlNDUlVCQkFSU1RBVFVTX1FVRVNUSU9OIiB2YWx1ZT0i7KeI66y47JeQIOuLte2VmOq4sCIvPg0KCQk8dWl0ZXh0IG5hbWU9IlNDUlVCQkFSU1RBVFVTX1JFVklFV1FVSVoiIHZhbHVlPSLsp4jrrLgg64uk7Iuc67O06riwIi8+DQoJCTwhLS0gc3Vic3RpdHV0aW9uOiAlbSA9PSBtaW51dGVzIHJlbWFpbmluZyAtLT4NCgkJPCEtLSBzdWJzdGl0dXRpb246ICVzID09IHNlY29uZHMgcmVtYWluaW5nIC0tPg0KCQk8dWl0ZXh0IG5hbWU9IkVMQVBTRUQiIHZhbHVlPSIlbeu2hCAlc+y0iCDrgqjsnYwiLz4NCgkJPHVpdGV4dCBuYW1lPSJOT1RGT1VORCIgdmFsdWU9IuyXhuydjCIvPg0KCQk8dWl0ZXh0IG5hbWU9IkFUVEFDSE1FTlRTIiB2YWx1ZT0i7LKo67aAIO2MjOydvCIvPg0KCQk8IS0tIHN1YnN0aXR1dGlvbjogJXAgPT0gY3VycmVudCBzcGVha2VyJ3MgdGl0bGUgLS0+DQoJCTx1aXRleHQgbmFtZT0iQklPV0lOX1RJVExFIiB2YWx1ZT0i6rK966ClIOyGjOqwnDogJXAiLz4NCgkJPHVpdGV4dCBuYW1lPSJCSU9CVE5fVElUTEUiIHZhbHVlPSLqsr3roKUg7IaM6rCcIi8+DQoJCTx1aXRleHQgbmFtZT0iRElWSURFUkJUTl9USVRMRSIgdmFsdWU9InwiLz4NCgkJPHVpdGV4dCBuYW1lPSJDT05UQUNUQlROX1RJVExFIiB2YWx1ZT0i7Jew65297LKYIi8+DQoJCTx1aXRleHQgbmFtZT0iVEFCX1FVSVoiIHZhbHVlPSLtgLTspogiLz4NCgkJPHVpdGV4dCBuYW1lPSJUQUJfT1VUTElORSIgdmFsdWU9IuqwnOyalCIvPg0KCQk8dWl0ZXh0IG5hbWU9IlRBQl9USFVNQiIgdmFsdWU9Iuy2leyGjO2MkCIvPg0KCQk8dWl0ZXh0IG5hbWU9IlRBQl9OT1RFUyIgdmFsdWU9IuuFuO2KuCIvPg0KCQk8dWl0ZXh0IG5hbWU9IlRBQl9TRUFSQ0giIHZhbHVlPSLqsoDsg4kiLz4NCgkJPHVpdGV4dCBuYW1lPSJTTElERV9IRUFESU5HIiB2YWx1ZT0i7Iqs65287J2065OcIOygnOuqqSIvPg0KCQk8dWl0ZXh0IG5hbWU9IkRVUkFUSU9OX0hFQURJTkciIHZhbHVlPSLsnqzsg53si5zqsIQiLz4NCgkJPHVpdGV4dCBuYW1lPSJTRUFSQ0hfSEVBRElORyIgdmFsdWU9Iu2FjeyKpO2KuCDqsoDsg4k6Ii8+DQoJCTx1aXRleHQgbmFtZT0iVEhVTUJfSEVBRElORyIgdmFsdWU9IuyKrOudvOydtOuTnCIvPg0KCQk8dWl0ZXh0IG5hbWU9IlRIVU1CX0lORk8iIHZhbHVlPSLsoJzrqqkv7J6s7IOd7Iuc6rCEIi8+DQoJCTx1aXRleHQgbmFtZT0iQVRUQUNITkFNRV9IRUFESU5HIiB2YWx1ZT0i7YyM7J28IOydtOumhCIvPg0KCQk8dWl0ZXh0IG5hbWU9IkFUVEFDSFNJWkVfSEVBRElORyIgdmFsdWU9Iu2BrOq4sCIvPg0KCQk8dWl0ZXh0IG5hbWU9IlNMSURFX05PVEVTIiB2YWx1ZT0i7Iqs65287J2065OcIOuFuO2KuCIvPg0KCQk8IS0tcXVpeiBwb2QgYW5kIG1lc3NhZ2UgYm94IHRleHRzLS0+DQoJCTx1aXRleHQgbmFtZT0iUVVJWlBPRF9RVUlaX0FUVEVNUFQiIHZhbHVlPSLtgLTspogg7Iuc64+EIO2an+yImDoiLz4NCgkJPHVpdGV4dCBuYW1lPSJRVUlaUE9EX1FVSVpfQVRURU1QVF9WQUxVRSIgdmFsdWU9IiVuLyV0Ii8+DQoJCTx1aXRleHQgbmFtZT0iUVVJWlBPRF9RVUlaX1NDT1JFIiB2YWx1ZT0i65Od7KCQOiIvPg0KCQk8dWl0ZXh0IG5hbWU9IlFVSVpQT0RfUVVJWl9QQVNTU0NPUkUiIHZhbHVlPSLthrXqs7wg7KCQ7IiYOiIvPg0KCQk8dWl0ZXh0IG5hbWU9IlFVSVpQT0RfUVVJWl9NQVhTQ09SRSIgdmFsdWU9Iuy1nOqzoCDsoJDsiJg6Ii8+DQoJCTx1aXRleHQgbmFtZT0iUVVJWlBPRF9RVUVTQVRNUFRfU1RSIiB2YWx1ZT0i7Iuc64+EIO2an+yImDogJW4vJXQiLz4NCgkJPHVpdGV4dCBuYW1lPSJRVUlaUE9EX1FVRVNUWVBFX1NUUiIgdmFsdWU9IuycoO2YlTogJXMiLz4NCgkJPHVpdGV4dCBuYW1lPSJRVUlaUE9EX1FVRVNUWVBFX0dSRCIgdmFsdWU9IuygkOyImCDrp6TquLDquLAg7JmE66OMIi8+DQoJCTx1aXRleHQgbmFtZT0iUVVJWlBPRF9RVUVTVFlQRV9TVlkiIHZhbHVlPSLshKTrrLgg7KGw7IKsIi8+DQoJCTx1aXRleHQgbmFtZT0iUVVJWlBPRF9RVUlaQVRNUFRfSU5GIiB2YWx1ZT0i66y07ZWcIi8+DQoJCTx1aXRleHQgbmFtZT0iUVVJWlBPRF9RVUVTQVRNUFRfSU5GIiB2YWx1ZT0i66y07ZWcIi8+DQoJCTx1aXRleHQgbmFtZT0iV0FSTklOR01TR19ZRVNTVFJJTkciIHZhbHVlPSLsmIgiLz4NCgkJPHVpdGV4dCBuYW1lPSJXQVJOSU5HTVNHX05PU1RSSU5HIiB2YWx1ZT0i7JWE64uI7JikIi8+DQoJCTx1aXRleHQgbmFtZT0iV0FSTklOR01TR19USVRMRVNUUklORyIgdmFsdWU9Iu2AtOymiCDrgrTruYTqsozsnbTshZgg6rK96rOgIi8+DQoJCTx1aXRleHQgbmFtZT0iV0FSTklOR01TR19NU0dTVFJJTkciIHZhbHVlPSLsnbQg7YC07KaI7JeQ7IScIOyLnOuPhO2VmOyngCDslYrsnYAg7KeI66y47J20IOyeiOyKteuLiOuLpC4NCg0K7YC07KaI66W8IOyiheujjO2VmOugpOuptCBb7JiIXeulvCDtgbTrpq3tlZjqs6AsIO2AtOymiOulvCDqs4Tsho3tlZjroKTrqbQgW+yVhOuLiOyYpF3rpbwg7YG066at7ZWY7Iut7Iuc7JikLiIvPg0KCQk8dWl0ZXh0IG5hbWU9IklORk9STUFUSU9OX0gyNjRfRkxBU0hQTEFZRVIiIHZhbHVlPSLsi5zsiqTthZzsl5Ag7ISk7LmY65CY7Ja0IOyeiOuKlCDtmITsnqwg67KE7KCE7J2YIEZsYXNoIFBsYXllcuuKlCDsnbQg67mE65SU7Jik66W8IOyngOybkO2VmOyngCDslYrsirXri4jri6QuIOy1nOyLoCBGbGFzaCBQbGF5ZXLrpbwg64uk7Jq066Gc65Oc7ZWY66Ck66m0IOu5hOuUlOyYpCDsmIHsl63snYQg7YG066at7ZWY7Iut7Iuc7Jik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ssLjsl6zsnpDsl5Dqsowg7IS466GcIOunieuMgCDrs7TsnbTquLAiLz4NCgkJPHVpdGV4dCBuYW1lPSJNVVRFIiB2YWx1ZT0i7J2M7IaM6rGwIi8+DQoJCTx1aXRleHQgbmFtZT0iRE9DV1JBUF9USVRMRSIgdmFsdWU9IlByZXNlbnRlciDtjIzsnbwg7LKo67aAIi8+DQoJCTx1aXRleHQgbmFtZT0iRE9DV1JBUF9NU0ciIHZhbHVlPSLrgrQg7Lu07ZOo7YSw7JeQIOyggOyepSIvPg0KCQk8dWl0ZXh0IG5hbWU9IkRPQ1dSQVBfUFJPTVBUIiB2YWx1ZT0i7YG066at7ZWY7JesIOuLpOyatOuhnOuTnCIvPg0KCTwvbGFuZ3VhZ2U+DQoJPGxhbmd1YWdlIGlkPSJlcy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YSAlbiIvPg0KCQk8IS0tIHN1YnN0aXR1dGlvbjogJW4gPT0gc2xpZGUgbnVtYmVyIC0tPg0KCQk8IS0tIHN1YnN0aXR1dGlvbjogJXQgPT0gdG90YWwgc2xpZGUgY291bnQgLS0+DQoJCTx1aXRleHQgbmFtZT0iU0NSVUJCQVJTVEFUVVNfU0xJREVJTkZPIiB2YWx1ZT0iRGlhcG9zaXRpdmEgJW4gLyAldCB8ICIvPg0KCQk8dWl0ZXh0IG5hbWU9IlNDUlVCQkFSU1RBVFVTX1NUT1BQRUQiIHZhbHVlPSJEZXRlbmlkYSIvPg0KCQk8dWl0ZXh0IG5hbWU9IlNDUlVCQkFSU1RBVFVTX1BMQVlJTkciIHZhbHVlPSJSZXByb2R1Y2llbmRvIi8+DQoJCTx1aXRleHQgbmFtZT0iU0NSVUJCQVJTVEFUVVNfTk9BVURJTyIgdmFsdWU9IlNpbiBzb25pZG8iLz4NCgkJPHVpdGV4dCBuYW1lPSJTQ1JVQkJBUlNUQVRVU19WSURQTEFZSU5HIiB2YWx1ZT0iVsOtZGVvIGVuIHJlcHJvZC4iLz4NCgkJPHVpdGV4dCBuYW1lPSJTQ1JVQkJBUlNUQVRVU19MT0FESU5HIiB2YWx1ZT0iQ2FyZ2FuZG8iLz4NCgkJPHVpdGV4dCBuYW1lPSJTQ1JVQkJBUlNUQVRVU19CVUZGRVJJTkciIHZhbHVlPSJBbG1hY2VuYW5kbyBlbiBiw7pmZXIiLz4NCgkJPHVpdGV4dCBuYW1lPSJTQ1JVQkJBUlNUQVRVU19RVUVTVElPTiIgdmFsdWU9IkNvbnRlc3RhciBwcmVndW50YSIvPg0KCQk8dWl0ZXh0IG5hbWU9IlNDUlVCQkFSU1RBVFVTX1JFVklFV1FVSVoiIHZhbHVlPSJSZXZpc2FuZG8gcHJ1ZWJhIi8+DQoJCTwhLS0gc3Vic3RpdHV0aW9uOiAlbSA9PSBtaW51dGVzIHJlbWFpbmluZyAtLT4NCgkJPCEtLSBzdWJzdGl0dXRpb246ICVzID09IHNlY29uZHMgcmVtYWluaW5nIC0tPg0KCQk8dWl0ZXh0IG5hbWU9IkVMQVBTRUQiIHZhbHVlPSIlbSBtaW51dG9zICVzIHNlZ3VuZG9zIHJlc3RhbnRlcyIvPg0KCQk8dWl0ZXh0IG5hbWU9Ik5PVEZPVU5EIiB2YWx1ZT0iTm8gc2UgaGEgZW5jb250cmFkbyBuYWRhIi8+DQoJCTx1aXRleHQgbmFtZT0iQVRUQUNITUVOVFMiIHZhbHVlPSJBcmNoaXZvcyBhZGp1bnRvcyIvPg0KCQk8IS0tIHN1YnN0aXR1dGlvbjogJXAgPT0gY3VycmVudCBzcGVha2VyJ3MgdGl0bGUgLS0+DQoJCTx1aXRleHQgbmFtZT0iQklPV0lOX1RJVExFIiB2YWx1ZT0iQmlvZ3JhZsOtYTogJXAiLz4NCgkJPHVpdGV4dCBuYW1lPSJCSU9CVE5fVElUTEUiIHZhbHVlPSJCaW9ncmFmw61hIi8+DQoJCTx1aXRleHQgbmFtZT0iRElWSURFUkJUTl9USVRMRSIgdmFsdWU9InwiLz4NCgkJPHVpdGV4dCBuYW1lPSJDT05UQUNUQlROX1RJVExFIiB2YWx1ZT0iQ29udGFjdG8iLz4NCgkJPHVpdGV4dCBuYW1lPSJUQUJfUVVJWiIgdmFsdWU9IlBydWViYSIvPg0KCQk8dWl0ZXh0IG5hbWU9IlRBQl9PVVRMSU5FIiB2YWx1ZT0iQ29udG9ybm8iLz4NCgkJPHVpdGV4dCBuYW1lPSJUQUJfVEhVTUIiIHZhbHVlPSJNaW5pYXQuIi8+DQoJCTx1aXRleHQgbmFtZT0iVEFCX05PVEVTIiB2YWx1ZT0iTm90YXMiLz4NCgkJPHVpdGV4dCBuYW1lPSJUQUJfU0VBUkNIIiB2YWx1ZT0iQnVzY2FyIi8+DQoJCTx1aXRleHQgbmFtZT0iU0xJREVfSEVBRElORyIgdmFsdWU9IlTDrXR1bG8gZGUgZGlhcG9zaXRpdmEiLz4NCgkJPHVpdGV4dCBuYW1lPSJEVVJBVElPTl9IRUFESU5HIiB2YWx1ZT0iRHVyYWMuIi8+DQoJCTx1aXRleHQgbmFtZT0iU0VBUkNIX0hFQURJTkciIHZhbHVlPSJCdXNjYXIgdGV4dG86Ii8+DQoJCTx1aXRleHQgbmFtZT0iVEhVTUJfSEVBRElORyIgdmFsdWU9IkRpYXBvc2l0aXZhIi8+DQoJCTx1aXRleHQgbmFtZT0iVEhVTUJfSU5GTyIgdmFsdWU9IkR1ci4vVMOtdC4gZGlhcC4iLz4NCgkJPHVpdGV4dCBuYW1lPSJBVFRBQ0hOQU1FX0hFQURJTkciIHZhbHVlPSJOb21icmUgZGUgYXJjaGl2byIvPg0KCQk8dWl0ZXh0IG5hbWU9IkFUVEFDSFNJWkVfSEVBRElORyIgdmFsdWU9IlRhbWHDsW8iLz4NCgkJPHVpdGV4dCBuYW1lPSJTTElERV9OT1RFUyIgdmFsdWU9Ik5vdGFzIGRlIGRpYXBvc2l0aXZhIi8+DQoJCTwhLS1xdWl6IHBvZCBhbmQgbWVzc2FnZSBib3ggdGV4dHMtLT4NCgkJPHVpdGV4dCBuYW1lPSJRVUlaUE9EX1FVSVpfQVRURU1QVCIgdmFsdWU9IkludGVudG8gZGUgcHJ1ZWJhOiIvPg0KCQk8dWl0ZXh0IG5hbWU9IlFVSVpQT0RfUVVJWl9BVFRFTVBUX1ZBTFVFIiB2YWx1ZT0iJW4gZGUgJXQiLz4NCgkJPHVpdGV4dCBuYW1lPSJRVUlaUE9EX1FVSVpfU0NPUkUiIHZhbHVlPSJQdW50dWFjacOzbjoiLz4NCgkJPHVpdGV4dCBuYW1lPSJRVUlaUE9EX1FVSVpfUEFTU1NDT1JFIiB2YWx1ZT0iUHVudHVhY2nDs24gcGFyYSBhcHJvYmFyOiIvPg0KCQk8dWl0ZXh0IG5hbWU9IlFVSVpQT0RfUVVJWl9NQVhTQ09SRSIgdmFsdWU9IlB1bnR1YWNpw7NuIG3DoXhpbWE6Ii8+DQoJCTx1aXRleHQgbmFtZT0iUVVJWlBPRF9RVUVTQVRNUFRfU1RSIiB2YWx1ZT0iSW50ZW50b3M6ICVuIGRlICV0Ii8+DQoJCTx1aXRleHQgbmFtZT0iUVVJWlBPRF9RVUVTVFlQRV9TVFIiIHZhbHVlPSJUaXBvOiAlcyIvPg0KCQk8dWl0ZXh0IG5hbWU9IlFVSVpQT0RfUVVFU1RZUEVfR1JEIiB2YWx1ZT0iQ29uIHB1bnR1YWNpw7NuIi8+DQoJCTx1aXRleHQgbmFtZT0iUVVJWlBPRF9RVUVTVFlQRV9TVlkiIHZhbHVlPSJFbmN1ZXN0YSIvPg0KCQk8dWl0ZXh0IG5hbWU9IlFVSVpQT0RfUVVJWkFUTVBUX0lORiIgdmFsdWU9IkluZmluaXRvIi8+DQoJCTx1aXRleHQgbmFtZT0iUVVJWlBPRF9RVUVTQVRNUFRfSU5GIiB2YWx1ZT0iSW5maW5pdG8iLz4NCgkJPHVpdGV4dCBuYW1lPSJXQVJOSU5HTVNHX1lFU1NUUklORyIgdmFsdWU9IlPDrSIvPg0KCQk8dWl0ZXh0IG5hbWU9IldBUk5JTkdNU0dfTk9TVFJJTkciIHZhbHVlPSJObyIvPg0KCQk8dWl0ZXh0IG5hbWU9IldBUk5JTkdNU0dfVElUTEVTVFJJTkciIHZhbHVlPSJBdmlzbyBkZSBuYXZlZ2FjacOzbiBkZSBwcnVlYmEiLz4NCgkJPHVpdGV4dCBuYW1lPSJXQVJOSU5HTVNHX01TR1NUUklORyIgdmFsdWU9IkhheSBwcmVndW50YXMgc2luIGludGVudG9zIGVuIGVzdGEgcHJ1ZWJhLg0KDQpQYXJhIHNhbGlyIGRlIGxhIHBydWViYSwgaGFnYSBjbGljIGVuIFPDrS4gUGFyYSBjb250aW51YXIsIGhhZ2EgY2xpYyBlbiBOby4iLz4NCgkJPHVpdGV4dCBuYW1lPSJJTkZPUk1BVElPTl9IMjY0X0ZMQVNIUExBWUVSIiB2YWx1ZT0iTGEgdmVyc2nDs24gYWN0dWFsIGRlIEZsYXNoIFBsYXllciBpbnN0YWxhZGEgZW4gZWwgb3JkZW5hZG9yIG5vIGVzIGNvbXBhdGlibGUgY29uIGVzdGUgdsOtZGVvLiBIYWdhIGNsaWMgZW4gZWwgw6FyZWEgZGUgdsOtZGVvIHBhcmEgZGVzY2FyZ2FyIGxhIMO6bHRpbWEgdmVyc2nDs24gZGUgRmxhc2ggUGxheWVyLiIvPg0KCQk8IS0tIHN1YnN0aXR1dGlvbjogJXAgPT0gcHJlc2VudGF0aW9uIHRpdGxlIC0tPg0KCQk8IS0tIHN1YnN0aXR1dGlvbjogJXMgPT0gc2xpZGUgdGl0bGUgLS0+DQoJCTwhLS0gc3Vic3RpdHV0aW9uOiAlbiA9PSBzbGlkZSBudW1iZXIgLS0+DQoJCTx1aXRleHQgbmFtZT0iQk9PS01BUksiIHZhbHVlPSJBZG9iZSBQcmVzZW50ZXI6ICVwIi8+DQoJCTwhLS0gc3Vic3RpdHV0aW9uOiAlcCA9PSBwcmVzZW50YXRpb24gdGl0bGUgLS0+DQoJCTwhLS0gc3Vic3RpdHV0aW9uOiAlcyA9PSBzbGlkZSB0aXRsZSAtLT4NCgkJPCEtLSBzdWJzdGl0dXRpb246ICVuID09IHNsaWRlIG51bWJlciAtLT4NCgkJPHVpdGV4dCBuYW1lPSJCT09LTUFSS1NMSURFIiB2YWx1ZT0iQWRvYmUgUHJlc2VudGVyOiAlcCAlcyIvPg0KCQk8dWl0ZXh0IG5hbWU9IlNIT1dTSURFQkFSIiB2YWx1ZT0iTW9zdHJhciBiYXJyYSBsYXRlcmFsIGEgbG9zIHBhcnRpY2lwYW50ZXMiLz4NCgkJPHVpdGV4dCBuYW1lPSJNVVRFIiB2YWx1ZT0iU2lsZW5jaWFyIi8+DQoJCTx1aXRleHQgbmFtZT0iRE9DV1JBUF9USVRMRSIgdmFsdWU9IkFyY2hpdm8gYWRqdW50byBkZSBQcmVzZW50ZXIiLz4NCgkJPHVpdGV4dCBuYW1lPSJET0NXUkFQX01TRyIgdmFsdWU9Ikd1YXJkYXIgZW4gTWkgUEMiLz4NCgkJPHVpdGV4dCBuYW1lPSJET0NXUkFQX1BST01QVCIgdmFsdWU9IkhhZ2EgY2xpYyBlbiBEZXNjYXJnYXIiLz4NCgk8L2xhbmd1YWdlPg0KCTxsYW5ndWFnZSBpZD0icH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GFyYWRvIi8+DQoJCTx1aXRleHQgbmFtZT0iU0NSVUJCQVJTVEFUVVNfUExBWUlORyIgdmFsdWU9IlJlcHJvZHV6aW5kbyIvPg0KCQk8dWl0ZXh0IG5hbWU9IlNDUlVCQkFSU1RBVFVTX05PQVVESU8iIHZhbHVlPSJTZW0gw6F1ZGlvIi8+DQoJCTx1aXRleHQgbmFtZT0iU0NSVUJCQVJTVEFUVVNfVklEUExBWUlORyIgdmFsdWU9IlbDrWRlbyBlbSByZXByb2R1w6fDo28iLz4NCgkJPHVpdGV4dCBuYW1lPSJTQ1JVQkJBUlNUQVRVU19MT0FESU5HIiB2YWx1ZT0iQ2FycmVnYW5kbyIvPg0KCQk8dWl0ZXh0IG5hbWU9IlNDUlVCQkFSU1RBVFVTX0JVRkZFUklORyIgdmFsdWU9IkFybWF6ZW5hbmRvIGVtIGJ1ZmZlciIvPg0KCQk8dWl0ZXh0IG5hbWU9IlNDUlVCQkFSU1RBVFVTX1FVRVNUSU9OIiB2YWx1ZT0iUmVzcG9uZGVyIHBlcmd1bnRhIi8+DQoJCTx1aXRleHQgbmFtZT0iU0NSVUJCQVJTVEFUVVNfUkVWSUVXUVVJWiIgdmFsdWU9IlJldmlzYW5kbyBxdWVzdGlvbsOhcmlvIi8+DQoJCTwhLS0gc3Vic3RpdHV0aW9uOiAlbSA9PSBtaW51dGVzIHJlbWFpbmluZyAtLT4NCgkJPCEtLSBzdWJzdGl0dXRpb246ICVzID09IHNlY29uZHMgcmVtYWluaW5nIC0tPg0KCQk8dWl0ZXh0IG5hbWU9IkVMQVBTRUQiIHZhbHVlPSIlbSBtaW51dG9zICVzIHNlZ3VuZG9zIHJlc3RhbnRlcyIvPg0KCQk8dWl0ZXh0IG5hbWU9Ik5PVEZPVU5EIiB2YWx1ZT0iTmFkYSBlbmNvbnRyYWRvIi8+DQoJCTx1aXRleHQgbmFtZT0iQVRUQUNITUVOVFMiIHZhbHVlPSJBbmV4b3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XRvIi8+DQoJCTx1aXRleHQgbmFtZT0iVEFCX1FVSVoiIHZhbHVlPSJRdWVzdC4iLz4NCgkJPHVpdGV4dCBuYW1lPSJUQUJfT1VUTElORSIgdmFsdWU9IkVzcXVlbWEiLz4NCgkJPHVpdGV4dCBuYW1lPSJUQUJfVEhVTUIiIHZhbHVlPSJNaW5pIi8+DQoJCTx1aXRleHQgbmFtZT0iVEFCX05PVEVTIiB2YWx1ZT0iTm90YXMiLz4NCgkJPHVpdGV4dCBuYW1lPSJUQUJfU0VBUkNIIiB2YWx1ZT0iQnVzY2EiLz4NCgkJPHVpdGV4dCBuYW1lPSJTTElERV9IRUFESU5HIiB2YWx1ZT0iVMOtdHVsbyBkbyBzbGlkZSIvPg0KCQk8dWl0ZXh0IG5hbWU9IkRVUkFUSU9OX0hFQURJTkciIHZhbHVlPSJEdXJhw6fDo28iLz4NCgkJPHVpdGV4dCBuYW1lPSJTRUFSQ0hfSEVBRElORyIgdmFsdWU9IlByb2N1cmFyIHRleHRvOiIvPg0KCQk8dWl0ZXh0IG5hbWU9IlRIVU1CX0hFQURJTkciIHZhbHVlPSJTbGlkZSIvPg0KCQk8dWl0ZXh0IG5hbWU9IlRIVU1CX0lORk8iIHZhbHVlPSJUw610dWxvL0R1cmHDp8OjbyBkbyBzbGlkZSIvPg0KCQk8dWl0ZXh0IG5hbWU9IkFUVEFDSE5BTUVfSEVBRElORyIgdmFsdWU9Ik5vbWUgZG8gYXJxdWl2byIvPg0KCQk8dWl0ZXh0IG5hbWU9IkFUVEFDSFNJWkVfSEVBRElORyIgdmFsdWU9IlRhbWFuaG8iLz4NCgkJPHVpdGV4dCBuYW1lPSJTTElERV9OT1RFUyIgdmFsdWU9IkFub3Rhw6fDtWVzIGRvIHNsaWRlIi8+DQoJCTwhLS1xdWl6IHBvZCBhbmQgbWVzc2FnZSBib3ggdGV4dHMtLT4NCgkJPHVpdGV4dCBuYW1lPSJRVUlaUE9EX1FVSVpfQVRURU1QVCIgdmFsdWU9IlRlbnRhdGl2YSBubyBxdWVzdGlvbsOhcmlvOiIvPg0KCQk8dWl0ZXh0IG5hbWU9IlFVSVpQT0RfUVVJWl9BVFRFTVBUX1ZBTFVFIiB2YWx1ZT0iJW4gZGUgJXQiLz4NCgkJPHVpdGV4dCBuYW1lPSJRVUlaUE9EX1FVSVpfU0NPUkUiIHZhbHVlPSJQb250dWHDp8OjbzoiLz4NCgkJPHVpdGV4dCBuYW1lPSJRVUlaUE9EX1FVSVpfUEFTU1NDT1JFIiB2YWx1ZT0iUG9udHVhw6fDo28gZGUgYXByb3Zhw6fDo286Ii8+DQoJCTx1aXRleHQgbmFtZT0iUVVJWlBPRF9RVUlaX01BWFNDT1JFIiB2YWx1ZT0iUG9udHVhw6fDo28gbcOheGltYToiLz4NCgkJPHVpdGV4dCBuYW1lPSJRVUlaUE9EX1FVRVNBVE1QVF9TVFIiIHZhbHVlPSJUZW50YXRpdmE6ICVuIGRlICV0Ii8+DQoJCTx1aXRleHQgbmFtZT0iUVVJWlBPRF9RVUVTVFlQRV9TVFIiIHZhbHVlPSJUaXBvOiAlcyIvPg0KCQk8dWl0ZXh0IG5hbWU9IlFVSVpQT0RfUVVFU1RZUEVfR1JEIiB2YWx1ZT0iQ2xhc3NpZmljYXTDs3JpYSIvPg0KCQk8dWl0ZXh0IG5hbWU9IlFVSVpQT0RfUVVFU1RZUEVfU1ZZIiB2YWx1ZT0iUGVzcXVpc2EiLz4NCgkJPHVpdGV4dCBuYW1lPSJRVUlaUE9EX1FVSVpBVE1QVF9JTkYiIHZhbHVlPSJJbmZpbml0byIvPg0KCQk8dWl0ZXh0IG5hbWU9IlFVSVpQT0RfUVVFU0FUTVBUX0lORiIgdmFsdWU9IkluZmluaXRvIi8+DQoJCTx1aXRleHQgbmFtZT0iV0FSTklOR01TR19ZRVNTVFJJTkciIHZhbHVlPSJTaW0iLz4NCgkJPHVpdGV4dCBuYW1lPSJXQVJOSU5HTVNHX05PU1RSSU5HIiB2YWx1ZT0iTsOjbyIvPg0KCQk8dWl0ZXh0IG5hbWU9IldBUk5JTkdNU0dfVElUTEVTVFJJTkciIHZhbHVlPSJBbGVydGEgZGUgbmF2ZWdhw6fDo28gZG8gcXVlc3Rpb27DoXJpbyIvPg0KCQk8dWl0ZXh0IG5hbWU9IldBUk5JTkdNU0dfTVNHU1RSSU5HIiB2YWx1ZT0iRXhpc3RlbSBwZXJndW50YXMgcXVlIG7Do28gZm9yYW0gcmVzcG9uZGlkYXMgbmVzdGUgcXVlc3Rpb27DoXJpby4NCg0KQ2xpcXVlIGVtIFNpbSBwYXJhIHNhaXIgZG8gcXVlc3Rpb27DoXJpbyBvdSBlbSBOw6NvIHNlIHF1aXNlciBjb250aW51YXIuIi8+DQoJCTx1aXRleHQgbmFtZT0iSU5GT1JNQVRJT05fSDI2NF9GTEFTSFBMQVlFUiIgdmFsdWU9IkEgdmVyc8OjbyBhdHVhbCBkbyBGbGFzaCBQbGF5ZXIgaW5zdGFsYWRhIG5vIGNvbXB1dGFkb3IgbsOjbyBvZmVyZWNlIHN1cG9ydGUgYSBlc3NlIHbDrWRlby4gQ2xpcXVlIG5hIMOhcmVhIGRvIHbDrWRlbyBwYXJhIGJhaXhhciBhIHZlcnPDo28gbWFpcyByZWNlbnRlIGRv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ciBiYXJyYSBsYXRlcmFsIGFvIHBhcnRpY2lwYW50ZXMiLz4NCgkJPHVpdGV4dCBuYW1lPSJNVVRFIiB2YWx1ZT0iTXVkbyIvPg0KCQk8dWl0ZXh0IG5hbWU9IkRPQ1dSQVBfVElUTEUiIHZhbHVlPSJBbmV4byBkZSBhcnF1aXZvIGRvIFByZXNlbnRlciIvPg0KCQk8dWl0ZXh0IG5hbWU9IkRPQ1dSQVBfTVNHIiB2YWx1ZT0iU2FsdmFyIGVtIE1ldSBjb21wdXRhZG9yIi8+DQoJCTx1aXRleHQgbmFtZT0iRE9DV1JBUF9QUk9NUFQiIHZhbHVlPSJDbGlxdWUgcGFyYSBiYWl4YXIiLz4NCgk8L2xhbmd1YWdlPg0KCTxsYW5ndWFnZSBpZD0iaXQ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SW50ZXJyb3R0byIvPg0KCQk8dWl0ZXh0IG5hbWU9IlNDUlVCQkFSU1RBVFVTX1BMQVlJTkciIHZhbHVlPSJSaXByb2R1emlvbmUiLz4NCgkJPHVpdGV4dCBuYW1lPSJTQ1JVQkJBUlNUQVRVU19OT0FVRElPIiB2YWx1ZT0iQXVkaW8gaW5hdHQuIi8+DQoJCTx1aXRleHQgbmFtZT0iU0NSVUJCQVJTVEFUVVNfVklEUExBWUlORyIgdmFsdWU9IlZpZGVvIGluIHJpcHJvZHV6aW9uZSIvPg0KCQk8dWl0ZXh0IG5hbWU9IlNDUlVCQkFSU1RBVFVTX0xPQURJTkciIHZhbHVlPSJDYXJpY2FtZW50byIvPg0KCQk8dWl0ZXh0IG5hbWU9IlNDUlVCQkFSU1RBVFVTX0JVRkZFUklORyIgdmFsdWU9IkJ1ZmZlcmluZyIvPg0KCQk8dWl0ZXh0IG5hbWU9IlNDUlVCQkFSU1RBVFVTX1FVRVNUSU9OIiB2YWx1ZT0iUmlzcG9uZGkgYSBkb21hbmRhIi8+DQoJCTx1aXRleHQgbmFtZT0iU0NSVUJCQVJTVEFUVVNfUkVWSUVXUVVJWiIgdmFsdWU9IlJldmlzaW9uZSBkZWwgcXVpeiIvPg0KCQk8IS0tIHN1YnN0aXR1dGlvbjogJW0gPT0gbWludXRlcyByZW1haW5pbmcgLS0+DQoJCTwhLS0gc3Vic3RpdHV0aW9uOiAlcyA9PSBzZWNvbmRzIHJlbWFpbmluZyAtLT4NCgkJPHVpdGV4dCBuYW1lPSJFTEFQU0VEIiB2YWx1ZT0iJW0gTWludXRpICVzIFNlY29uZGkgcmltYW5lbnRpIi8+DQoJCTx1aXRleHQgbmFtZT0iTk9URk9VTkQiIHZhbHVlPSJOZXNzdW4gZWxlbWVudG8gdHJvdmF0byIvPg0KCQk8dWl0ZXh0IG5hbWU9IkFUVEFDSE1FTlRTIiB2YWx1ZT0iQWxsZWdhdGk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LiIvPg0KCQk8dWl0ZXh0IG5hbWU9IlRBQl9RVUlaIiB2YWx1ZT0iUXVpeiIvPg0KCQk8dWl0ZXh0IG5hbWU9IlRBQl9PVVRMSU5FIiB2YWx1ZT0iU3RydXR0dXJhIi8+DQoJCTx1aXRleHQgbmFtZT0iVEFCX1RIVU1CIiB2YWx1ZT0iTWluaWF0dXJlIi8+DQoJCTx1aXRleHQgbmFtZT0iVEFCX05PVEVTIiB2YWx1ZT0iTm90ZSIvPg0KCQk8dWl0ZXh0IG5hbWU9IlRBQl9TRUFSQ0giIHZhbHVlPSJDZXJjYSIvPg0KCQk8dWl0ZXh0IG5hbWU9IlNMSURFX0hFQURJTkciIHZhbHVlPSJUaXRvbG8gZGlhcG9zaXRpdmEiLz4NCgkJPHVpdGV4dCBuYW1lPSJEVVJBVElPTl9IRUFESU5HIiB2YWx1ZT0iRHVyYXRhIi8+DQoJCTx1aXRleHQgbmFtZT0iU0VBUkNIX0hFQURJTkciIHZhbHVlPSJDZXJjYSB0ZXN0bzoiLz4NCgkJPHVpdGV4dCBuYW1lPSJUSFVNQl9IRUFESU5HIiB2YWx1ZT0iRGlhcG9zaXRpdmEiLz4NCgkJPHVpdGV4dCBuYW1lPSJUSFVNQl9JTkZPIiB2YWx1ZT0iVGl0b2xvL1RlbXBvIi8+DQoJCTx1aXRleHQgbmFtZT0iQVRUQUNITkFNRV9IRUFESU5HIiB2YWx1ZT0iTm9tZSBmaWxlIi8+DQoJCTx1aXRleHQgbmFtZT0iQVRUQUNIU0laRV9IRUFESU5HIiB2YWx1ZT0iRGltZW5zaW9uZSIvPg0KCQk8dWl0ZXh0IG5hbWU9IlNMSURFX05PVEVTIiB2YWx1ZT0iTm90ZSBkaWFwb3NpdGl2YSIvPg0KCQk8IS0tcXVpeiBwb2QgYW5kIG1lc3NhZ2UgYm94IHRleHRzLS0+DQoJCTx1aXRleHQgbmFtZT0iUVVJWlBPRF9RVUlaX0FUVEVNUFQiIHZhbHVlPSJUZW50YXRpdm8gcXVpejoiLz4NCgkJPHVpdGV4dCBuYW1lPSJRVUlaUE9EX1FVSVpfQVRURU1QVF9WQUxVRSIgdmFsdWU9IiVuIGRpICV0Ii8+DQoJCTx1aXRleHQgbmFtZT0iUVVJWlBPRF9RVUlaX1NDT1JFIiB2YWx1ZT0iUHVudGVnZ2lvOiIvPg0KCQk8dWl0ZXh0IG5hbWU9IlFVSVpQT0RfUVVJWl9QQVNTU0NPUkUiIHZhbHVlPSJQdW50ZWdnaW8gbWluaW1vOiIvPg0KCQk8dWl0ZXh0IG5hbWU9IlFVSVpQT0RfUVVJWl9NQVhTQ09SRSIgdmFsdWU9IlB1bnRlZ2dpbyBtYXNzaW1vOiIvPg0KCQk8dWl0ZXh0IG5hbWU9IlFVSVpQT0RfUVVFU0FUTVBUX1NUUiIgdmFsdWU9IlRlbnRhdGl2bzogJW4gZGkgJXQiLz4NCgkJPHVpdGV4dCBuYW1lPSJRVUlaUE9EX1FVRVNUWVBFX1NUUiIgdmFsdWU9IlRpcG86ICVzIi8+DQoJCTx1aXRleHQgbmFtZT0iUVVJWlBPRF9RVUVTVFlQRV9HUkQiIHZhbHVlPSJDb24gdmFsdXRhemlvbmUiLz4NCgkJPHVpdGV4dCBuYW1lPSJRVUlaUE9EX1FVRVNUWVBFX1NWWSIgdmFsdWU9IkluZGFnaW5lIi8+DQoJCTx1aXRleHQgbmFtZT0iUVVJWlBPRF9RVUlaQVRNUFRfSU5GIiB2YWx1ZT0iSW5maW5pdGkiLz4NCgkJPHVpdGV4dCBuYW1lPSJRVUlaUE9EX1FVRVNBVE1QVF9JTkYiIHZhbHVlPSJJbmZpbml0aSIvPg0KCQk8dWl0ZXh0IG5hbWU9IldBUk5JTkdNU0dfWUVTU1RSSU5HIiB2YWx1ZT0iU8OsIi8+DQoJCTx1aXRleHQgbmFtZT0iV0FSTklOR01TR19OT1NUUklORyIgdmFsdWU9Ik5vIi8+DQoJCTx1aXRleHQgbmFtZT0iV0FSTklOR01TR19USVRMRVNUUklORyIgdmFsdWU9IkF2dmVydGVuemEgbmF2aWdhemlvbmUgcXVpeiIvPg0KCQk8dWl0ZXh0IG5hbWU9IldBUk5JTkdNU0dfTVNHU1RSSU5HIiB2YWx1ZT0iT2Njb3JyZSBhbmNvcmEgcmlzcG9uZGVyZSBhZCBhbGN1bmUgZG9tYW5kZSBkZWwgcXVpei4NCg0KU2UgZmF0ZSBjbGljIHN1IFPDrCwgdXNjaXJldGUgZGFsIHF1aXouIEZhdGUgY2xpYyBzdSBObyBwZXIgY29udGludWFyZSBpbCBxdWl6LiIvPg0KCQk8dWl0ZXh0IG5hbWU9IklORk9STUFUSU9OX0gyNjRfRkxBU0hQTEFZRVIiIHZhbHVlPSJMYSB2ZXJzaW9uZSBkaSBGbGFzaCBQbGF5ZXIgYXR0dWFsbWVudGUgaW5zdGFsbGF0YSBub24gc3VwcG9ydGEgcXVlc3RvIHZpZGVvLiBGYXRlIGNsaWMgc3VsbCdhcmVhIGRlbCB2aWRlbyBwZXIgc2NhcmljYXJlIGwndWx0aW1hIHZlcnNpb25lIGRp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TW9zdHJhIGJhcnJhIGxhdGVyYWxlIGFpIHBhcnRlY2lwYW50aSIvPg0KCQk8dWl0ZXh0IG5hbWU9Ik1VVEUiIHZhbHVlPSJEaXNhdHRpdmEgYXVkaW8iLz4NCgkJPHVpdGV4dCBuYW1lPSJET0NXUkFQX1RJVExFIiB2YWx1ZT0iQWxsZWdhdG8gZmlsZSBQcmVzZW50ZXIiLz4NCgkJPHVpdGV4dCBuYW1lPSJET0NXUkFQX01TRyIgdmFsdWU9IlNhbHZhIGluIFJpc29yc2UgZGVsIGNvbXB1dGVyIi8+DQoJCTx1aXRleHQgbmFtZT0iRE9DV1JBUF9QUk9NUFQiIHZhbHVlPSJDbGljIHBlciBzY2FyaWNhcmUiLz4NCgk8L2xhbmd1YWdlPg0KCTxsYW5ndWFnZSBpZD0ibmw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ICVuIi8+DQoJCTwhLS0gc3Vic3RpdHV0aW9uOiAlbiA9PSBzbGlkZSBudW1iZXIgLS0+DQoJCTwhLS0gc3Vic3RpdHV0aW9uOiAldCA9PSB0b3RhbCBzbGlkZSBjb3VudCAtLT4NCgkJPHVpdGV4dCBuYW1lPSJTQ1JVQkJBUlNUQVRVU19TTElERUlORk8iIHZhbHVlPSJEaWEgJW4gLyAldCB8ICIvPg0KCQk8dWl0ZXh0IG5hbWU9IlNDUlVCQkFSU1RBVFVTX1NUT1BQRUQiIHZhbHVlPSJHZXN0b3B0Ii8+DQoJCTx1aXRleHQgbmFtZT0iU0NSVUJCQVJTVEFUVVNfUExBWUlORyIgdmFsdWU9IkFmc3BlbGVuIi8+DQoJCTx1aXRleHQgbmFtZT0iU0NSVUJCQVJTVEFUVVNfTk9BVURJTyIgdmFsdWU9IkdlZW4gYXVkaW8iLz4NCgkJPHVpdGV4dCBuYW1lPSJTQ1JVQkJBUlNUQVRVU19WSURQTEFZSU5HIiB2YWx1ZT0iVmlkZW8gYWZzcGVsZW4iLz4NCgkJPHVpdGV4dCBuYW1lPSJTQ1JVQkJBUlNUQVRVU19MT0FESU5HIiB2YWx1ZT0iTGFkZW4iLz4NCgkJPHVpdGV4dCBuYW1lPSJTQ1JVQkJBUlNUQVRVU19CVUZGRVJJTkciIHZhbHVlPSJCdWZmZXJlbiIvPg0KCQk8dWl0ZXh0IG5hbWU9IlNDUlVCQkFSU1RBVFVTX1FVRVNUSU9OIiB2YWx1ZT0iVnJhYWcgbWV0IGFudHdvb3JkIi8+DQoJCTx1aXRleHQgbmFtZT0iU0NSVUJCQVJTVEFUVVNfUkVWSUVXUVVJWiIgdmFsdWU9IlF1aXogY29udHJvbGVyZW4iLz4NCgkJPCEtLSBzdWJzdGl0dXRpb246ICVtID09IG1pbnV0ZXMgcmVtYWluaW5nIC0tPg0KCQk8IS0tIHN1YnN0aXR1dGlvbjogJXMgPT0gc2Vjb25kcyByZW1haW5pbmcgLS0+DQoJCTx1aXRleHQgbmFtZT0iRUxBUFNFRCIgdmFsdWU9IkVyIHJlc3RlcmVuICVtIG1pbnV0ZW4gJXMgc2Vjb25kZW4iLz4NCgkJPHVpdGV4dCBuYW1lPSJOT1RGT1VORCIgdmFsdWU9Ik5pZXRzIGdldm9uZGVuIi8+DQoJCTx1aXRleHQgbmFtZT0iQVRUQUNITUVOVFMiIHZhbHVlPSJCaWpsYWdlbiIvPg0KCQk8IS0tIHN1YnN0aXR1dGlvbjogJXAgPT0gY3VycmVudCBzcGVha2VyJ3MgdGl0bGUgLS0+DQoJCTx1aXRleHQgbmFtZT0iQklPV0lOX1RJVExFIiB2YWx1ZT0iQmlvZ3JhZmllOiAlcCIvPg0KCQk8dWl0ZXh0IG5hbWU9IkJJT0JUTl9USVRMRSIgdmFsdWU9IkJpb2dyYWZpZSIvPg0KCQk8dWl0ZXh0IG5hbWU9IkRJVklERVJCVE5fVElUTEUiIHZhbHVlPSJ8Ii8+DQoJCTx1aXRleHQgbmFtZT0iQ09OVEFDVEJUTl9USVRMRSIgdmFsdWU9IkNvbnRhY3QiLz4NCgkJPHVpdGV4dCBuYW1lPSJUQUJfUVVJWiIgdmFsdWU9IlF1aXoiLz4NCgkJPHVpdGV4dCBuYW1lPSJUQUJfT1VUTElORSIgdmFsdWU9Ik92ZXJ6aWNodCIvPg0KCQk8dWl0ZXh0IG5hbWU9IlRBQl9USFVNQiIgdmFsdWU9Ik1pbmlhdHV1ciIvPg0KCQk8dWl0ZXh0IG5hbWU9IlRBQl9OT1RFUyIgdmFsdWU9Ik5vdGl0aWVzIi8+DQoJCTx1aXRleHQgbmFtZT0iVEFCX1NFQVJDSCIgdmFsdWU9IlpvZWtlbiIvPg0KCQk8dWl0ZXh0IG5hbWU9IlNMSURFX0hFQURJTkciIHZhbHVlPSJUaXRlbCB2YW4gZGlhIi8+DQoJCTx1aXRleHQgbmFtZT0iRFVSQVRJT05fSEVBRElORyIgdmFsdWU9IkR1dXIiLz4NCgkJPHVpdGV4dCBuYW1lPSJTRUFSQ0hfSEVBRElORyIgdmFsdWU9IlpvZWtlbiBuYWFyIHRla3N0OiIvPg0KCQk8dWl0ZXh0IG5hbWU9IlRIVU1CX0hFQURJTkciIHZhbHVlPSJEaWEiLz4NCgkJPHVpdGV4dCBuYW1lPSJUSFVNQl9JTkZPIiB2YWx1ZT0iVGl0ZWwvZHV1ciB2YW4gZGlhIi8+DQoJCTx1aXRleHQgbmFtZT0iQVRUQUNITkFNRV9IRUFESU5HIiB2YWx1ZT0iQmVzdGFuZHNuYWFtIi8+DQoJCTx1aXRleHQgbmFtZT0iQVRUQUNIU0laRV9IRUFESU5HIiB2YWx1ZT0iR3Jvb3R0ZSIvPg0KCQk8dWl0ZXh0IG5hbWU9IlNMSURFX05PVEVTIiB2YWx1ZT0iRGlhbm90aXRpZXMiLz4NCgkJPCEtLXF1aXogcG9kIGFuZCBtZXNzYWdlIGJveCB0ZXh0cy0tPg0KCQk8dWl0ZXh0IG5hbWU9IlFVSVpQT0RfUVVJWl9BVFRFTVBUIiB2YWx1ZT0iUXVpenBvZ2luZzoiLz4NCgkJPHVpdGV4dCBuYW1lPSJRVUlaUE9EX1FVSVpfQVRURU1QVF9WQUxVRSIgdmFsdWU9IiVuIHZhbiAldCIvPg0KCQk8dWl0ZXh0IG5hbWU9IlFVSVpQT0RfUVVJWl9TQ09SRSIgdmFsdWU9IkJlaGFhbGRlIHNjb3JlOiIvPg0KCQk8dWl0ZXh0IG5hbWU9IlFVSVpQT0RfUVVJWl9QQVNTU0NPUkUiIHZhbHVlPSJWb2xkb2VuZGUgc2NvcmU6Ii8+DQoJCTx1aXRleHQgbmFtZT0iUVVJWlBPRF9RVUlaX01BWFNDT1JFIiB2YWx1ZT0iTWF4aW1hYWwgaGFhbGJhcmUgc2NvcmU6Ii8+DQoJCTx1aXRleHQgbmFtZT0iUVVJWlBPRF9RVUVTQVRNUFRfU1RSIiB2YWx1ZT0iUG9naW5nOiAlbiB2YW4gJXQiLz4NCgkJPHVpdGV4dCBuYW1lPSJRVUlaUE9EX1FVRVNUWVBFX1NUUiIgdmFsdWU9IlR5cGU6ICVzIi8+DQoJCTx1aXRleHQgbmFtZT0iUVVJWlBPRF9RVUVTVFlQRV9HUkQiIHZhbHVlPSJUZWx0IHZvb3Igc2NvcmUiLz4NCgkJPHVpdGV4dCBuYW1lPSJRVUlaUE9EX1FVRVNUWVBFX1NWWSIgdmFsdWU9IkVucXXDqnRlIi8+DQoJCTx1aXRleHQgbmFtZT0iUVVJWlBPRF9RVUlaQVRNUFRfSU5GIiB2YWx1ZT0iT25iZXBlcmt0Ii8+DQoJCTx1aXRleHQgbmFtZT0iUVVJWlBPRF9RVUVTQVRNUFRfSU5GIiB2YWx1ZT0iT25iZXBlcmt0Ii8+DQoJCTx1aXRleHQgbmFtZT0iV0FSTklOR01TR19ZRVNTVFJJTkciIHZhbHVlPSJKYSIvPg0KCQk8dWl0ZXh0IG5hbWU9IldBUk5JTkdNU0dfTk9TVFJJTkciIHZhbHVlPSJOZWUiLz4NCgkJPHVpdGV4dCBuYW1lPSJXQVJOSU5HTVNHX1RJVExFU1RSSU5HIiB2YWx1ZT0iV2FhcnNjaHV3aW5nIG1ldCBiZXRyZWtraW5nIHRvdCBxdWl6bmF2aWdhdGllIi8+DQoJCTx1aXRleHQgbmFtZT0iV0FSTklOR01TR19NU0dTVFJJTkciIHZhbHVlPSJVIGhlYnQgbmlldCBhbGxlIHZyYWdlbiBpbiBkZXplIHF1aXogYmVhbnR3b29yZC4NCg0KS2xpayBvcCBKYSBvbSBkZSBxdWl6IGFmIHRlIHNsdWl0ZW4uIEtsaWsgb3AgTmVlIG9tIGRlIHF1aXogdm9vcnQgdGUgemV0dGVuLiIvPg0KCQk8dWl0ZXh0IG5hbWU9IklORk9STUFUSU9OX0gyNjRfRkxBU0hQTEFZRVIiIHZhbHVlPSJEZXplIHZpZGVvIHdvcmR0IG5pZXQgb25kZXJzdGV1bmQgZG9vciBkZSB2ZXJzaWUgdmFuIEZsYXNoIFBsYXllciBkaWUgbW9tZW50ZWVsIG9wIHV3IGNvbXB1dGVyIGlzIGdlw69uc3RhbGxlZXJkLiBLbGlrIGluIGRlIHZpZGVvIG9tIGRlIG5pZXV3c3RlIEZsYXNoIFBsYXllciB0ZSBkb3dubG9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aaWpwYW5lZWwgYWFuIGRlZWxuZW1lcnMgd2VlcmdldmVuIi8+DQoJCTx1aXRleHQgbmFtZT0iTVVURSIgdmFsdWU9IkRlbXBlbiIvPg0KCQk8dWl0ZXh0IG5hbWU9IkRPQ1dSQVBfVElUTEUiIHZhbHVlPSJQcmVzZW50ZXItYmVzdGFuZHNiaWpsYWdlIi8+DQoJCTx1aXRleHQgbmFtZT0iRE9DV1JBUF9NU0ciIHZhbHVlPSJPcHNsYWFuIGluIERlemUgY29tcHV0ZXIiLz4NCgkJPHVpdGV4dCBuYW1lPSJET0NXUkFQX1BST01QVCIgdmFsdWU9IktsaWsgb20gdGUgZG93bmxvYWRlbiIvPg0KCTwvbGFuZ3VhZ2U+DQoJPGxhbmd1YWdlIGlkPSJjbiI+DQoJCTwhLS0gZm9ybWF0IGZvciB1aWZvbnQgdmFsdWUgaXMgImZvbnQsc2l6ZSxpc2JvbGQsaXNpdGFsaWMsaXNzaGFkb3dlZCIgLS0+DQoJCTx1aWZvbnQgbmFtZT0iRk9OVF9RVUlaWklORyIgdmFsdWU9IuWui+S9ky0xODAzMCwxMCxmYWxzZSxmYWxzZSxmYWxzZSIvPg0KCQk8dWlmb250IG5hbWU9IkZPTlRfU0NSVUJTVEFUVVMiIHZhbHVlPSLlrovkvZMtMTgwMzAsMTAsdHJ1ZSxmYWxzZSx0cnVlIi8+DQoJCTx1aWZvbnQgbmFtZT0iRk9OVF9TQ1JVQlRJTUUiIHZhbHVlPSLlrovkvZMtMTgwMzAsMTAsZmFsc2UsZmFsc2UsdHJ1ZSIvPg0KCQk8dWlmb250IG5hbWU9IkZPTlRfRUxBUFNFRFRJTUUiIHZhbHVlPSLlrovkvZMtMTgwMzAsMTAsdHJ1ZSxmYWxzZSx0cnVlIi8+DQoJCTx1aWZvbnQgbmFtZT0iRk9OVF9VVElMU01FTlUiIHZhbHVlPSLlrovkvZMtMTgwMzAsMTAsdHJ1ZSxmYWxzZSxmYWxzZSIvPg0KCQk8dWlmb250IG5hbWU9IkZPTlRfVEFCUyIgdmFsdWU9IuWui+S9ky0xODAzMCwxNCx0cnVlLGZhbHNlLHRydWUiLz4NCgkJPHVpZm9udCBuYW1lPSJGT05UX1BSRVNFTlRBVElPTk5BTUUiIHZhbHVlPSLlrovkvZMtMTgwMzAsMTQsZmFsc2UsZmFsc2UsdHJ1ZSIvPg0KCQk8dWlmb250IG5hbWU9IkZPTlRfUFJFU0VOVEVSTkFNRSIgdmFsdWU9IuWui+S9ky0xODAzMCwxNCx0cnVlLGZhbHNlLHRydWUiLz4NCgkJPHVpZm9udCBuYW1lPSJGT05UX1BSRVNFTlRFUlRJVExFIiB2YWx1ZT0i5a6L5L2TLTE4MDMwLDEzLGZhbHNlLGZhbHNlLHRydWUiLz4NCgkJPHVpZm9udCBuYW1lPSJGT05UX0JJT0JUTiIgdmFsdWU9IuWui+S9ky0xODAzMCwxMCxmYWxzZSxmYWxzZSx0cnVlIi8+DQoJCTx1aWZvbnQgbmFtZT0iRk9OVF9OT1RFUyIgdmFsdWU9IuWui+S9ky0xODAzMCwxMixmYWxzZSxmYWxzZSxmYWxzZSIvPg0KCQk8dWlmb250IG5hbWU9IkZPTlRfT1VUTElORSIgdmFsdWU9IuWui+S9ky0xODAzMCwxMixmYWxzZSxmYWxzZSx0cnVlIi8+DQoJCTx1aWZvbnQgbmFtZT0iRk9OVF9TRUFSQ0giIHZhbHVlPSLlrovkvZMtMTgwMzAsMTIsZmFsc2UsZmFsc2UsdHJ1ZSIvPg0KCQk8dWlmb250IG5hbWU9IkZPTlRfVEhVTUIiIHZhbHVlPSLlrovkvZMtMTgwMzAsMTAsZmFsc2UsZmFsc2UsdHJ1ZSIvPg0KCQk8dWlmb250IG5hbWU9IkZPTlRfQklPV0lOIiB2YWx1ZT0i5a6L5L2TLTE4MDMwLDEyLGZhbHNlLGZhbHNlLGZhbHNlIi8+DQoJCTx1aWZvbnQgbmFtZT0iRk9OVF9MSVNUSEVBRElORyIgdmFsdWU9IuWui+S9ky0xODAzMCwxMCxmYWxzZSxmYWxzZSxmYWxzZSIvPg0KCQk8dWlmb250IG5hbWU9IkZPTlRfV0lOVElUTEUiIHZhbHVlPSLlrovkvZMtMTgwMzAsMTAsZmFsc2UsZmFsc2UsdHJ1ZSIvPg0KCQk8dWlmb250IG5hbWU9IkZPTlRfQVRUQUNITUVOVFMiIHZhbHVlPSLlrovkvZMtMTgwMzAsMTIsZmFsc2UsZmFsc2UsdHJ1ZSIvPg0KCQk8IS0tcXVpeiBwb2QgYW5kIG1lc3NhZ2UgYm94IHRleHQgZm9udHMtLT4NCgkJPHVpZm9udCBuYW1lPSJGT05UX01TR0JPWF9XSU5USVRMRSIgdmFsdWU9IuWui+S9ky0xODAzMCwxMix0cnVlLGZhbHNlLHRydWUiLz4NCgkJPHVpZm9udCBuYW1lPSJGT05UX01TR0JPWF9NU0ciIHZhbHVlPSLlrovkvZMtMTgwMzAsMTIsZmFsc2UsZmFsc2UsdHJ1ZSIvPg0KCQk8dWlmb250IG5hbWU9IkZPTlRfTVNHQk9YX09QVElPTlMiIHZhbHVlPSLlrovkvZMtMTgwMzAsMTAsdHJ1ZSxmYWxzZSx0cnVlIi8+DQoJCTx1aWZvbnQgbmFtZT0iRk9OVF9RVUlaUE9EX1FVSVpfVElUTEUiIHZhbHVlPSLlrovkvZMtMTgwMzAsMTIsdHJ1ZSxmYWxzZSx0cnVlIi8+DQoJCTx1aWZvbnQgbmFtZT0iRk9OVF9RVUlaUE9EX1FVSVpfQVRURU1QVCIgdmFsdWU9IuWui+S9ky0xODAzMCwxMCxmYWxzZSxmYWxzZSx0cnVlIi8+DQoJCTx1aWZvbnQgbmFtZT0iRk9OVF9RVUlaUE9EX1FVSVpfQVRURU1QVF9WQUxVRSIgdmFsdWU9IuWui+S9ky0xODAzMCwxMCx0cnVlLGZhbHNlLHRydWUiLz4NCgkJPHVpZm9udCBuYW1lPSJGT05UX1FVSVpQT0RfUVVFU1RJT05fU0NPUkUiIHZhbHVlPSLlrovkvZMtMTgwMzAsMTAsZmFsc2UsZmFsc2UsdHJ1ZSIvPg0KCQk8dWlmb250IG5hbWU9IkZPTlRfUVVJWlBPRF9RVUVTVElPTl9TQ09SRV9WQUxVRSIgdmFsdWU9IuWui+S9ky0xODAzMCwxMCx0cnVlLGZhbHNlLHRydWUiLz4NCgkJPHVpZm9udCBuYW1lPSJGT05UX1FVSVpQT0RfUVVFU1RJT05fQVRURU1QVCIgdmFsdWU9IuWui+S9ky0xODAzMCwxMCxmYWxzZSxmYWxzZSx0cnVlIi8+DQoJCTx1aWZvbnQgbmFtZT0iRk9OVF9RVUlaUE9EX1FVRVNUSU9OX0FUVEVNUFRfVkFMVUUiIHZhbHVlPSLlrovkvZMtMTgwMzAsMTAsdHJ1ZSxmYWxzZSx0cnVlIi8+DQoJCTx1aWZvbnQgbmFtZT0iRk9OVF9RVUlaUE9EX1FVRVNUSU9OX1RBRyIgdmFsdWU9IuWui+S9ky0xODAzMCwxMix0cnVlLGZhbHNlLHRydWUiLz4NCgkJPHVpZm9udCBuYW1lPSJGT05UX1FVSVpQT0RfUVVJWl9RVUVTVElPTl9DT1VOVCIgdmFsdWU9IuWui+S9ky0xODAzMCwxMCxmYWxzZSxmYWxzZSx0cnVlIi8+DQoJCTx1aWZvbnQgbmFtZT0iRk9OVF9RVUlaUE9EX1FVSVpfUVVFU1RJT05fQ09VTlRfVkFMVUUiIHZhbHVlPSLlrovkvZMtMTgwMzAsMTAsdHJ1ZSxmYWxzZSx0cnVlIi8+DQoJCTx1aWZvbnQgbmFtZT0iRk9OVF9RVUlaUE9EX1FVSVpfUVVFU1RJT05fQVRURU1QVEVEIiB2YWx1ZT0i5a6L5L2TLTE4MDMwLDEwLGZhbHNlLGZhbHNlLHRydWUiLz4NCgkJPHVpZm9udCBuYW1lPSJGT05UX1FVSVpQT0RfUVVJWl9RVUVTVElPTl9BVFRFTVBURURfVkFMVUUiIHZhbHVlPSLlrovkvZMtMTgwMzAsMTAsdHJ1ZSxmYWxzZSx0cnVlIi8+DQoJCTx1aWZvbnQgbmFtZT0iRk9OVF9RVUlaUE9EX1FVSVpfU0NPUkVfVEFHIiB2YWx1ZT0i5a6L5L2TLTE4MDMwLDEyLHRydWUsZmFsc2UsdHJ1ZSIvPg0KCQk8dWlmb250IG5hbWU9IkZPTlRfUVVJWlBPRF9RVUlaX1NDT1JFIiB2YWx1ZT0i5a6L5L2TLTE4MDMwLDEwLGZhbHNlLGZhbHNlLHRydWUiLz4NCgkJPHVpZm9udCBuYW1lPSJGT05UX1FVSVpQT0RfUVVJWl9TQ09SRV9WQUxVRSIgdmFsdWU9IuWui+S9ky0xODAzMCwxMCx0cnVlLGZhbHNlLHRydWUiLz4NCgkJPHVpZm9udCBuYW1lPSJGT05UX1FVSVpQT0RfUVVJWl9NQVhTQ09SRSIgdmFsdWU9IuWui+S9ky0xODAzMCwxMCxmYWxzZSxmYWxzZSx0cnVlIi8+DQoJCTx1aWZvbnQgbmFtZT0iRk9OVF9RVUlaUE9EX1FVSVpfTUFYU0NPUkVfVkFMVUUiIHZhbHVlPSLlrovkvZMtMTgwMzAsMTAsdHJ1ZSxmYWxzZSx0cnVlIi8+DQoJCTx1aWZvbnQgbmFtZT0iRk9OVF9RVUlaUE9EX1FVSVpfUEFTU1NDT1JFIiB2YWx1ZT0i5a6L5L2TLTE4MDMwLDEwLGZhbHNlLGZhbHNlLHRydWUiLz4NCgkJPHVpZm9udCBuYW1lPSJGT05UX1FVSVpQT0RfUVVJWl9QQVNTU0NPUkVfVkFMVUUiIHZhbHVlPSLlrovkvZMtMTgwMzAsMTAsdHJ1ZSxmYWxzZSx0cnVlIi8+DQoJCTwhLS0gdWl0ZXh0IC0tPg0KCQk8IS0tIHN1YnN0aXR1dGlvbjogJW4gPT0gc2xpZGUgbnVtYmVyIC0tPg0KCQk8dWl0ZXh0IG5hbWU9IlVOTkFNRURTTElERVRJVExFIiB2YWx1ZT0i5bm754Gv54mHICVuIi8+DQoJCTwhLS0gc3Vic3RpdHV0aW9uOiAlbiA9PSBzbGlkZSBudW1iZXIgLS0+DQoJCTwhLS0gc3Vic3RpdHV0aW9uOiAldCA9PSB0b3RhbCBzbGlkZSBjb3VudCAtLT4NCgkJPHVpdGV4dCBuYW1lPSJTQ1JVQkJBUlNUQVRVU19TTElERUlORk8iIHZhbHVlPSLlubvnga/niYcgJW4gLyAldCB8ICIvPg0KCQk8dWl0ZXh0IG5hbWU9IlNDUlVCQkFSU1RBVFVTX1NUT1BQRUQiIHZhbHVlPSLlt7LlgZzmraIiLz4NCgkJPHVpdGV4dCBuYW1lPSJTQ1JVQkJBUlNUQVRVU19QTEFZSU5HIiB2YWx1ZT0i5q2j5Zyo5pKt5pS+Ii8+DQoJCTx1aXRleHQgbmFtZT0iU0NSVUJCQVJTVEFUVVNfTk9BVURJTyIgdmFsdWU9IuaXoOmfs+mikSIvPg0KCQk8dWl0ZXh0IG5hbWU9IlNDUlVCQkFSU1RBVFVTX1ZJRFBMQVlJTkciIHZhbHVlPSLop4bpopHmkq3mlL4iLz4NCgkJPHVpdGV4dCBuYW1lPSJTQ1JVQkJBUlNUQVRVU19MT0FESU5HIiB2YWx1ZT0i5q2j5Zyo6L295YWlIi8+DQoJCTx1aXRleHQgbmFtZT0iU0NSVUJCQVJTVEFUVVNfQlVGRkVSSU5HIiB2YWx1ZT0i5q2j5Zyo6L+b6KGM57yT5Yay5aSE55CGIi8+DQoJCTx1aXRleHQgbmFtZT0iU0NSVUJCQVJTVEFUVVNfUVVFU1RJT04iIHZhbHVlPSLlm57nrZTpl67popgiLz4NCgkJPHVpdGV4dCBuYW1lPSJTQ1JVQkJBUlNUQVRVU19SRVZJRVdRVUlaIiB2YWx1ZT0i5q2j5Zyo5a6h6ZiF5rWL6aqMIi8+DQoJCTwhLS0gc3Vic3RpdHV0aW9uOiAlbSA9PSBtaW51dGVzIHJlbWFpbmluZyAtLT4NCgkJPCEtLSBzdWJzdGl0dXRpb246ICVzID09IHNlY29uZHMgcmVtYWluaW5nIC0tPg0KCQk8dWl0ZXh0IG5hbWU9IkVMQVBTRUQiIHZhbHVlPSLliankvZkgJW0g5YiG6ZKfICVzIOenkiIvPg0KCQk8dWl0ZXh0IG5hbWU9Ik5PVEZPVU5EIiB2YWx1ZT0i5pyq5om+5Yiw5Lu75L2V5YaF5a65Ii8+DQoJCTx1aXRleHQgbmFtZT0iQVRUQUNITUVOVFMiIHZhbHVlPSLpmYTku7YiLz4NCgkJPCEtLSBzdWJzdGl0dXRpb246ICVwID09IGN1cnJlbnQgc3BlYWtlcidzIHRpdGxlIC0tPg0KCQk8dWl0ZXh0IG5hbWU9IkJJT1dJTl9USVRMRSIgdmFsdWU9IuS4quS6uueugOS7izogJXAiLz4NCgkJPHVpdGV4dCBuYW1lPSJCSU9CVE5fVElUTEUiIHZhbHVlPSLkuKrkurrnroDku4siLz4NCgkJPHVpdGV4dCBuYW1lPSJESVZJREVSQlROX1RJVExFIiB2YWx1ZT0ifCIvPg0KCQk8dWl0ZXh0IG5hbWU9IkNPTlRBQ1RCVE5fVElUTEUiIHZhbHVlPSLogZTns7vmlrnlvI8iLz4NCgkJPHVpdGV4dCBuYW1lPSJUQUJfUVVJWiIgdmFsdWU9Iua1i+mqjCIvPg0KCQk8dWl0ZXh0IG5hbWU9IlRBQl9PVVRMSU5FIiB2YWx1ZT0i5aSn57qyIi8+DQoJCTx1aXRleHQgbmFtZT0iVEFCX1RIVU1CIiB2YWx1ZT0i57yp55Wl5Zu+Ii8+DQoJCTx1aXRleHQgbmFtZT0iVEFCX05PVEVTIiB2YWx1ZT0i5aSH5rOoIi8+DQoJCTx1aXRleHQgbmFtZT0iVEFCX1NFQVJDSCIgdmFsdWU9IuaQnOe0oiIvPg0KCQk8dWl0ZXh0IG5hbWU9IlNMSURFX0hFQURJTkciIHZhbHVlPSLlubvnga/niYfmoIfpopgiLz4NCgkJPHVpdGV4dCBuYW1lPSJEVVJBVElPTl9IRUFESU5HIiB2YWx1ZT0i5oyB57ut5pe26Ze0Ii8+DQoJCTx1aXRleHQgbmFtZT0iU0VBUkNIX0hFQURJTkciIHZhbHVlPSLmkJzntKLmlofmnKw6Ii8+DQoJCTx1aXRleHQgbmFtZT0iVEhVTUJfSEVBRElORyIgdmFsdWU9IuW5u+eBr+eJhyIvPg0KCQk8dWl0ZXh0IG5hbWU9IlRIVU1CX0lORk8iIHZhbHVlPSLlubvnga/niYfmoIfpopgv5oyB57ut5pe26Ze0Ii8+DQoJCTx1aXRleHQgbmFtZT0iQVRUQUNITkFNRV9IRUFESU5HIiB2YWx1ZT0i5paH5Lu25ZCNIi8+DQoJCTx1aXRleHQgbmFtZT0iQVRUQUNIU0laRV9IRUFESU5HIiB2YWx1ZT0i5aSn5bCPIi8+DQoJCTx1aXRleHQgbmFtZT0iU0xJREVfTk9URVMiIHZhbHVlPSLlubvnga/niYflpIfms6giLz4NCgkJPCEtLXF1aXogcG9kIGFuZCBtZXNzYWdlIGJveCB0ZXh0cy0tPg0KCQk8dWl0ZXh0IG5hbWU9IlFVSVpQT0RfUVVJWl9BVFRFTVBUIiB2YWx1ZT0i5rWL6aqM5bCd6K+V5qyh5pWwOiIvPg0KCQk8dWl0ZXh0IG5hbWU9IlFVSVpQT0RfUVVJWl9BVFRFTVBUX1ZBTFVFIiB2YWx1ZT0i56ysICVuIOasoe+8jOWFsSAldCDmrKEiLz4NCgkJPHVpdGV4dCBuYW1lPSJRVUlaUE9EX1FVSVpfU0NPUkUiIHZhbHVlPSLlvpfliIY6Ii8+DQoJCTx1aXRleHQgbmFtZT0iUVVJWlBPRF9RVUlaX1BBU1NTQ09SRSIgdmFsdWU9IuWPiuagvOWIhuaVsDoiLz4NCgkJPHVpdGV4dCBuYW1lPSJRVUlaUE9EX1FVSVpfTUFYU0NPUkUiIHZhbHVlPSLmnIDpq5jliIbmlbA6Ii8+DQoJCTx1aXRleHQgbmFtZT0iUVVJWlBPRF9RVUVTQVRNUFRfU1RSIiB2YWx1ZT0i5bCd6K+V5qyh5pWwOiDnrKwgJW4g5qyh77yM5YWxICV0IOasoSIvPg0KCQk8dWl0ZXh0IG5hbWU9IlFVSVpQT0RfUVVFU1RZUEVfU1RSIiB2YWx1ZT0i57G75Z6LOiAlcyIvPg0KCQk8dWl0ZXh0IG5hbWU9IlFVSVpQT0RfUVVFU1RZUEVfR1JEIiB2YWx1ZT0i6K+E57qnIi8+DQoJCTx1aXRleHQgbmFtZT0iUVVJWlBPRF9RVUVTVFlQRV9TVlkiIHZhbHVlPSLosIPmn6UiLz4NCgkJPHVpdGV4dCBuYW1lPSJRVUlaUE9EX1FVSVpBVE1QVF9JTkYiIHZhbHVlPSLml6DpmZAiLz4NCgkJPHVpdGV4dCBuYW1lPSJRVUlaUE9EX1FVRVNBVE1QVF9JTkYiIHZhbHVlPSLml6DpmZAiLz4NCgkJPHVpdGV4dCBuYW1lPSJXQVJOSU5HTVNHX1lFU1NUUklORyIgdmFsdWU9IuaYryIvPg0KCQk8dWl0ZXh0IG5hbWU9IldBUk5JTkdNU0dfTk9TVFJJTkciIHZhbHVlPSLlkKYiLz4NCgkJPHVpdGV4dCBuYW1lPSJXQVJOSU5HTVNHX1RJVExFU1RSSU5HIiB2YWx1ZT0i5rWL6aqM5a+86Iiq6K2m5ZGKIi8+DQoJCTx1aXRleHQgbmFtZT0iV0FSTklOR01TR19NU0dTVFJJTkciIHZhbHVlPSLmraTmtYvpqozkuK3mnInmnKrlsJ3or5XkvZznrZTnmoTpl67popjjgIINCg0K5Y2V5Ye74oCc5piv4oCd6YCA5Ye65q2k5rWL6aqM44CC5Y2V5Ye74oCc5ZCm4oCd57un57ut5rWL6aqM44CCIi8+DQoJCTx1aXRleHQgbmFtZT0iSU5GT1JNQVRJT05fSDI2NF9GTEFTSFBMQVlFUiIgdmFsdWU9IuW9k+WJjeWuieijheWcqOaCqOeahOiuoeeul+acuuS4iueahCBGbGFzaCBQbGF5ZXIg54mI5pys5LiN5pSv5oyB6K+l6KeG6aKR44CC5Y2V5Ye76KeG6aKR5Yy65Z+f5LiL6L295pyA5paw54mI5pys55qEIEZsYXNoIFBsYXllcu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lkJHlj4LliqDogIXmmL7npLrmj5DopoHmoI8iLz4NCgkJPHVpdGV4dCBuYW1lPSJNVVRFIiB2YWx1ZT0i6Z2Z6Z+zIi8+DQoJCTx1aXRleHQgbmFtZT0iRE9DV1JBUF9USVRMRSIgdmFsdWU9IlByZXNlbnRlciDmlofku7bpmYTku7YiLz4NCgkJPHVpdGV4dCBuYW1lPSJET0NXUkFQX01TRyIgdmFsdWU9IuS/neWtmOWIsOaIkeeahOiuoeeul+acuiIvPg0KCQk8dWl0ZXh0IG5hbWU9IkRPQ1dSQVBfUFJPTVBUIiB2YWx1ZT0i5Y2V5Ye75Lul5LiL6L29Ii8+DQoJPC9sYW5ndWFnZT4NCgk8bGFuZ3VhZ2UgaWQ9InRy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YXl0ICVuIi8+DQoJCTwhLS0gc3Vic3RpdHV0aW9uOiAlbiA9PSBzbGlkZSBudW1iZXIgLS0+DQoJCTwhLS0gc3Vic3RpdHV0aW9uOiAldCA9PSB0b3RhbCBzbGlkZSBjb3VudCAtLT4NCgkJPHVpdGV4dCBuYW1lPSJTQ1JVQkJBUlNUQVRVU19TTElERUlORk8iIHZhbHVlPSJTbGF5dCAlbiAvICV0IHwgIi8+DQoJCTx1aXRleHQgbmFtZT0iU0NSVUJCQVJTVEFUVVNfU1RPUFBFRCIgdmFsdWU9IkR1cmR1cnVsZHUiLz4NCgkJPHVpdGV4dCBuYW1lPSJTQ1JVQkJBUlNUQVRVU19QTEFZSU5HIiB2YWx1ZT0iT3luYXTEsWzEsXlvciIvPg0KCQk8dWl0ZXh0IG5hbWU9IlNDUlVCQkFSU1RBVFVTX05PQVVESU8iIHZhbHVlPSJTZXMgWW9rIi8+DQoJCTx1aXRleHQgbmFtZT0iU0NSVUJCQVJTVEFUVVNfVklEUExBWUlORyIgdmFsdWU9IlZpZGVvIE95bmF0xLFsxLF5b3IiLz4NCgkJPHVpdGV4dCBuYW1lPSJTQ1JVQkJBUlNUQVRVU19MT0FESU5HIiB2YWx1ZT0iWcO8a2xlbml5b3IiLz4NCgkJPHVpdGV4dCBuYW1lPSJTQ1JVQkJBUlNUQVRVU19CVUZGRVJJTkciIHZhbHVlPSJBcmFiZWxsZcSfZSBBbMSxbsSxeW9yIi8+DQoJCTx1aXRleHQgbmFtZT0iU0NSVUJCQVJTVEFUVVNfUVVFU1RJT04iIHZhbHVlPSJTb3J1eXUgWWFuxLF0bGEiLz4NCgkJPHVpdGV4dCBuYW1lPSJTQ1JVQkJBUlNUQVRVU19SRVZJRVdRVUlaIiB2YWx1ZT0iU8SxbmF2IMSwbmNlbGVuaXlvciIvPg0KCQk8IS0tIHN1YnN0aXR1dGlvbjogJW0gPT0gbWludXRlcyByZW1haW5pbmcgLS0+DQoJCTwhLS0gc3Vic3RpdHV0aW9uOiAlcyA9PSBzZWNvbmRzIHJlbWFpbmluZyAtLT4NCgkJPHVpdGV4dCBuYW1lPSJFTEFQU0VEIiB2YWx1ZT0iJW0gRGFraWthICVzIFNhbml5ZSBLYWxkxLEiLz4NCgkJPHVpdGV4dCBuYW1lPSJOT1RGT1VORCIgdmFsdWU9IkhlcmhhbmdpIEJpciDFnmV5IEJ1bHVubWFkxLEiLz4NCgkJPHVpdGV4dCBuYW1lPSJBVFRBQ0hNRU5UUyIgdmFsdWU9IkVrbGVy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xLBydGliYXQiLz4NCgkJPHVpdGV4dCBuYW1lPSJUQUJfUVVJWiIgdmFsdWU9IlPEsW5hdiIvPg0KCQk8dWl0ZXh0IG5hbWU9IlRBQl9PVVRMSU5FIiB2YWx1ZT0iQW5hIEhhdCIvPg0KCQk8dWl0ZXh0IG5hbWU9IlRBQl9USFVNQiIgdmFsdWU9IlJlc2ltIi8+DQoJCTx1aXRleHQgbmFtZT0iVEFCX05PVEVTIiB2YWx1ZT0iTm90bGFyIi8+DQoJCTx1aXRleHQgbmFtZT0iVEFCX1NFQVJDSCIgdmFsdWU9IkFyYSIvPg0KCQk8dWl0ZXh0IG5hbWU9IlNMSURFX0hFQURJTkciIHZhbHVlPSJTbGF5dCBCYcWfbMSxxJ/EsSIvPg0KCQk8dWl0ZXh0IG5hbWU9IkRVUkFUSU9OX0hFQURJTkciIHZhbHVlPSJTw7xyZSIvPg0KCQk8dWl0ZXh0IG5hbWU9IlNFQVJDSF9IRUFESU5HIiB2YWx1ZT0iTWV0bmkgYXJhOiIvPg0KCQk8dWl0ZXh0IG5hbWU9IlRIVU1CX0hFQURJTkciIHZhbHVlPSJTbGF5dCIvPg0KCQk8dWl0ZXh0IG5hbWU9IlRIVU1CX0lORk8iIHZhbHVlPSJTbGF5dCBCYcWfbMSxxJ/EsS9Tw7xyZXNpIi8+DQoJCTx1aXRleHQgbmFtZT0iQVRUQUNITkFNRV9IRUFESU5HIiB2YWx1ZT0iRG9zeWEgQWTEsSIvPg0KCQk8dWl0ZXh0IG5hbWU9IkFUVEFDSFNJWkVfSEVBRElORyIgdmFsdWU9IkJveXV0Ii8+DQoJCTx1aXRleHQgbmFtZT0iU0xJREVfTk9URVMiIHZhbHVlPSJTbGF5dCBOb3RsYXLEsSIvPg0KCQk8IS0tcXVpeiBwb2QgYW5kIG1lc3NhZ2UgYm94IHRleHRzLS0+DQoJCTx1aXRleHQgbmFtZT0iUVVJWlBPRF9RVUlaX0FUVEVNUFQiIHZhbHVlPSJTxLFuYXYgRGVuZW1lc2k6Ii8+DQoJCTx1aXRleHQgbmFtZT0iUVVJWlBPRF9RVUlaX0FUVEVNUFRfVkFMVUUiIHZhbHVlPSIlbi8ldCIvPg0KCQk8dWl0ZXh0IG5hbWU9IlFVSVpQT0RfUVVJWl9TQ09SRSIgdmFsdWU9IlB1YW46Ii8+DQoJCTx1aXRleHQgbmFtZT0iUVVJWlBPRF9RVUlaX1BBU1NTQ09SRSIgdmFsdWU9Ikdlw6dtZSBQdWFuxLE6Ii8+DQoJCTx1aXRleHQgbmFtZT0iUVVJWlBPRF9RVUlaX01BWFNDT1JFIiB2YWx1ZT0iTWFrc2ltdW0gUHVhbjoiLz4NCgkJPHVpdGV4dCBuYW1lPSJRVUlaUE9EX1FVRVNBVE1QVF9TVFIiIHZhbHVlPSJEZW5lbWU6ICVuLyV0Ii8+DQoJCTx1aXRleHQgbmFtZT0iUVVJWlBPRF9RVUVTVFlQRV9TVFIiIHZhbHVlPSJUw7xyOiAlcyIvPg0KCQk8dWl0ZXh0IG5hbWU9IlFVSVpQT0RfUVVFU1RZUEVfR1JEIiB2YWx1ZT0iQmFzYW1ha2zEsSIvPg0KCQk8dWl0ZXh0IG5hbWU9IlFVSVpQT0RfUVVFU1RZUEVfU1ZZIiB2YWx1ZT0iQW5rZXQiLz4NCgkJPHVpdGV4dCBuYW1lPSJRVUlaUE9EX1FVSVpBVE1QVF9JTkYiIHZhbHVlPSJTxLFuxLFyc8SxeiIvPg0KCQk8dWl0ZXh0IG5hbWU9IlFVSVpQT0RfUVVFU0FUTVBUX0lORiIgdmFsdWU9IlPEsW7EsXJzxLF6Ii8+DQoJCTx1aXRleHQgbmFtZT0iV0FSTklOR01TR19ZRVNTVFJJTkciIHZhbHVlPSJFdmV0Ii8+DQoJCTx1aXRleHQgbmFtZT0iV0FSTklOR01TR19OT1NUUklORyIgdmFsdWU9IkhhecSxciIvPg0KCQk8dWl0ZXh0IG5hbWU9IldBUk5JTkdNU0dfVElUTEVTVFJJTkciIHZhbHVlPSJTxLFuYXYgR2V6aW5tZSBVeWFyxLFzxLEiLz4NCgkJPHVpdGV4dCBuYW1lPSJXQVJOSU5HTVNHX01TR1NUUklORyIgdmFsdWU9IkJ1IFPEsW5hdmRhIGRlbmVubWVtacWfIHNvcnVsYXIgdmFyLg0KDQpFdmV0IHNlw6dlbmXEn2luaSB0xLFrbGF0xLFyc2FuxLF6IFPEsW5hdmRhbiDDp8Sxa2FjYWtzxLFuxLF6LiBTxLFuYXZhIGRldmFtIGV0bWVrIGnDp2luIEhhecSxciBzZcOnZW5lxJ9pbmkgdMSxa2xhdMSxbi4iLz4NCgkJPHVpdGV4dCBuYW1lPSJJTkZPUk1BVElPTl9IMjY0X0ZMQVNIUExBWUVSIiB2YWx1ZT0iQmlsZ2lzYXlhcsSxbsSxemEgecO8a2zDvCBvbGFuIGdlw6dlcmxpIEZsYXNoIFBsYXllciBzw7xyw7xtw7wgYnUgdmlkZW95dSBkZXN0ZWtsZW1peW9yLiBFbiBzb24gRmxhc2ggUGxheWVyIHPDvHLDvG3DvG7DvCBpbmRpcm1layBpw6dpbiB2aWRlbyBhbGFuxLFuxLEgdMSxa2xhdMSx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S2F0xLFsxLFtY8SxbGFyYSBrZW5hciDDp3VidcSfdW51IGfDtnN0ZXIiLz4NCgkJPHVpdGV4dCBuYW1lPSJNVVRFIiB2YWx1ZT0iU2Vzc2l6Ii8+DQoJCTx1aXRleHQgbmFtZT0iRE9DV1JBUF9USVRMRSIgdmFsdWU9IlByZXNlbnRlciBEb3N5YSBFa2kiLz4NCgkJPHVpdGV4dCBuYW1lPSJET0NXUkFQX01TRyIgdmFsdWU9IkJpbGdpc2F5YXLEsW1hIEtheWRldCIvPg0KCQk8dWl0ZXh0IG5hbWU9IkRPQ1dSQVBfUFJPTVBUIiB2YWx1ZT0ixLBuZGlybWVrIGnDp2luIFTEsWtsYXTEsW4iLz4NCgk8L2xhbmd1YWdlPg0KCTxsYW5ndWFnZSBpZD0icn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0KHQu9Cw0LnQtCAlbiIvPg0KCQk8IS0tIHN1YnN0aXR1dGlvbjogJW4gPT0gc2xpZGUgbnVtYmVyIC0tPg0KCQk8IS0tIHN1YnN0aXR1dGlvbjogJXQgPT0gdG90YWwgc2xpZGUgY291bnQgLS0+DQoJCTx1aXRleHQgbmFtZT0iU0NSVUJCQVJTVEFUVVNfU0xJREVJTkZPIiB2YWx1ZT0i0KHQu9Cw0LnQtCAlbiAvICV0IHwgIi8+DQoJCTx1aXRleHQgbmFtZT0iU0NSVUJCQVJTVEFUVVNfU1RPUFBFRCIgdmFsdWU9ItCe0YHRgtCw0L3QvtCy0LvQtdC90L4iLz4NCgkJPHVpdGV4dCBuYW1lPSJTQ1JVQkJBUlNUQVRVU19QTEFZSU5HIiB2YWx1ZT0i0JLQvtGB0L/RgNC+0LjQt9Cy0LXQtNC10L3QuNC1Ii8+DQoJCTx1aXRleHQgbmFtZT0iU0NSVUJCQVJTVEFUVVNfTk9BVURJTyIgdmFsdWU9ItCd0LXRgiDQsNGD0LTQuNC+Ii8+DQoJCTx1aXRleHQgbmFtZT0iU0NSVUJCQVJTVEFUVVNfVklEUExBWUlORyIgdmFsdWU9ItCS0L7RgdC/0YDQvtC40LfQstC10LTQtdC90LjQtSDQstC40LTQtdC+Ii8+DQoJCTx1aXRleHQgbmFtZT0iU0NSVUJCQVJTVEFUVVNfTE9BRElORyIgdmFsdWU9ItCX0LDQs9GA0YPQt9C60LAiLz4NCgkJPHVpdGV4dCBuYW1lPSJTQ1JVQkJBUlNUQVRVU19CVUZGRVJJTkciIHZhbHVlPSLQkdGD0YTQtdGA0LjQt9Cw0YbQuNGPIi8+DQoJCTx1aXRleHQgbmFtZT0iU0NSVUJCQVJTVEFUVVNfUVVFU1RJT04iIHZhbHVlPSLQntGC0LLQtdGCINC90LAg0LLQvtC/0YDQvtGBIi8+DQoJCTx1aXRleHQgbmFtZT0iU0NSVUJCQVJTVEFUVVNfUkVWSUVXUVVJWiIgdmFsdWU9ItCe0LHQt9C+0YAg0L7Qv9GA0L7RgdCwIi8+DQoJCTwhLS0gc3Vic3RpdHV0aW9uOiAlbSA9PSBtaW51dGVzIHJlbWFpbmluZyAtLT4NCgkJPCEtLSBzdWJzdGl0dXRpb246ICVzID09IHNlY29uZHMgcmVtYWluaW5nIC0tPg0KCQk8dWl0ZXh0IG5hbWU9IkVMQVBTRUQiIHZhbHVlPSLQntGB0YLQsNC70L7RgdGMICVtINC80LjQvS4gJXMg0YEiLz4NCgkJPHVpdGV4dCBuYW1lPSJOT1RGT1VORCIgdmFsdWU9ItCd0LjRh9C10LPQviDQvdC1INC90LDQudC00LXQvdC+Ii8+DQoJCTx1aXRleHQgbmFtZT0iQVRUQUNITUVOVFMiIHZhbHVlPSLQktC70L7QttC10L3QuNGPIi8+DQoJCTwhLS0gc3Vic3RpdHV0aW9uOiAlcCA9PSBjdXJyZW50IHNwZWFrZXIncyB0aXRsZSAtLT4NCgkJPHVpdGV4dCBuYW1lPSJCSU9XSU5fVElUTEUiIHZhbHVlPSLQkdC40L7Qs9GA0LDRhNC40Y86ICVwIi8+DQoJCTx1aXRleHQgbmFtZT0iQklPQlROX1RJVExFIiB2YWx1ZT0i0JHQuNC+0LPRgNCw0YTQuNGPIi8+DQoJCTx1aXRleHQgbmFtZT0iRElWSURFUkJUTl9USVRMRSIgdmFsdWU9InwiLz4NCgkJPHVpdGV4dCBuYW1lPSJDT05UQUNUQlROX1RJVExFIiB2YWx1ZT0i0JrQvtC90YLQsNC60YIiLz4NCgkJPHVpdGV4dCBuYW1lPSJUQUJfUVVJWiIgdmFsdWU9ItCe0L/RgNC+0YEiLz4NCgkJPHVpdGV4dCBuYW1lPSJUQUJfT1VUTElORSIgdmFsdWU9ItCh0YXQtdC80LAiLz4NCgkJPHVpdGV4dCBuYW1lPSJUQUJfVEhVTUIiIHZhbHVlPSLQkdC10LPRg9C90L7QuiIvPg0KCQk8dWl0ZXh0IG5hbWU9IlRBQl9OT1RFUyIgdmFsdWU9ItCX0LDQvNC10YLQutC4Ii8+DQoJCTx1aXRleHQgbmFtZT0iVEFCX1NFQVJDSCIgdmFsdWU9ItCf0L7QuNGB0LoiLz4NCgkJPHVpdGV4dCBuYW1lPSJTTElERV9IRUFESU5HIiB2YWx1ZT0i0JfQsNCz0L7Qu9C+0LLQvtC6INGB0LvQsNC50LTQsCIvPg0KCQk8dWl0ZXh0IG5hbWU9IkRVUkFUSU9OX0hFQURJTkciIHZhbHVlPSLQlNC70LjRgi3RgdGC0YwiLz4NCgkJPHVpdGV4dCBuYW1lPSJTRUFSQ0hfSEVBRElORyIgdmFsdWU9ItCf0L7QuNGB0Log0YLQtdC60YHRgtCwOiIvPg0KCQk8dWl0ZXh0IG5hbWU9IlRIVU1CX0hFQURJTkciIHZhbHVlPSLQodC70LDQudC0Ii8+DQoJCTx1aXRleHQgbmFtZT0iVEhVTUJfSU5GTyIgdmFsdWU9ItCd0LDQt9Cy0LDQvdC40LUv0LTQu9C40YIt0L3QvtGB0YLRjCIvPg0KCQk8dWl0ZXh0IG5hbWU9IkFUVEFDSE5BTUVfSEVBRElORyIgdmFsdWU9ItCY0LzRjyDRhNCw0LnQu9CwIi8+DQoJCTx1aXRleHQgbmFtZT0iQVRUQUNIU0laRV9IRUFESU5HIiB2YWx1ZT0i0KDQsNC30LzQtdGAIi8+DQoJCTx1aXRleHQgbmFtZT0iU0xJREVfTk9URVMiIHZhbHVlPSLQl9Cw0LzQtdGC0LrQuCDQuiDRgdC70LDQudC00YMiLz4NCgkJPCEtLXF1aXogcG9kIGFuZCBtZXNzYWdlIGJveCB0ZXh0cy0tPg0KCQk8dWl0ZXh0IG5hbWU9IlFVSVpQT0RfUVVJWl9BVFRFTVBUIiB2YWx1ZT0i0J/QvtC/0YvRgtC60LAg0L/RgNC+0LnRgtC4INC+0L/RgNC+0YE6Ii8+DQoJCTx1aXRleHQgbmFtZT0iUVVJWlBPRF9RVUlaX0FUVEVNUFRfVkFMVUUiIHZhbHVlPSIlbiDQuNC3ICV0Ii8+DQoJCTx1aXRleHQgbmFtZT0iUVVJWlBPRF9RVUlaX1NDT1JFIiB2YWx1ZT0i0J3QsNCx0YDQsNC90L4g0LHQsNC70LvQvtCyOiIvPg0KCQk8dWl0ZXh0IG5hbWU9IlFVSVpQT0RfUVVJWl9QQVNTU0NPUkUiIHZhbHVlPSLQn9GA0L7RhdC+0LTQvdC+0Lkg0YDQtdC30YPQu9GM0YLQsNGCOiIvPg0KCQk8dWl0ZXh0IG5hbWU9IlFVSVpQT0RfUVVJWl9NQVhTQ09SRSIgdmFsdWU9ItCc0LDQutGB0LjQvNCw0LvRjNC90YvQuSDRgNC10LfRg9C70YzRgtCw0YI6Ii8+DQoJCTx1aXRleHQgbmFtZT0iUVVJWlBPRF9RVUVTQVRNUFRfU1RSIiB2YWx1ZT0i0J/QvtC/0YvRgtC60LA6ICVuINC40LcgJXQiLz4NCgkJPHVpdGV4dCBuYW1lPSJRVUlaUE9EX1FVRVNUWVBFX1NUUiIgdmFsdWU9ItCi0LjQvzogJXMiLz4NCgkJPHVpdGV4dCBuYW1lPSJRVUlaUE9EX1FVRVNUWVBFX0dSRCIgdmFsdWU9ItChINC+0YbQtdC90LrQvtC5Ii8+DQoJCTx1aXRleHQgbmFtZT0iUVVJWlBPRF9RVUVTVFlQRV9TVlkiIHZhbHVlPSLQntCx0LfQvtGAIi8+DQoJCTx1aXRleHQgbmFtZT0iUVVJWlBPRF9RVUlaQVRNUFRfSU5GIiB2YWx1ZT0i0JHQvtC70YzRiNC+0LUg0YfQuNGB0LvQviIvPg0KCQk8dWl0ZXh0IG5hbWU9IlFVSVpQT0RfUVVFU0FUTVBUX0lORiIgdmFsdWU9ItCR0L7Qu9GM0YjQvtC1INGH0LjRgdC70L4iLz4NCgkJPHVpdGV4dCBuYW1lPSJXQVJOSU5HTVNHX1lFU1NUUklORyIgdmFsdWU9ItCU0LAiLz4NCgkJPHVpdGV4dCBuYW1lPSJXQVJOSU5HTVNHX05PU1RSSU5HIiB2YWx1ZT0i0J3QtdGCIi8+DQoJCTx1aXRleHQgbmFtZT0iV0FSTklOR01TR19USVRMRVNUUklORyIgdmFsdWU9ItCf0YDQtdC00YPQv9GA0LXQttC00LXQvdC40LUg0L4g0L3QsNCy0LjQs9Cw0YbQuNC4INCyINC+0L/RgNC+0YHQtSIvPg0KCQk8dWl0ZXh0IG5hbWU9IldBUk5JTkdNU0dfTVNHU1RSSU5HIiB2YWx1ZT0i0JIg0L7Qv9GA0L7RgdC1INC+0YHRgtCw0LvQuNGB0Ywg0L3QtdC+0YLQstC10YfQtdC90L3Ri9C1INCy0L7Qv9GA0L7RgdGLLtCd0LDQttCw0YLQuNC1INC60L3QvtC/0LrQuCAmcXVvdDvQlNCwJnF1b3Q7INC/0YDQuNCy0LXQtNC10YIg0Log0LfQsNC60YDRi9GC0LjRjiDQvtC/0YDQvtGB0LAuINCd0LDQttCw0YLQuNC1INC60L3QvtC/0LrQuCAmcXVvdDvQndC10YImcXVvdDsg0L/RgNC+0LTQvtC70LbQuNGCINC+0L/RgNC+0YEuIi8+DQoJCTx1aXRleHQgbmFtZT0iSU5GT1JNQVRJT05fSDI2NF9GTEFTSFBMQVlFUiIgdmFsdWU9ItCi0LXQutGD0YnQsNGPINCy0LXRgNGB0LjRjyDQv9GA0L7QuNCz0YDRi9Cy0LDRgtC10LvRjyBGbGFzaCBQbGF5ZXIsINGD0YHRgtCw0L3QvtCy0LvQtdC90L3QsNGPINC90LAg0Y3RgtC+0Lwg0LrQvtC80L/RjNGO0YLQtdGA0LUsINC90LUg0L/QvtC00LTQtdGA0LbQuNCy0LDQtdGCINGN0YLQviDQstC40LTQtdC+LiDQqdC10LvQutC90LjRgtC1INCyINC+0LHQu9Cw0YHRgtC4INCy0LjQtNC10L4sINGH0YLQvtCx0Ysg0LfQsNCz0YDRg9C30LjRgtGMINC/0L7RgdC70LXQtNC90Y7RjiDQstC10YDRgdC40Y4g0L/RgNC+0LjQs9GA0YvQstCw0YLQtdC70Y8gRmxhc2ggUGxheWVy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Qn9C+0LrQsNC30YvQstCw0YLRjCDQstGA0LXQt9C60YMg0YPRh9Cw0YHRgtC90LjQutCw0LwiLz4NCgkJPHVpdGV4dCBuYW1lPSJNVVRFIiB2YWx1ZT0i0J7RgtC60LvRjtGH0LjRgtGMINC30LLRg9C6Ii8+DQoJCTx1aXRleHQgbmFtZT0iRE9DV1JBUF9USVRMRSIgdmFsdWU9ItCS0LvQvtC20LXQvdC40LUg0LIg0YTQsNC50LsgQWRvYmUgUHJlc2VudGVyIi8+DQoJCTx1aXRleHQgbmFtZT0iRE9DV1JBUF9NU0ciIHZhbHVlPSLQodC+0YXRgNCw0L3QuNGC0Ywg0LIg0L/QsNC/0LrRgyAmcXVvdDvQnNC+0Lkg0LrQvtC80L/RjNGO0YLQtdGAJnF1b3Q7Ii8+DQoJCTx1aXRleHQgbmFtZT0iRE9DV1JBUF9QUk9NUFQiIHZhbHVlPSLQqdC10LvQutC90YPRgtGMINC00LvRjyDQt9Cw0LPRgNGD0LfQutC4Ii8+DQoJPC9sYW5ndWFnZT4NCjwvY29uZmlndXJhdGlvbj4NCiAg"/>
  <p:tag name="MMPROD_UIPERSISTENCEDATA" val="MMPROD_UIPERSISTENCEDATA"/>
  <p:tag name="MMPROD_UIDATA" val="&lt;database version=&quot;10.0&quot;&gt;&lt;object type=&quot;1&quot; unique_id=&quot;10001&quot;&gt;&lt;property id=&quot;20141&quot; value=&quot;so 7 tiet 3 thu 6&quot;/&gt;&lt;property id=&quot;20148&quot; value=&quot;5&quot;/&gt;&lt;property id=&quot;20184&quot; value=&quot;7&quot;/&gt;&lt;property id=&quot;20193&quot; value=&quot;-1&quot;/&gt;&lt;property id=&quot;20221&quot; value=&quot;C:\Users\binhminhpc\Pictures\&quot;/&gt;&lt;property id=&quot;20224&quot; value=&quot;C:\Users\binhminhpc\Documents\My Adobe Presentations\BAIDUTHI SO 7 TIET 3&quot;/&gt;&lt;property id=&quot;20226&quot; value=&quot;C:\Users\inbaophuc\Music\TACH GOP TRONG PHAM VI 4 HOAI.pptx&quot;/&gt;&lt;property id=&quot;20250&quot; value=&quot;0&quot;/&gt;&lt;property id=&quot;20251&quot; value=&quot;0&quot;/&gt;&lt;property id=&quot;20259&quot; value=&quot;0&quot;/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Lời giới thiệu&amp;quot;&quot;/&gt;&lt;property id=&quot;20303&quot; value=&quot;Ngô Minh Thu&quot;/&gt;&lt;property id=&quot;20307&quot; value=&quot;265&quot;/&gt;&lt;property id=&quot;20308&quot; value=&quot;166079768630905289_265_2_64034.mp4&quot;/&gt;&lt;property id=&quot;20309&quot; value=&quot;10390&quot;/&gt;&lt;property id=&quot;20311&quot; value=&quot;0,12875&quot;/&gt;&lt;property id=&quot;20314&quot; value=&quot;0&quot;/&gt;&lt;property id=&quot;20315&quot; value=&quot;1&quot;/&gt;&lt;property id=&quot;20316&quot; value=&quot;12875&quot;/&gt;&lt;property id=&quot;20318&quot; value=&quot;852,480&quot;/&gt;&lt;/object&gt;&lt;object type=&quot;3&quot; unique_id=&quot;10009&quot;&gt;&lt;property id=&quot;20148&quot; value=&quot;5&quot;/&gt;&lt;property id=&quot;20300&quot; value=&quot;Slide 9&quot;/&gt;&lt;property id=&quot;20303&quot; value=&quot;Ngô Minh Thu&quot;/&gt;&lt;property id=&quot;20307&quot; value=&quot;269&quot;/&gt;&lt;property id=&quot;20309&quot; value=&quot;10390&quot;/&gt;&lt;/object&gt;&lt;object type=&quot;3&quot; unique_id=&quot;10011&quot;&gt;&lt;property id=&quot;20148&quot; value=&quot;5&quot;/&gt;&lt;property id=&quot;20300&quot; value=&quot;Slide 3&quot;/&gt;&lt;property id=&quot;20303&quot; value=&quot;Ngô Minh Thu&quot;/&gt;&lt;property id=&quot;20307&quot; value=&quot;258&quot;/&gt;&lt;property id=&quot;20309&quot; value=&quot;10390&quot;/&gt;&lt;/object&gt;&lt;object type=&quot;3&quot; unique_id=&quot;10012&quot;&gt;&lt;property id=&quot;20148&quot; value=&quot;5&quot;/&gt;&lt;property id=&quot;20300&quot; value=&quot;Slide 8&quot;/&gt;&lt;property id=&quot;20303&quot; value=&quot;Ngô Minh Thu&quot;/&gt;&lt;property id=&quot;20307&quot; value=&quot;259&quot;/&gt;&lt;property id=&quot;20309&quot; value=&quot;10390&quot;/&gt;&lt;/object&gt;&lt;object type=&quot;3&quot; unique_id=&quot;10016&quot;&gt;&lt;property id=&quot;20148&quot; value=&quot;5&quot;/&gt;&lt;property id=&quot;20300&quot; value=&quot;Slide 12&quot;/&gt;&lt;property id=&quot;20303&quot; value=&quot;Ngô Minh Thu&quot;/&gt;&lt;property id=&quot;20307&quot; value=&quot;263&quot;/&gt;&lt;property id=&quot;20309&quot; value=&quot;10390&quot;/&gt;&lt;/object&gt;&lt;object type=&quot;3&quot; unique_id=&quot;10051&quot;&gt;&lt;property id=&quot;20148&quot; value=&quot;5&quot;/&gt;&lt;property id=&quot;20300&quot; value=&quot;Slide 2&quot;/&gt;&lt;property id=&quot;20303&quot; value=&quot;Ngô Minh Thu&quot;/&gt;&lt;property id=&quot;20307&quot; value=&quot;273&quot;/&gt;&lt;property id=&quot;20309&quot; value=&quot;10390&quot;/&gt;&lt;/object&gt;&lt;object type=&quot;3&quot; unique_id=&quot;10052&quot;&gt;&lt;property id=&quot;20148&quot; value=&quot;5&quot;/&gt;&lt;property id=&quot;20300&quot; value=&quot;Slide 5&quot;/&gt;&lt;property id=&quot;20303&quot; value=&quot;Ngô Minh Thu&quot;/&gt;&lt;property id=&quot;20307&quot; value=&quot;279&quot;/&gt;&lt;property id=&quot;20309&quot; value=&quot;10390&quot;/&gt;&lt;/object&gt;&lt;object type=&quot;3&quot; unique_id=&quot;10107&quot;&gt;&lt;property id=&quot;20148&quot; value=&quot;5&quot;/&gt;&lt;property id=&quot;20300&quot; value=&quot;Slide 10&quot;/&gt;&lt;property id=&quot;20303&quot; value=&quot;Ngô Minh Thu&quot;/&gt;&lt;property id=&quot;20307&quot; value=&quot;284&quot;/&gt;&lt;property id=&quot;20309&quot; value=&quot;10390&quot;/&gt;&lt;/object&gt;&lt;object type=&quot;3&quot; unique_id=&quot;10215&quot;&gt;&lt;property id=&quot;20148&quot; value=&quot;5&quot;/&gt;&lt;property id=&quot;20300&quot; value=&quot;Slide 11&quot;/&gt;&lt;property id=&quot;20303&quot; value=&quot;Ngô Minh Thu&quot;/&gt;&lt;property id=&quot;20307&quot; value=&quot;285&quot;/&gt;&lt;property id=&quot;20309&quot; value=&quot;10390&quot;/&gt;&lt;/object&gt;&lt;object type=&quot;3&quot; unique_id=&quot;10924&quot;&gt;&lt;property id=&quot;20148&quot; value=&quot;5&quot;/&gt;&lt;property id=&quot;20300&quot; value=&quot;Slide 4&quot;/&gt;&lt;property id=&quot;20303&quot; value=&quot;Ngô Minh Thu&quot;/&gt;&lt;property id=&quot;20307&quot; value=&quot;294&quot;/&gt;&lt;property id=&quot;20309&quot; value=&quot;10390&quot;/&gt;&lt;/object&gt;&lt;object type=&quot;3&quot; unique_id=&quot;11409&quot;&gt;&lt;property id=&quot;20148&quot; value=&quot;5&quot;/&gt;&lt;property id=&quot;20300&quot; value=&quot;Slide 6&quot;/&gt;&lt;property id=&quot;20307&quot; value=&quot;298&quot;/&gt;&lt;/object&gt;&lt;object type=&quot;3&quot; unique_id=&quot;11410&quot;&gt;&lt;property id=&quot;20148&quot; value=&quot;5&quot;/&gt;&lt;property id=&quot;20300&quot; value=&quot;Slide 7&quot;/&gt;&lt;property id=&quot;20307&quot; value=&quot;299&quot;/&gt;&lt;/object&gt;&lt;/object&gt;&lt;object type=&quot;4&quot; unique_id=&quot;10213&quot;&gt;&lt;object type=&quot;5&quot; unique_id=&quot;10390&quot;&gt;&lt;property id=&quot;20149&quot; value=&quot;Ngô Minh Thu&quot;/&gt;&lt;property id=&quot;20150&quot; value=&quot;Giáo viên m?m non&quot;/&gt;&lt;property id=&quot;20151&quot; value=&quot;1557629_276852765805030_1185163545_n.jpg&quot;/&gt;&lt;property id=&quot;20153&quot; value=&quot;anhduong28092014@gmail.com&quot;/&gt;&lt;property id=&quot;20159&quot; value=&quot;10411128_634821713304717_3167714751776519570_n.jpg&quot;/&gt;&lt;/object&gt;&lt;/object&gt;&lt;object type=&quot;10&quot; unique_id=&quot;10679&quot;&gt;&lt;object type=&quot;11&quot; unique_id=&quot;10680&quot;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0,1525593647,C:\Users\inbaophuc\Music\TACH GOP TRONG PHAM VI 4 HOAI_pptx\Media.ppcx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C3D3F87F-DDCF-48B1-BCF7-F67FBA7A97C6}&quot;/&gt;&lt;filename val=&quot;C:\Users\binhminhpc\Documents\My Adobe Presentations\data\asimages\{C3D3F87F-DDCF-48B1-BCF7-F67FBA7A97C6}.png&quot;/&gt;&lt;hasEffects val=&quot;1&quot;/&gt;&lt;left val=&quot;-1.56&quot;/&gt;&lt;top val=&quot;112.56&quot;/&gt;&lt;width val=&quot;716.64&quot;/&gt;&lt;height val=&quot;268.08&quot;/&gt;&lt;/ThreeDShapeInfo&gt;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1,1525593647,C:\Users\inbaophuc\Music\TACH GOP TRONG PHAM VI 4 HOAI_pptx\Media.ppcx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2,1525593647,C:\Users\inbaophuc\Music\TACH GOP TRONG PHAM VI 4 HOAI_pptx\Media.ppcx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3,1525593647,C:\Users\inbaophuc\Music\TACH GOP TRONG PHAM VI 4 HOAI_pptx\Media.ppcx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4,1525593647,C:\Users\inbaophuc\Music\TACH GOP TRONG PHAM VI 4 HOAI_pptx\Media.ppc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ERTY_SLIDE_VIDEO_WIDTH_HEIGHT" val="852,480"/>
  <p:tag name="PPSNARRATION" val="1,1525593647,C:\Users\inbaophuc\Music\TACH GOP TRONG PHAM VI 4 HOAI_pptx\Media.ppcx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F5971CE5-2AC7-42C9-BEBD-27BC792BBE14}&quot;/&gt;&lt;filename val=&quot;C:\Users\binhminhpc\Documents\My Adobe Presentations\data\asimages\{F5971CE5-2AC7-42C9-BEBD-27BC792BBE14}.png&quot;/&gt;&lt;hasEffects val=&quot;1&quot;/&gt;&lt;left val=&quot;52.56&quot;/&gt;&lt;top val=&quot;148.56&quot;/&gt;&lt;width val=&quot;612.36&quot;/&gt;&lt;height val=&quot;271.08&quot;/&gt;&lt;/ThreeDShapeInfo&gt;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4,1525593647,C:\Users\inbaophuc\Music\TACH GOP TRONG PHAM VI 4 HOAI_pptx\Media.ppcx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5,1525593647,C:\Users\inbaophuc\Music\TACH GOP TRONG PHAM VI 4 HOAI_pptx\Media.ppcx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6,1525593647,C:\Users\inbaophuc\Music\TACH GOP TRONG PHAM VI 4 HOAI_pptx\Media.ppcx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7,1525593647,C:\Users\inbaophuc\Music\TACH GOP TRONG PHAM VI 4 HOAI_pptx\Media.ppcx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8,1525593647,C:\Users\inbaophuc\Music\TACH GOP TRONG PHAM VI 4 HOAI_pptx\Media.ppc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9,1525593647,C:\Users\inbaophuc\Music\TACH GOP TRONG PHAM VI 4 HOAI_pptx\Media.ppcx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erve">
    <a:dk1>
      <a:sysClr val="windowText" lastClr="000000"/>
    </a:dk1>
    <a:lt1>
      <a:sysClr val="window" lastClr="FFFFFF"/>
    </a:lt1>
    <a:dk2>
      <a:srgbClr val="666666"/>
    </a:dk2>
    <a:lt2>
      <a:srgbClr val="D2D2D2"/>
    </a:lt2>
    <a:accent1>
      <a:srgbClr val="FF388C"/>
    </a:accent1>
    <a:accent2>
      <a:srgbClr val="E40059"/>
    </a:accent2>
    <a:accent3>
      <a:srgbClr val="9C007F"/>
    </a:accent3>
    <a:accent4>
      <a:srgbClr val="68007F"/>
    </a:accent4>
    <a:accent5>
      <a:srgbClr val="005BD3"/>
    </a:accent5>
    <a:accent6>
      <a:srgbClr val="00349E"/>
    </a:accent6>
    <a:hlink>
      <a:srgbClr val="17BBFD"/>
    </a:hlink>
    <a:folHlink>
      <a:srgbClr val="FF79C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705</TotalTime>
  <Words>77</Words>
  <Application>Microsoft Office PowerPoint</Application>
  <PresentationFormat>On-screen Show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Oriel</vt:lpstr>
      <vt:lpstr>Lời giới thiệu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Lời giới thiệu</dc:title>
  <dc:creator>binhminhpc</dc:creator>
  <cp:lastModifiedBy>inbaophuc</cp:lastModifiedBy>
  <cp:revision>111</cp:revision>
  <dcterms:created xsi:type="dcterms:W3CDTF">2016-10-27T01:42:45Z</dcterms:created>
  <dcterms:modified xsi:type="dcterms:W3CDTF">2021-02-25T13:34:58Z</dcterms:modified>
</cp:coreProperties>
</file>