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7" r:id="rId2"/>
    <p:sldId id="321" r:id="rId3"/>
    <p:sldId id="323" r:id="rId4"/>
    <p:sldId id="322" r:id="rId5"/>
  </p:sldIdLst>
  <p:sldSz cx="9144000" cy="6858000" type="screen4x3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93" autoAdjust="0"/>
    <p:restoredTop sz="94159" autoAdjust="0"/>
  </p:normalViewPr>
  <p:slideViewPr>
    <p:cSldViewPr>
      <p:cViewPr>
        <p:scale>
          <a:sx n="76" d="100"/>
          <a:sy n="76" d="100"/>
        </p:scale>
        <p:origin x="-972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C1FD3-6F9C-446A-8647-E899C54A56EE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D74EC-6F95-4A44-8312-A0FB219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9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2746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4556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8198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618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5617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2338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8555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020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4246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0330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225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C5EA3-2E40-44D6-A1DD-58CD39F3EB8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791E5-4391-40BF-B37E-15AFF423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1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6173" y="-207819"/>
            <a:ext cx="8000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58571" y="2286000"/>
            <a:ext cx="7323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ntro cua truong video bai giang">
            <a:hlinkClick r:id="" action="ppaction://media"/>
            <a:extLst>
              <a:ext uri="{FF2B5EF4-FFF2-40B4-BE49-F238E27FC236}">
                <a16:creationId xmlns="" xmlns:a16="http://schemas.microsoft.com/office/drawing/2014/main" id="{7161BDE0-2A3E-4B76-88B3-BD37ED5E0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2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6173" y="-207819"/>
            <a:ext cx="80009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 THỤY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2286001"/>
            <a:ext cx="6858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GIÁO ÁN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LĨNH VỰC PHÁT TRIỂN THẨM MỸ</a:t>
            </a:r>
          </a:p>
          <a:p>
            <a:pPr algn="ctr"/>
            <a:endParaRPr lang="en-US" sz="2400" b="1" i="1" dirty="0">
              <a:solidFill>
                <a:schemeClr val="accent6"/>
              </a:solidFill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Administrator\Desktop\New folder\New folder\logo mn gia thuy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48" b="96496" l="9644" r="96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75" y="1192180"/>
            <a:ext cx="2259993" cy="175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6173" y="4349951"/>
            <a:ext cx="74758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endParaRPr lang="en-US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D1</a:t>
            </a:r>
          </a:p>
          <a:p>
            <a:pPr algn="ctr"/>
            <a:endParaRPr lang="en-US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3306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5A17C33-916D-4B07-A0AF-0BC2D4807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7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141227981677177805">
            <a:hlinkClick r:id="" action="ppaction://media"/>
            <a:extLst>
              <a:ext uri="{FF2B5EF4-FFF2-40B4-BE49-F238E27FC236}">
                <a16:creationId xmlns="" xmlns:a16="http://schemas.microsoft.com/office/drawing/2014/main" id="{E4356035-13B6-4D4D-8A51-3595AB749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07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41&quot;&gt;&lt;property id=&quot;20148&quot; value=&quot;5&quot;/&gt;&lt;property id=&quot;20300&quot; value=&quot;Slide 6&quot;/&gt;&lt;property id=&quot;20307&quot; value=&quot;266&quot;/&gt;&lt;/object&gt;&lt;object type=&quot;3&quot; unique_id=&quot;10110&quot;&gt;&lt;property id=&quot;20148&quot; value=&quot;5&quot;/&gt;&lt;property id=&quot;20300&quot; value=&quot;Slide 1&quot;/&gt;&lt;property id=&quot;20307&quot; value=&quot;267&quot;/&gt;&lt;/object&gt;&lt;object type=&quot;3&quot; unique_id=&quot;10168&quot;&gt;&lt;property id=&quot;20148&quot; value=&quot;5&quot;/&gt;&lt;property id=&quot;20300&quot; value=&quot;Slide 11&quot;/&gt;&lt;property id=&quot;20307&quot; value=&quot;269&quot;/&gt;&lt;/object&gt;&lt;object type=&quot;3&quot; unique_id=&quot;10223&quot;&gt;&lt;property id=&quot;20148&quot; value=&quot;5&quot;/&gt;&lt;property id=&quot;20300&quot; value=&quot;Slide 9&quot;/&gt;&lt;property id=&quot;20307&quot; value=&quot;271&quot;/&gt;&lt;/object&gt;&lt;object type=&quot;3&quot; unique_id=&quot;10224&quot;&gt;&lt;property id=&quot;20148&quot; value=&quot;5&quot;/&gt;&lt;property id=&quot;20300&quot; value=&quot;Slide 14&quot;/&gt;&lt;property id=&quot;20307&quot; value=&quot;272&quot;/&gt;&lt;/object&gt;&lt;object type=&quot;3&quot; unique_id=&quot;10251&quot;&gt;&lt;property id=&quot;20148&quot; value=&quot;5&quot;/&gt;&lt;property id=&quot;20300&quot; value=&quot;Slide 7&quot;/&gt;&lt;property id=&quot;20307&quot; value=&quot;273&quot;/&gt;&lt;/object&gt;&lt;object type=&quot;3&quot; unique_id=&quot;10252&quot;&gt;&lt;property id=&quot;20148&quot; value=&quot;5&quot;/&gt;&lt;property id=&quot;20300&quot; value=&quot;Slide 15&quot;/&gt;&lt;property id=&quot;20307&quot; value=&quot;274&quot;/&gt;&lt;/object&gt;&lt;object type=&quot;3&quot; unique_id=&quot;10281&quot;&gt;&lt;property id=&quot;20148&quot; value=&quot;5&quot;/&gt;&lt;property id=&quot;20300&quot; value=&quot;Slide 3&quot;/&gt;&lt;property id=&quot;20307&quot; value=&quot;275&quot;/&gt;&lt;/object&gt;&lt;object type=&quot;3&quot; unique_id=&quot;10283&quot;&gt;&lt;property id=&quot;20148&quot; value=&quot;5&quot;/&gt;&lt;property id=&quot;20300&quot; value=&quot;Slide 4&quot;/&gt;&lt;property id=&quot;20307&quot; value=&quot;282&quot;/&gt;&lt;/object&gt;&lt;object type=&quot;3&quot; unique_id=&quot;10284&quot;&gt;&lt;property id=&quot;20148&quot; value=&quot;5&quot;/&gt;&lt;property id=&quot;20300&quot; value=&quot;Slide 5&quot;/&gt;&lt;property id=&quot;20307&quot; value=&quot;283&quot;/&gt;&lt;/object&gt;&lt;object type=&quot;3&quot; unique_id=&quot;10285&quot;&gt;&lt;property id=&quot;20148&quot; value=&quot;5&quot;/&gt;&lt;property id=&quot;20300&quot; value=&quot;Slide 8&quot;/&gt;&lt;property id=&quot;20307&quot; value=&quot;280&quot;/&gt;&lt;/object&gt;&lt;object type=&quot;3&quot; unique_id=&quot;10286&quot;&gt;&lt;property id=&quot;20148&quot; value=&quot;5&quot;/&gt;&lt;property id=&quot;20300&quot; value=&quot;Slide 10&quot;/&gt;&lt;property id=&quot;20307&quot; value=&quot;277&quot;/&gt;&lt;/object&gt;&lt;object type=&quot;3&quot; unique_id=&quot;10287&quot;&gt;&lt;property id=&quot;20148&quot; value=&quot;5&quot;/&gt;&lt;property id=&quot;20300&quot; value=&quot;Slide 12&quot;/&gt;&lt;property id=&quot;20307&quot; value=&quot;278&quot;/&gt;&lt;/object&gt;&lt;object type=&quot;3&quot; unique_id=&quot;10288&quot;&gt;&lt;property id=&quot;20148&quot; value=&quot;5&quot;/&gt;&lt;property id=&quot;20300&quot; value=&quot;Slide 13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4818636</TotalTime>
  <Words>52</Words>
  <Application>Microsoft Office PowerPoint</Application>
  <PresentationFormat>On-screen Show (4:3)</PresentationFormat>
  <Paragraphs>15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HoaChi</cp:lastModifiedBy>
  <cp:revision>226</cp:revision>
  <dcterms:created xsi:type="dcterms:W3CDTF">2020-10-17T08:26:56Z</dcterms:created>
  <dcterms:modified xsi:type="dcterms:W3CDTF">2021-02-25T07:27:26Z</dcterms:modified>
</cp:coreProperties>
</file>