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1" r:id="rId5"/>
    <p:sldId id="269" r:id="rId6"/>
    <p:sldId id="268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7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5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61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5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7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8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093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5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411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7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DB7EA-61EE-4A96-BD78-593BF9BCD137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EFABD-1019-4E88-961A-CF4182539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6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jpeg" /><Relationship Id="rId4" Type="http://schemas.microsoft.com/office/2007/relationships/hdphoto" Target="../media/hdphoto1.wdp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microsoft.com/office/2007/relationships/media" Target="../media/media1.mp4" /><Relationship Id="rId1" Type="http://schemas.openxmlformats.org/officeDocument/2006/relationships/video" Target="NULL" TargetMode="External" /><Relationship Id="rId4" Type="http://schemas.openxmlformats.org/officeDocument/2006/relationships/image" Target="../media/image7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"/>
            <a:ext cx="7772400" cy="1317625"/>
          </a:xfrm>
        </p:spPr>
        <p:txBody>
          <a:bodyPr>
            <a:normAutofit/>
          </a:bodyPr>
          <a:lstStyle/>
          <a:p>
            <a:r>
              <a:rPr lang="vi-VN" sz="2400" b="1" dirty="0"/>
              <a:t>ỦY BAN NHÂN DÂN QUẬN LONG BIÊN</a:t>
            </a:r>
            <a:br>
              <a:rPr lang="vi-VN" sz="2400" b="1" dirty="0"/>
            </a:br>
            <a:r>
              <a:rPr lang="vi-VN" sz="2400" b="1" dirty="0"/>
              <a:t>TRƯỜNG MẦM NON GIA THỤY</a:t>
            </a:r>
            <a:endParaRPr lang="en-US" sz="2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657600"/>
            <a:ext cx="7696200" cy="1676400"/>
          </a:xfrm>
        </p:spPr>
        <p:txBody>
          <a:bodyPr>
            <a:noAutofit/>
          </a:bodyPr>
          <a:lstStyle/>
          <a:p>
            <a:r>
              <a:rPr lang="vi-VN" sz="3600" dirty="0">
                <a:solidFill>
                  <a:srgbClr val="C00000"/>
                </a:solidFill>
                <a:latin typeface="+mj-lt"/>
              </a:rPr>
              <a:t>Đề tài: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Dạy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trẻ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tô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nét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tô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màu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quả</a:t>
            </a:r>
            <a:r>
              <a:rPr lang="en-US" sz="36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+mj-lt"/>
              </a:rPr>
              <a:t>táo</a:t>
            </a:r>
            <a:endParaRPr lang="vi-VN" sz="3600" dirty="0">
              <a:solidFill>
                <a:srgbClr val="C00000"/>
              </a:solidFill>
              <a:latin typeface="+mj-lt"/>
            </a:endParaRPr>
          </a:p>
          <a:p>
            <a:r>
              <a:rPr lang="vi-VN" dirty="0">
                <a:solidFill>
                  <a:srgbClr val="C00000"/>
                </a:solidFill>
                <a:latin typeface="+mj-lt"/>
              </a:rPr>
              <a:t>Lứa tuổi: 3- 4 tuổi</a:t>
            </a:r>
          </a:p>
          <a:p>
            <a:endParaRPr lang="vi-VN" sz="4000" dirty="0">
              <a:solidFill>
                <a:srgbClr val="C00000"/>
              </a:solidFill>
              <a:latin typeface="+mj-lt"/>
            </a:endParaRPr>
          </a:p>
          <a:p>
            <a:endParaRPr lang="en-US" sz="4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1026" name="Picture 2" descr="C:\Users\Quang Huy\Desktop\Hinh anh kiem tra PP\background\logo mn gia thuy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19200"/>
            <a:ext cx="2743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458036" y="49530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+mj-lt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0" y="5105400"/>
            <a:ext cx="6400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458036" y="57150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800" dirty="0">
                <a:solidFill>
                  <a:srgbClr val="FF0000"/>
                </a:solidFill>
              </a:rPr>
              <a:t>Gv: Đặng Thu Hương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Hình ảnh 7">
            <a:extLst>
              <a:ext uri="{FF2B5EF4-FFF2-40B4-BE49-F238E27FC236}">
                <a16:creationId xmlns:a16="http://schemas.microsoft.com/office/drawing/2014/main" id="{50590BFA-C1A7-C94C-BB1E-47DF2C07D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4" y="4542672"/>
            <a:ext cx="1472743" cy="196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Mục đích – yêu cầu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666999"/>
            <a:ext cx="8229600" cy="17526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vi-VN" sz="2000" dirty="0"/>
              <a:t>   </a:t>
            </a:r>
            <a:r>
              <a:rPr lang="vi-VN" sz="8000" dirty="0">
                <a:latin typeface="+mj-lt"/>
              </a:rPr>
              <a:t>2.    </a:t>
            </a:r>
            <a:r>
              <a:rPr lang="vi-VN" sz="8600" dirty="0">
                <a:latin typeface="+mj-lt"/>
              </a:rPr>
              <a:t>Kỹ năng: </a:t>
            </a:r>
            <a:r>
              <a:rPr lang="vi-VN" sz="7200" dirty="0">
                <a:latin typeface="+mj-lt"/>
              </a:rPr>
              <a:t>- </a:t>
            </a:r>
            <a:r>
              <a:rPr lang="en-US" sz="7200" dirty="0" err="1">
                <a:latin typeface="+mj-lt"/>
              </a:rPr>
              <a:t>Rèn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cho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trẻ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cách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ngồi,cách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cầm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bút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tô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màu</a:t>
            </a:r>
            <a:endParaRPr lang="vi-VN" sz="7200" dirty="0">
              <a:latin typeface="+mj-lt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vi-VN" sz="7200" dirty="0">
                <a:latin typeface="+mj-lt"/>
              </a:rPr>
              <a:t>                      </a:t>
            </a:r>
            <a:r>
              <a:rPr lang="en-US" sz="7200" dirty="0">
                <a:latin typeface="+mj-lt"/>
              </a:rPr>
              <a:t>      </a:t>
            </a:r>
            <a:r>
              <a:rPr lang="vi-VN" sz="7200" dirty="0">
                <a:latin typeface="+mj-lt"/>
              </a:rPr>
              <a:t>- </a:t>
            </a:r>
            <a:r>
              <a:rPr lang="en-US" sz="7200" dirty="0" err="1">
                <a:latin typeface="+mj-lt"/>
              </a:rPr>
              <a:t>Rèn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kỹ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năng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tô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màu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cẩn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thận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khéo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léo</a:t>
            </a:r>
            <a:endParaRPr lang="en-US" sz="7200" dirty="0">
              <a:latin typeface="+mj-lt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en-US" sz="7200" dirty="0">
                <a:latin typeface="+mj-lt"/>
              </a:rPr>
              <a:t>                              - </a:t>
            </a:r>
            <a:r>
              <a:rPr lang="en-US" sz="7200" dirty="0" err="1">
                <a:latin typeface="+mj-lt"/>
              </a:rPr>
              <a:t>Rèn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khả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năng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phát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âm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cho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trẻ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khi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trả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lời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câu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hỏi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của</a:t>
            </a:r>
            <a:r>
              <a:rPr lang="en-US" sz="7200" dirty="0">
                <a:latin typeface="+mj-lt"/>
              </a:rPr>
              <a:t> </a:t>
            </a:r>
            <a:r>
              <a:rPr lang="en-US" sz="7200" dirty="0" err="1">
                <a:latin typeface="+mj-lt"/>
              </a:rPr>
              <a:t>cô</a:t>
            </a:r>
            <a:endParaRPr lang="en-US" sz="7200" dirty="0">
              <a:latin typeface="+mj-lt"/>
            </a:endParaRPr>
          </a:p>
          <a:p>
            <a:pPr marL="0" indent="0">
              <a:lnSpc>
                <a:spcPct val="170000"/>
              </a:lnSpc>
              <a:buNone/>
            </a:pPr>
            <a:endParaRPr lang="en-US" sz="8600" dirty="0">
              <a:latin typeface="+mj-lt"/>
            </a:endParaRPr>
          </a:p>
          <a:p>
            <a:pPr marL="0" indent="0">
              <a:lnSpc>
                <a:spcPct val="170000"/>
              </a:lnSpc>
              <a:buNone/>
            </a:pPr>
            <a:endParaRPr lang="vi-VN" sz="8000" dirty="0">
              <a:latin typeface="+mj-lt"/>
            </a:endParaRPr>
          </a:p>
          <a:p>
            <a:pPr marL="514350" indent="-514350">
              <a:lnSpc>
                <a:spcPct val="170000"/>
              </a:lnSpc>
              <a:buAutoNum type="arabicPeriod"/>
            </a:pPr>
            <a:endParaRPr lang="en-US" sz="45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600" y="1752600"/>
            <a:ext cx="8229600" cy="9143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AutoNum type="arabicPeriod"/>
            </a:pPr>
            <a:r>
              <a:rPr lang="vi-VN" sz="2000" dirty="0"/>
              <a:t>Kiến thức: -Trẻ biết </a:t>
            </a:r>
            <a:r>
              <a:rPr lang="en-US" sz="2000" dirty="0" err="1"/>
              <a:t>cầm</a:t>
            </a:r>
            <a:r>
              <a:rPr lang="en-US" sz="2000" dirty="0"/>
              <a:t> </a:t>
            </a:r>
            <a:r>
              <a:rPr lang="en-US" sz="2000" dirty="0" err="1"/>
              <a:t>bút</a:t>
            </a:r>
            <a:r>
              <a:rPr lang="en-US" sz="2000" dirty="0"/>
              <a:t> </a:t>
            </a:r>
            <a:r>
              <a:rPr lang="en-US" sz="2000" dirty="0" err="1"/>
              <a:t>tô</a:t>
            </a:r>
            <a:r>
              <a:rPr lang="en-US" sz="2000" dirty="0"/>
              <a:t> </a:t>
            </a:r>
            <a:r>
              <a:rPr lang="en-US" sz="2000" dirty="0" err="1"/>
              <a:t>màu</a:t>
            </a:r>
            <a:r>
              <a:rPr lang="en-US" sz="2000" dirty="0"/>
              <a:t> </a:t>
            </a:r>
            <a:r>
              <a:rPr lang="en-US" sz="2000" dirty="0" err="1"/>
              <a:t>bức</a:t>
            </a:r>
            <a:r>
              <a:rPr lang="en-US" sz="2000" dirty="0"/>
              <a:t> </a:t>
            </a:r>
            <a:r>
              <a:rPr lang="en-US" sz="2000" dirty="0" err="1"/>
              <a:t>tranh</a:t>
            </a:r>
            <a:endParaRPr lang="en-US" sz="2000" dirty="0"/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/>
              <a:t>                               - </a:t>
            </a:r>
            <a:r>
              <a:rPr lang="en-US" sz="2000" dirty="0" err="1"/>
              <a:t>Trẻ</a:t>
            </a:r>
            <a:r>
              <a:rPr lang="en-US" sz="2000" dirty="0"/>
              <a:t> </a:t>
            </a:r>
            <a:r>
              <a:rPr lang="en-US" sz="2000" dirty="0" err="1"/>
              <a:t>biết</a:t>
            </a:r>
            <a:r>
              <a:rPr lang="en-US" sz="2000" dirty="0"/>
              <a:t> </a:t>
            </a:r>
            <a:r>
              <a:rPr lang="en-US" sz="2000" dirty="0" err="1"/>
              <a:t>tên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lợi</a:t>
            </a:r>
            <a:r>
              <a:rPr lang="en-US" sz="2000" dirty="0"/>
              <a:t> </a:t>
            </a:r>
            <a:r>
              <a:rPr lang="en-US" sz="2000" dirty="0" err="1"/>
              <a:t>ích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táo</a:t>
            </a:r>
            <a:endParaRPr lang="vi-VN" sz="20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83525" y="4419599"/>
            <a:ext cx="8003275" cy="15701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1800" dirty="0"/>
              <a:t>3. Giáo dục : </a:t>
            </a:r>
            <a:r>
              <a:rPr lang="en-US" sz="1800" dirty="0"/>
              <a:t>- </a:t>
            </a:r>
            <a:r>
              <a:rPr lang="en-US" sz="1800" dirty="0" err="1"/>
              <a:t>Trẻ</a:t>
            </a:r>
            <a:r>
              <a:rPr lang="en-US" sz="1800" dirty="0"/>
              <a:t> </a:t>
            </a:r>
            <a:r>
              <a:rPr lang="en-US" sz="1800" dirty="0" err="1"/>
              <a:t>yêu</a:t>
            </a:r>
            <a:r>
              <a:rPr lang="en-US" sz="1800" dirty="0"/>
              <a:t> </a:t>
            </a:r>
            <a:r>
              <a:rPr lang="en-US" sz="1800" dirty="0" err="1"/>
              <a:t>thích</a:t>
            </a:r>
            <a:r>
              <a:rPr lang="en-US" sz="1800" dirty="0"/>
              <a:t>, </a:t>
            </a:r>
            <a:r>
              <a:rPr lang="en-US" sz="1800" dirty="0" err="1"/>
              <a:t>hứng</a:t>
            </a:r>
            <a:r>
              <a:rPr lang="en-US" sz="1800" dirty="0"/>
              <a:t> </a:t>
            </a:r>
            <a:r>
              <a:rPr lang="en-US" sz="1800" dirty="0" err="1"/>
              <a:t>thú</a:t>
            </a:r>
            <a:r>
              <a:rPr lang="en-US" sz="1800" dirty="0"/>
              <a:t> </a:t>
            </a:r>
            <a:r>
              <a:rPr lang="en-US" sz="1800" dirty="0" err="1"/>
              <a:t>tham</a:t>
            </a:r>
            <a:r>
              <a:rPr lang="en-US" sz="1800" dirty="0"/>
              <a:t> </a:t>
            </a:r>
            <a:r>
              <a:rPr lang="en-US" sz="1800" dirty="0" err="1"/>
              <a:t>gia</a:t>
            </a:r>
            <a:r>
              <a:rPr lang="en-US" sz="1800" dirty="0"/>
              <a:t> </a:t>
            </a:r>
            <a:r>
              <a:rPr lang="en-US" sz="1800" dirty="0" err="1"/>
              <a:t>hoạt</a:t>
            </a:r>
            <a:r>
              <a:rPr lang="en-US" sz="1800" dirty="0"/>
              <a:t> </a:t>
            </a:r>
            <a:r>
              <a:rPr lang="en-US" sz="1800" dirty="0" err="1"/>
              <a:t>động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                    </a:t>
            </a:r>
            <a:r>
              <a:rPr lang="en-US" sz="1800"/>
              <a:t>- </a:t>
            </a:r>
            <a:r>
              <a:rPr lang="vi-VN" sz="1800"/>
              <a:t>Giáo dục trẻ biết ăn hoa quả để cung cấp nhiều vitamin tốt         cho sức khỏe tăng cường sức đề kháng phòng chống dịch bệnh.</a:t>
            </a:r>
            <a:endParaRPr lang="vi-VN" sz="1800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37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7096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286000"/>
            <a:ext cx="8146967" cy="5791200"/>
          </a:xfrm>
        </p:spPr>
        <p:txBody>
          <a:bodyPr/>
          <a:lstStyle/>
          <a:p>
            <a:r>
              <a:rPr lang="en-US" dirty="0" err="1"/>
              <a:t>Chuẩn</a:t>
            </a:r>
            <a:r>
              <a:rPr lang="en-US" dirty="0"/>
              <a:t> </a:t>
            </a:r>
            <a:r>
              <a:rPr lang="en-US" dirty="0" err="1"/>
              <a:t>bị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Vở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sáp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- Vi </a:t>
            </a:r>
            <a:r>
              <a:rPr lang="en-US" dirty="0" err="1"/>
              <a:t>deo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4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Cho </a:t>
            </a:r>
            <a:r>
              <a:rPr lang="en-US" dirty="0" err="1">
                <a:solidFill>
                  <a:schemeClr val="bg1"/>
                </a:solidFill>
              </a:rPr>
              <a:t>trẻ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quan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sát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mẫu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1"/>
            <a:ext cx="88392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6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Hướng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trẻ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</a:t>
            </a:r>
            <a:r>
              <a:rPr lang="en-US" sz="3200" dirty="0" err="1"/>
              <a:t>màu</a:t>
            </a:r>
            <a:endParaRPr lang="en-US" sz="3200" dirty="0"/>
          </a:p>
        </p:txBody>
      </p:sp>
      <p:pic>
        <p:nvPicPr>
          <p:cNvPr id="4" name="Bài dạy tô nét tô màu _ quả táo _ cho trẻ mầm non #tremamnon #tomau #quatao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947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413020"/>
            <a:ext cx="8763000" cy="4929620"/>
          </a:xfrm>
        </p:spPr>
      </p:pic>
    </p:spTree>
    <p:extLst>
      <p:ext uri="{BB962C8B-B14F-4D97-AF65-F5344CB8AC3E}">
        <p14:creationId xmlns:p14="http://schemas.microsoft.com/office/powerpoint/2010/main" val="223307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600201"/>
            <a:ext cx="7391400" cy="1676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vi-VN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Chúc các con ngoan, học giỏi và hẹn gặp lại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926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173</Words>
  <Application>Microsoft Office PowerPoint</Application>
  <PresentationFormat>Trình chiếu Trên màn hình (4:3)</PresentationFormat>
  <Paragraphs>20</Paragraphs>
  <Slides>6</Slides>
  <Notes>0</Notes>
  <HiddenSlides>0</HiddenSlides>
  <MMClips>1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6</vt:i4>
      </vt:variant>
    </vt:vector>
  </HeadingPairs>
  <TitlesOfParts>
    <vt:vector size="7" baseType="lpstr">
      <vt:lpstr>Office Theme</vt:lpstr>
      <vt:lpstr>ỦY BAN NHÂN DÂN QUẬN LONG BIÊN TRƯỜNG MẦM NON GIA THỤY</vt:lpstr>
      <vt:lpstr>Mục đích – yêu cầu</vt:lpstr>
      <vt:lpstr>Bản trình bày PowerPoint</vt:lpstr>
      <vt:lpstr>Bản trình bày PowerPoint</vt:lpstr>
      <vt:lpstr>Hướng dẫn trẻ cách tô màu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LONG BIÊN TRƯỜNG MẦM NON GIA THỤY</dc:title>
  <dc:creator>Quang Huy</dc:creator>
  <cp:lastModifiedBy>Khánh Ly Nguyễn</cp:lastModifiedBy>
  <cp:revision>21</cp:revision>
  <dcterms:created xsi:type="dcterms:W3CDTF">2020-06-11T05:49:01Z</dcterms:created>
  <dcterms:modified xsi:type="dcterms:W3CDTF">2021-02-22T14:46:01Z</dcterms:modified>
</cp:coreProperties>
</file>