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>
        <p:scale>
          <a:sx n="48" d="100"/>
          <a:sy n="48" d="100"/>
        </p:scale>
        <p:origin x="-201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(2)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52601" y="1067943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885682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3864665" y="4441601"/>
            <a:ext cx="3733800" cy="4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Kim Chi </a:t>
            </a: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5600" y="1905000"/>
            <a:ext cx="649280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       -Tác </a:t>
            </a:r>
            <a:r>
              <a:rPr lang="nl-NL" sz="4400" dirty="0">
                <a:solidFill>
                  <a:srgbClr val="FF0000"/>
                </a:solidFill>
              </a:rPr>
              <a:t>giả đã miêu tả đôi </a:t>
            </a:r>
            <a:endParaRPr lang="nl-NL" sz="4400" dirty="0" smtClean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mắt </a:t>
            </a:r>
            <a:r>
              <a:rPr lang="nl-NL" sz="4400" dirty="0">
                <a:solidFill>
                  <a:srgbClr val="FF0000"/>
                </a:solidFill>
              </a:rPr>
              <a:t>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</a:rPr>
              <a:t>- Tình </a:t>
            </a:r>
            <a:r>
              <a:rPr lang="nl-NL" sz="3600" b="1" dirty="0">
                <a:solidFill>
                  <a:srgbClr val="FF0000"/>
                </a:solidFill>
              </a:rPr>
              <a:t>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- Để </a:t>
            </a:r>
            <a:r>
              <a:rPr lang="nl-NL" sz="3600" b="1" dirty="0">
                <a:solidFill>
                  <a:srgbClr val="FF0000"/>
                </a:solidFill>
              </a:rPr>
              <a:t>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43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45&quot;/&gt;&lt;/object&gt;&lt;object type=&quot;3&quot; unique_id=&quot;10007&quot;&gt;&lt;property id=&quot;20148&quot; value=&quot;5&quot;/&gt;&lt;property id=&quot;20300&quot; value=&quot;Slide 5&quot;/&gt;&lt;property id=&quot;20307&quot; value=&quot;346&quot;/&gt;&lt;/object&gt;&lt;object type=&quot;3&quot; unique_id=&quot;10008&quot;&gt;&lt;property id=&quot;20148&quot; value=&quot;5&quot;/&gt;&lt;property id=&quot;20300&quot; value=&quot;Slide 6&quot;/&gt;&lt;property id=&quot;20307&quot; value=&quot;347&quot;/&gt;&lt;/object&gt;&lt;object type=&quot;3&quot; unique_id=&quot;10009&quot;&gt;&lt;property id=&quot;20148&quot; value=&quot;5&quot;/&gt;&lt;property id=&quot;20300&quot; value=&quot;Slide 7&quot;/&gt;&lt;property id=&quot;20307&quot; value=&quot;348&quot;/&gt;&lt;/object&gt;&lt;object type=&quot;3&quot; unique_id=&quot;10010&quot;&gt;&lt;property id=&quot;20148&quot; value=&quot;5&quot;/&gt;&lt;property id=&quot;20300&quot; value=&quot;Slide 8&quot;/&gt;&lt;property id=&quot;20307&quot; value=&quot;349&quot;/&gt;&lt;/object&gt;&lt;object type=&quot;3&quot; unique_id=&quot;10011&quot;&gt;&lt;property id=&quot;20148&quot; value=&quot;5&quot;/&gt;&lt;property id=&quot;20300&quot; value=&quot;Slide 9&quot;/&gt;&lt;property id=&quot;20307&quot; value=&quot;350&quot;/&gt;&lt;/object&gt;&lt;object type=&quot;3&quot; unique_id=&quot;10012&quot;&gt;&lt;property id=&quot;20148&quot; value=&quot;5&quot;/&gt;&lt;property id=&quot;20300&quot; value=&quot;Slide 10&quot;/&gt;&lt;property id=&quot;20307&quot; value=&quot;351&quot;/&gt;&lt;/object&gt;&lt;object type=&quot;3&quot; unique_id=&quot;10013&quot;&gt;&lt;property id=&quot;20148&quot; value=&quot;5&quot;/&gt;&lt;property id=&quot;20300&quot; value=&quot;Slide 11&quot;/&gt;&lt;property id=&quot;20307&quot; value=&quot;353&quot;/&gt;&lt;/object&gt;&lt;object type=&quot;3&quot; unique_id=&quot;10014&quot;&gt;&lt;property id=&quot;20148&quot; value=&quot;5&quot;/&gt;&lt;property id=&quot;20300&quot; value=&quot;Slide 12&quot;/&gt;&lt;property id=&quot;20307&quot; value=&quot;352&quot;/&gt;&lt;/object&gt;&lt;object type=&quot;3&quot; unique_id=&quot;10015&quot;&gt;&lt;property id=&quot;20148&quot; value=&quot;5&quot;/&gt;&lt;property id=&quot;20300&quot; value=&quot;Slide 13&quot;/&gt;&lt;property id=&quot;20307&quot; value=&quot;334&quot;/&gt;&lt;/object&gt;&lt;object type=&quot;3&quot; unique_id=&quot;10016&quot;&gt;&lt;property id=&quot;20148&quot; value=&quot;5&quot;/&gt;&lt;property id=&quot;20300&quot; value=&quot;Slide 14&quot;/&gt;&lt;property id=&quot;20307&quot; value=&quot;355&quot;/&gt;&lt;/object&gt;&lt;object type=&quot;3&quot; unique_id=&quot;10017&quot;&gt;&lt;property id=&quot;20148&quot; value=&quot;5&quot;/&gt;&lt;property id=&quot;20300&quot; value=&quot;Slide 15&quot;/&gt;&lt;property id=&quot;20307&quot; value=&quot;337&quot;/&gt;&lt;/object&gt;&lt;object type=&quot;3&quot; unique_id=&quot;10018&quot;&gt;&lt;property id=&quot;20148&quot; value=&quot;5&quot;/&gt;&lt;property id=&quot;20300&quot; value=&quot;Slide 16&quot;/&gt;&lt;property id=&quot;20307&quot; value=&quot;357&quot;/&gt;&lt;/object&gt;&lt;object type=&quot;3&quot; unique_id=&quot;10019&quot;&gt;&lt;property id=&quot;20148&quot; value=&quot;5&quot;/&gt;&lt;property id=&quot;20300&quot; value=&quot;Slide 17&quot;/&gt;&lt;property id=&quot;20307&quot; value=&quot;339&quot;/&gt;&lt;/object&gt;&lt;object type=&quot;3&quot; unique_id=&quot;10020&quot;&gt;&lt;property id=&quot;20148&quot; value=&quot;5&quot;/&gt;&lt;property id=&quot;20300&quot; value=&quot;Slide 18&quot;/&gt;&lt;property id=&quot;20307&quot; value=&quot;359&quot;/&gt;&lt;/object&gt;&lt;object type=&quot;3&quot; unique_id=&quot;10021&quot;&gt;&lt;property id=&quot;20148&quot; value=&quot;5&quot;/&gt;&lt;property id=&quot;20300&quot; value=&quot;Slide 19&quot;/&gt;&lt;property id=&quot;20307&quot; value=&quot;341&quot;/&gt;&lt;/object&gt;&lt;object type=&quot;3&quot; unique_id=&quot;10022&quot;&gt;&lt;property id=&quot;20148&quot; value=&quot;5&quot;/&gt;&lt;property id=&quot;20300&quot; value=&quot;Slide 20&quot;/&gt;&lt;property id=&quot;20307&quot; value=&quot;360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123</Words>
  <Application>Microsoft Office PowerPoint</Application>
  <PresentationFormat>On-screen Show (4:3)</PresentationFormat>
  <Paragraphs>20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184</cp:revision>
  <dcterms:created xsi:type="dcterms:W3CDTF">2015-10-30T11:17:25Z</dcterms:created>
  <dcterms:modified xsi:type="dcterms:W3CDTF">2020-12-28T12:52:32Z</dcterms:modified>
</cp:coreProperties>
</file>