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566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044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541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29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88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34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66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404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03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465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53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659D-F8DD-4152-AFAB-54A1E84DA0E6}" type="datetimeFigureOut">
              <a:rPr lang="vi-VN" smtClean="0"/>
              <a:t>28/12/2020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C22E-29F2-4331-9AB2-FA05D44456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639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920880" cy="165618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vi-VN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Giáo án</a:t>
            </a:r>
            <a:endParaRPr lang="vi-VN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7363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vi-VN" sz="3500" b="1" dirty="0" smtClean="0">
                <a:solidFill>
                  <a:schemeClr val="tx1"/>
                </a:solidFill>
                <a:latin typeface="+mj-lt"/>
              </a:rPr>
              <a:t>Chủ đề : Bản thân</a:t>
            </a:r>
          </a:p>
          <a:p>
            <a:pPr algn="l"/>
            <a:r>
              <a:rPr lang="vi-VN" sz="3500" b="1" dirty="0" smtClean="0">
                <a:solidFill>
                  <a:schemeClr val="tx1"/>
                </a:solidFill>
                <a:latin typeface="+mj-lt"/>
              </a:rPr>
              <a:t>Lĩnh vực: Phát triển ngôn ngữ</a:t>
            </a:r>
          </a:p>
          <a:p>
            <a:pPr algn="l"/>
            <a:r>
              <a:rPr lang="vi-VN" sz="3500" b="1" dirty="0" smtClean="0">
                <a:solidFill>
                  <a:schemeClr val="tx1"/>
                </a:solidFill>
                <a:latin typeface="+mj-lt"/>
              </a:rPr>
              <a:t>Đề tài : thơ Bé và Mèo</a:t>
            </a:r>
          </a:p>
          <a:p>
            <a:pPr algn="l"/>
            <a:r>
              <a:rPr lang="vi-VN" sz="3500" b="1" dirty="0" smtClean="0">
                <a:solidFill>
                  <a:schemeClr val="tx1"/>
                </a:solidFill>
                <a:latin typeface="+mj-lt"/>
              </a:rPr>
              <a:t>Giáo viên: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Kim Chi </a:t>
            </a:r>
            <a:endParaRPr lang="vi-VN" sz="3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3500" b="1" dirty="0" smtClean="0">
                <a:solidFill>
                  <a:schemeClr val="tx1"/>
                </a:solidFill>
                <a:latin typeface="+mj-lt"/>
              </a:rPr>
              <a:t>Lớp: 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vi-VN" sz="3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243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36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4824536" cy="1440160"/>
          </a:xfrm>
        </p:spPr>
        <p:txBody>
          <a:bodyPr>
            <a:normAutofit/>
          </a:bodyPr>
          <a:lstStyle/>
          <a:p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Phải có khăn lau</a:t>
            </a:r>
          </a:p>
          <a:p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Vừa mau vừa sạch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92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9"/>
            <a:ext cx="6336704" cy="1584176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vi-VN" dirty="0" smtClean="0"/>
              <a:t>ĐÀM THOẠI </a:t>
            </a:r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37909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3790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88525"/>
            <a:ext cx="37909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83210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80361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66524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6140"/>
            <a:ext cx="379095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99" y="3651895"/>
            <a:ext cx="37909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01208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74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/>
              <a:t>Phần 3: Trổ tài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2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4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584176"/>
          </a:xfrm>
        </p:spPr>
        <p:txBody>
          <a:bodyPr>
            <a:prstTxWarp prst="textDoubleWave1">
              <a:avLst>
                <a:gd name="adj1" fmla="val 6250"/>
                <a:gd name="adj2" fmla="val 3975"/>
              </a:avLst>
            </a:prstTxWarp>
          </a:bodyPr>
          <a:lstStyle/>
          <a:p>
            <a:r>
              <a:rPr lang="vi-V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CHƯƠNG TRÌNH 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800200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Bé yêu thơ</a:t>
            </a:r>
            <a:endParaRPr lang="vi-VN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72" y="3957252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92" y="2638425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23169"/>
            <a:ext cx="379095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314950"/>
            <a:ext cx="3790950" cy="1885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39" y="3855051"/>
            <a:ext cx="3790950" cy="1885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9" y="2985959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4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844824"/>
            <a:ext cx="5832648" cy="27363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1. Giao Lưu</a:t>
            </a:r>
            <a:b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2: Bé yêu thơ</a:t>
            </a:r>
            <a:b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3: Trổ tài</a:t>
            </a:r>
            <a:endParaRPr lang="vi-V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7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/>
              <a:t>Phần 1: Giáo Lưu</a:t>
            </a:r>
            <a:endParaRPr lang="vi-VN" b="1" dirty="0"/>
          </a:p>
        </p:txBody>
      </p:sp>
      <p:pic>
        <p:nvPicPr>
          <p:cNvPr id="5" name="RuaMatNhuMeo-3H-BeBaoNgu_4am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52120" y="3645024"/>
            <a:ext cx="122413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037" y="-1050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b="1" dirty="0" smtClean="0"/>
              <a:t>Phần 2 : Bé yêu Thơ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8572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18497"/>
            <a:ext cx="85725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31" y="3418497"/>
            <a:ext cx="85725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024336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6671"/>
            <a:ext cx="3024336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6" y="476672"/>
            <a:ext cx="3024336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77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74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536576"/>
          </a:xfrm>
        </p:spPr>
        <p:txBody>
          <a:bodyPr>
            <a:normAutofit fontScale="62500" lnSpcReduction="20000"/>
          </a:bodyPr>
          <a:lstStyle/>
          <a:p>
            <a:endParaRPr lang="vi-VN" dirty="0" smtClean="0"/>
          </a:p>
          <a:p>
            <a:r>
              <a:rPr lang="vi-VN" sz="6000" b="1" dirty="0" smtClean="0">
                <a:solidFill>
                  <a:schemeClr val="tx1"/>
                </a:solidFill>
                <a:latin typeface="+mj-lt"/>
              </a:rPr>
              <a:t>Mèo ơi rửa mặt</a:t>
            </a:r>
          </a:p>
          <a:p>
            <a:r>
              <a:rPr lang="vi-VN" sz="6000" b="1" smtClean="0">
                <a:solidFill>
                  <a:schemeClr val="tx1"/>
                </a:solidFill>
                <a:latin typeface="+mj-lt"/>
              </a:rPr>
              <a:t>Sao chi </a:t>
            </a:r>
            <a:r>
              <a:rPr lang="vi-VN" sz="6000" b="1" dirty="0" smtClean="0">
                <a:solidFill>
                  <a:schemeClr val="tx1"/>
                </a:solidFill>
                <a:latin typeface="+mj-lt"/>
              </a:rPr>
              <a:t>dùng tay</a:t>
            </a:r>
            <a:endParaRPr lang="vi-VN" sz="6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9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820472" cy="6048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>
            <a:normAutofit lnSpcReduction="10000"/>
          </a:bodyPr>
          <a:lstStyle/>
          <a:p>
            <a:endParaRPr lang="vi-VN" dirty="0" smtClean="0"/>
          </a:p>
          <a:p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Khăn vắt trên dây </a:t>
            </a:r>
          </a:p>
          <a:p>
            <a:r>
              <a:rPr lang="vi-VN" sz="3600" b="1" dirty="0" smtClean="0">
                <a:solidFill>
                  <a:schemeClr val="tx1"/>
                </a:solidFill>
                <a:latin typeface="+mj-lt"/>
              </a:rPr>
              <a:t>Sao mèo chẳng lấy</a:t>
            </a:r>
            <a:endParaRPr lang="vi-VN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39" y="853613"/>
            <a:ext cx="2428875" cy="695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8350"/>
            <a:ext cx="2428875" cy="69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3885"/>
            <a:ext cx="24288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7413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97152"/>
            <a:ext cx="576064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vi-VN" b="1" dirty="0" smtClean="0"/>
              <a:t>Mèo quên rồi đấy </a:t>
            </a:r>
            <a:br>
              <a:rPr lang="vi-VN" b="1" dirty="0" smtClean="0"/>
            </a:br>
            <a:r>
              <a:rPr lang="vi-VN" b="1" dirty="0" smtClean="0"/>
              <a:t>Bé chả thế đâu</a:t>
            </a:r>
            <a:endParaRPr lang="vi-V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1" y="2486025"/>
            <a:ext cx="3790950" cy="1885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54177"/>
            <a:ext cx="379095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4524375"/>
            <a:ext cx="379095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457822"/>
            <a:ext cx="3790950" cy="1885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9" y="4500215"/>
            <a:ext cx="3790950" cy="188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97152"/>
            <a:ext cx="3790950" cy="1885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76265"/>
            <a:ext cx="3790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iáo án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ƯƠNG TRÌNH 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Phần 1. Giao Lưu Phần 2: Bé yêu thơ Phần 3: Trổ tài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Phần 1: Giáo Lưu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Phần 2 : Bé yêu Thơ&amp;quot;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Mèo quên rồi đấy  Bé chả thế đâu&amp;quot;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 - &amp;quot;ĐÀM THOẠI &amp;quot;&quot;/&gt;&lt;property id=&quot;20307&quot; value=&quot;267&quot;/&gt;&lt;/object&gt;&lt;object type=&quot;3&quot; unique_id=&quot;10014&quot;&gt;&lt;property id=&quot;20148&quot; value=&quot;5&quot;/&gt;&lt;property id=&quot;20300&quot; value=&quot;Slide 12 - &amp;quot;Phần 3: Trổ tài&amp;quot;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69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86</Words>
  <Application>Microsoft Office PowerPoint</Application>
  <PresentationFormat>On-screen Show (4:3)</PresentationFormat>
  <Paragraphs>22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Giáo án</vt:lpstr>
      <vt:lpstr>CHƯƠNG TRÌNH </vt:lpstr>
      <vt:lpstr>Phần 1. Giao Lưu Phần 2: Bé yêu thơ Phần 3: Trổ tài</vt:lpstr>
      <vt:lpstr>Phần 1: Giáo Lưu</vt:lpstr>
      <vt:lpstr>Phần 2 : Bé yêu Thơ</vt:lpstr>
      <vt:lpstr>PowerPoint Presentation</vt:lpstr>
      <vt:lpstr>PowerPoint Presentation</vt:lpstr>
      <vt:lpstr>PowerPoint Presentation</vt:lpstr>
      <vt:lpstr>Mèo quên rồi đấy  Bé chả thế đâu</vt:lpstr>
      <vt:lpstr>PowerPoint Presentation</vt:lpstr>
      <vt:lpstr>ĐÀM THOẠI </vt:lpstr>
      <vt:lpstr>Phần 3: Trổ tài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</dc:title>
  <dc:creator>tien tung nguyen</dc:creator>
  <cp:lastModifiedBy>ADMIN</cp:lastModifiedBy>
  <cp:revision>15</cp:revision>
  <dcterms:created xsi:type="dcterms:W3CDTF">2020-10-07T03:37:42Z</dcterms:created>
  <dcterms:modified xsi:type="dcterms:W3CDTF">2020-12-28T12:52:05Z</dcterms:modified>
</cp:coreProperties>
</file>