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E3CB-5D77-4742-9A7F-29C0599CB56F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DFF9-B996-47AF-8979-836CC83DA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My Laptop\OneDrive\Máy tính\New folder\logo mn gia thu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22" l="9644" r="89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" y="1524000"/>
            <a:ext cx="3048000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Gia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Laptop\Downloads\image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1000"/>
            <a:ext cx="7518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5700" y="587528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 Laptop\Downloads\image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578510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 Laptop\Downloads\image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y Laptop\Downloads\image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2589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 Laptop\Downloads\image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6007608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y Laptop\Downloads\image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92836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76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5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240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ỦY BAN NHÂN DÂN QUẬN LONG BIÊN TRƯỜNG MẦM NON GIA THỤY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THỤY</dc:title>
  <dc:creator>My Laptop</dc:creator>
  <cp:lastModifiedBy>My Laptop</cp:lastModifiedBy>
  <cp:revision>7</cp:revision>
  <dcterms:created xsi:type="dcterms:W3CDTF">2020-12-06T08:53:48Z</dcterms:created>
  <dcterms:modified xsi:type="dcterms:W3CDTF">2020-12-06T10:13:14Z</dcterms:modified>
</cp:coreProperties>
</file>