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61" r:id="rId4"/>
    <p:sldId id="266" r:id="rId5"/>
    <p:sldId id="267" r:id="rId6"/>
    <p:sldId id="268" r:id="rId7"/>
    <p:sldId id="264" r:id="rId8"/>
    <p:sldId id="265" r:id="rId9"/>
    <p:sldId id="26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80" r:id="rId21"/>
    <p:sldId id="282" r:id="rId22"/>
    <p:sldId id="285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34.jpeg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gif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12.gif"/><Relationship Id="rId4" Type="http://schemas.openxmlformats.org/officeDocument/2006/relationships/image" Target="../media/image36.png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4.png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G%20DAI%20HUNG\NHAC%20THIEU%20NHI\NHAC%20DONG%20VAT\chim%20chich%20bong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41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endParaRPr lang="en-US" sz="48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: MẦM NON </a:t>
            </a:r>
            <a:r>
              <a:rPr lang="en-US" sz="28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GIA THỤY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6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Kim Chi 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i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MGB C1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3434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953000" cy="4191000"/>
          </a:xfrm>
        </p:spPr>
      </p:pic>
      <p:sp>
        <p:nvSpPr>
          <p:cNvPr id="5" name="Rectangle 4"/>
          <p:cNvSpPr/>
          <p:nvPr/>
        </p:nvSpPr>
        <p:spPr>
          <a:xfrm>
            <a:off x="2895600" y="5478821"/>
            <a:ext cx="4038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57799" cy="3674802"/>
          </a:xfrm>
        </p:spPr>
      </p:pic>
      <p:sp>
        <p:nvSpPr>
          <p:cNvPr id="5" name="Rectangle 4"/>
          <p:cNvSpPr/>
          <p:nvPr/>
        </p:nvSpPr>
        <p:spPr>
          <a:xfrm>
            <a:off x="3886200" y="5269605"/>
            <a:ext cx="2098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943600" cy="3942556"/>
          </a:xfrm>
        </p:spPr>
      </p:pic>
      <p:sp>
        <p:nvSpPr>
          <p:cNvPr id="5" name="Rectangle 4"/>
          <p:cNvSpPr/>
          <p:nvPr/>
        </p:nvSpPr>
        <p:spPr>
          <a:xfrm>
            <a:off x="3429000" y="5410200"/>
            <a:ext cx="2603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3505200" y="5638800"/>
            <a:ext cx="2489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096000" cy="4191000"/>
          </a:xfrm>
        </p:spPr>
      </p:pic>
      <p:sp>
        <p:nvSpPr>
          <p:cNvPr id="5" name="Rectangle 4"/>
          <p:cNvSpPr/>
          <p:nvPr/>
        </p:nvSpPr>
        <p:spPr>
          <a:xfrm>
            <a:off x="3505200" y="5527964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334000" cy="4124325"/>
          </a:xfrm>
        </p:spPr>
      </p:pic>
      <p:sp>
        <p:nvSpPr>
          <p:cNvPr id="5" name="Rectangle 4"/>
          <p:cNvSpPr/>
          <p:nvPr/>
        </p:nvSpPr>
        <p:spPr>
          <a:xfrm>
            <a:off x="3505200" y="5458690"/>
            <a:ext cx="2131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562600" cy="3615531"/>
          </a:xfrm>
        </p:spPr>
      </p:pic>
      <p:sp>
        <p:nvSpPr>
          <p:cNvPr id="5" name="Rectangle 4"/>
          <p:cNvSpPr/>
          <p:nvPr/>
        </p:nvSpPr>
        <p:spPr>
          <a:xfrm>
            <a:off x="3429000" y="5257800"/>
            <a:ext cx="25571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781800" cy="3657600"/>
          </a:xfrm>
        </p:spPr>
      </p:pic>
      <p:sp>
        <p:nvSpPr>
          <p:cNvPr id="5" name="Rectangle 4"/>
          <p:cNvSpPr/>
          <p:nvPr/>
        </p:nvSpPr>
        <p:spPr>
          <a:xfrm>
            <a:off x="2895600" y="5126320"/>
            <a:ext cx="2694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4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514600" cy="1828800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6928"/>
            <a:ext cx="2667000" cy="24453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3048000" cy="2438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2971800" cy="2438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38400"/>
            <a:ext cx="3048000" cy="197127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1"/>
            <a:ext cx="2743200" cy="197127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09678"/>
            <a:ext cx="3048000" cy="2209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36323"/>
            <a:ext cx="2971800" cy="215651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2420992"/>
            <a:ext cx="2538845" cy="20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8" y="4436323"/>
            <a:ext cx="2771775" cy="1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342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143000"/>
            <a:ext cx="645958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C86B4260ABE4D00AED24191244CEFB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9766"/>
            <a:ext cx="1143000" cy="231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4800601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04774"/>
            <a:ext cx="4572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268"/>
            <a:ext cx="914400" cy="7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8" y="1573887"/>
            <a:ext cx="627011" cy="6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43" y="4253344"/>
            <a:ext cx="757650" cy="6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490135" y="4201583"/>
            <a:ext cx="697616" cy="6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58456" y="319087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196770" y="3494193"/>
            <a:ext cx="675093" cy="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45" y="1967345"/>
            <a:ext cx="6400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1656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6737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0088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m Yeu Cay Xanh - Hoang Ngan 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4077" y="3856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 - Nhat Ma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7261" y="1967345"/>
            <a:ext cx="584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13149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Qua - Nhat 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chim chich b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1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25175m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165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0969" y="5105399"/>
            <a:ext cx="41496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CC0066"/>
                </a:solidFill>
              </a:rPr>
              <a:t>XIN CHÀO HẸN GẶP LẠI</a:t>
            </a:r>
          </a:p>
        </p:txBody>
      </p:sp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1" y="33528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tar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812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3984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2362200"/>
            <a:ext cx="8364504" cy="16645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895919"/>
              </a:avLst>
            </a:prstTxWarp>
            <a:spAutoFit/>
          </a:bodyPr>
          <a:lstStyle/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CHÚC QUÝ VỴ SỨC KHỎE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290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057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/>
          </a:p>
        </p:txBody>
      </p:sp>
      <p:pic>
        <p:nvPicPr>
          <p:cNvPr id="4" name="Picture 6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862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03"/>
            <a:ext cx="8382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435150" y="3177702"/>
            <a:ext cx="2357238" cy="213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0880"/>
            <a:ext cx="5791200" cy="4201319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724399"/>
          </a:xfrm>
        </p:spPr>
      </p:pic>
    </p:spTree>
    <p:extLst>
      <p:ext uri="{BB962C8B-B14F-4D97-AF65-F5344CB8AC3E}">
        <p14:creationId xmlns:p14="http://schemas.microsoft.com/office/powerpoint/2010/main" val="40595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4501" y="1967345"/>
            <a:ext cx="5374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17065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berri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329391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Star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8" y="2648312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962399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27201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119" y="1967345"/>
            <a:ext cx="386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3" descr="Star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609600"/>
            <a:ext cx="14192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857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3147580"/>
            <a:ext cx="8572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3456709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6&quot;/&gt;&lt;/object&gt;&lt;object type=&quot;3&quot; unique_id=&quot;10004&quot;&gt;&lt;property id=&quot;20148&quot; value=&quot;5&quot;/&gt;&lt;property id=&quot;20300&quot; value=&quot;Slide 2&quot;/&gt;&lt;property id=&quot;20307&quot; value=&quot;262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 - &amp;quot;Khám phá quả Cam&amp;quot;&quot;/&gt;&lt;property id=&quot;20307&quot; value=&quot;266&quot;/&gt;&lt;/object&gt;&lt;object type=&quot;3&quot; unique_id=&quot;10007&quot;&gt;&lt;property id=&quot;20148&quot; value=&quot;5&quot;/&gt;&lt;property id=&quot;20300&quot; value=&quot;Slide 5 - &amp;quot;Khám phá quả Chuối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Khám phá quả Xoài&amp;quot;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 - &amp;quot;* Hoạt động 3: So sánh&amp;quot;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 - &amp;quot;* Mở rộng:&amp;quot;&quot;/&gt;&lt;property id=&quot;20307&quot; value=&quot;269&quot;/&gt;&lt;/object&gt;&lt;object type=&quot;3&quot; unique_id=&quot;10013&quot;&gt;&lt;property id=&quot;20148&quot; value=&quot;5&quot;/&gt;&lt;property id=&quot;20300&quot; value=&quot;Slide 11&quot;/&gt;&lt;property id=&quot;20307&quot; value=&quot;270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4&quot;/&gt;&lt;/object&gt;&lt;object type=&quot;3&quot; unique_id=&quot;10018&quot;&gt;&lt;property id=&quot;20148&quot; value=&quot;5&quot;/&gt;&lt;property id=&quot;20300&quot; value=&quot;Slide 16&quot;/&gt;&lt;property id=&quot;20307&quot; value=&quot;275&quot;/&gt;&lt;/object&gt;&lt;object type=&quot;3&quot; unique_id=&quot;10019&quot;&gt;&lt;property id=&quot;20148&quot; value=&quot;5&quot;/&gt;&lt;property id=&quot;20300&quot; value=&quot;Slide 17&quot;/&gt;&lt;property id=&quot;20307&quot; value=&quot;276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0&quot;/&gt;&lt;/object&gt;&lt;object type=&quot;3&quot; unique_id=&quot;10023&quot;&gt;&lt;property id=&quot;20148&quot; value=&quot;5&quot;/&gt;&lt;property id=&quot;20300&quot; value=&quot;Slide 21&quot;/&gt;&lt;property id=&quot;20307&quot; value=&quot;282&quot;/&gt;&lt;/object&gt;&lt;object type=&quot;3&quot; unique_id=&quot;10024&quot;&gt;&lt;property id=&quot;20148&quot; value=&quot;5&quot;/&gt;&lt;property id=&quot;20300&quot; value=&quot;Slide 22&quot;/&gt;&lt;property id=&quot;20307&quot; value=&quot;285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152</Words>
  <Application>Microsoft Office PowerPoint</Application>
  <PresentationFormat>On-screen Show (4:3)</PresentationFormat>
  <Paragraphs>38</Paragraphs>
  <Slides>22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Khám phá quả Cam</vt:lpstr>
      <vt:lpstr>Khám phá quả Chuối</vt:lpstr>
      <vt:lpstr>Khám phá quả Xoài</vt:lpstr>
      <vt:lpstr>PowerPoint Presentation</vt:lpstr>
      <vt:lpstr>* Hoạt động 3: So sánh</vt:lpstr>
      <vt:lpstr>PowerPoint Presentation</vt:lpstr>
      <vt:lpstr>* Mở rộng: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ADMIN</cp:lastModifiedBy>
  <cp:revision>19</cp:revision>
  <dcterms:created xsi:type="dcterms:W3CDTF">2015-04-04T14:56:35Z</dcterms:created>
  <dcterms:modified xsi:type="dcterms:W3CDTF">2020-12-28T12:49:55Z</dcterms:modified>
</cp:coreProperties>
</file>