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9" r:id="rId5"/>
    <p:sldId id="265" r:id="rId6"/>
    <p:sldId id="264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D1B29-B0AD-4C33-B25F-0BE3A5E105FF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E3A3-9488-4020-9101-FD17ACADF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956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D1B29-B0AD-4C33-B25F-0BE3A5E105FF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E3A3-9488-4020-9101-FD17ACADF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45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D1B29-B0AD-4C33-B25F-0BE3A5E105FF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E3A3-9488-4020-9101-FD17ACADF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435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D1B29-B0AD-4C33-B25F-0BE3A5E105FF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E3A3-9488-4020-9101-FD17ACADF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79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D1B29-B0AD-4C33-B25F-0BE3A5E105FF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E3A3-9488-4020-9101-FD17ACADF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508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D1B29-B0AD-4C33-B25F-0BE3A5E105FF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E3A3-9488-4020-9101-FD17ACADF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570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D1B29-B0AD-4C33-B25F-0BE3A5E105FF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E3A3-9488-4020-9101-FD17ACADF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39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D1B29-B0AD-4C33-B25F-0BE3A5E105FF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E3A3-9488-4020-9101-FD17ACADF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242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D1B29-B0AD-4C33-B25F-0BE3A5E105FF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E3A3-9488-4020-9101-FD17ACADF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733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D1B29-B0AD-4C33-B25F-0BE3A5E105FF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E3A3-9488-4020-9101-FD17ACADF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402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D1B29-B0AD-4C33-B25F-0BE3A5E105FF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E3A3-9488-4020-9101-FD17ACADF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748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D1B29-B0AD-4C33-B25F-0BE3A5E105FF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9E3A3-9488-4020-9101-FD17ACADF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645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34095"/>
            <a:ext cx="9144000" cy="1056067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Thụy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86790"/>
            <a:ext cx="9144000" cy="1790210"/>
          </a:xfrm>
        </p:spPr>
        <p:txBody>
          <a:bodyPr/>
          <a:lstStyle/>
          <a:p>
            <a:pPr algn="l"/>
            <a:r>
              <a:rPr lang="en-US" b="1" dirty="0" smtClean="0"/>
              <a:t>                                             </a:t>
            </a:r>
            <a:r>
              <a:rPr lang="en-US" b="1" dirty="0" err="1" smtClean="0"/>
              <a:t>Văn</a:t>
            </a:r>
            <a:r>
              <a:rPr lang="en-US" b="1" dirty="0" smtClean="0"/>
              <a:t> </a:t>
            </a:r>
            <a:r>
              <a:rPr lang="en-US" b="1" dirty="0" err="1" smtClean="0"/>
              <a:t>học</a:t>
            </a:r>
            <a:r>
              <a:rPr lang="en-US" b="1" dirty="0" smtClean="0"/>
              <a:t> : </a:t>
            </a:r>
            <a:r>
              <a:rPr lang="en-US" b="1" dirty="0" err="1" smtClean="0"/>
              <a:t>Thơ</a:t>
            </a:r>
            <a:r>
              <a:rPr lang="en-US" b="1" dirty="0" smtClean="0"/>
              <a:t> “</a:t>
            </a:r>
            <a:r>
              <a:rPr lang="en-US" b="1" dirty="0" err="1" smtClean="0"/>
              <a:t>Mẹ</a:t>
            </a:r>
            <a:r>
              <a:rPr lang="en-US" b="1" dirty="0" smtClean="0"/>
              <a:t> </a:t>
            </a:r>
            <a:r>
              <a:rPr lang="en-US" b="1" dirty="0" err="1" smtClean="0"/>
              <a:t>và</a:t>
            </a:r>
            <a:r>
              <a:rPr lang="en-US" b="1" dirty="0" smtClean="0"/>
              <a:t> </a:t>
            </a:r>
            <a:r>
              <a:rPr lang="en-US" b="1" dirty="0" err="1" smtClean="0"/>
              <a:t>cô</a:t>
            </a:r>
            <a:r>
              <a:rPr lang="en-US" b="1" dirty="0" smtClean="0"/>
              <a:t>”</a:t>
            </a:r>
          </a:p>
          <a:p>
            <a:pPr algn="l"/>
            <a:r>
              <a:rPr lang="en-US" b="1" dirty="0"/>
              <a:t> </a:t>
            </a:r>
            <a:r>
              <a:rPr lang="en-US" b="1" dirty="0" smtClean="0"/>
              <a:t>                                             </a:t>
            </a:r>
            <a:r>
              <a:rPr lang="en-US" b="1" dirty="0" err="1" smtClean="0"/>
              <a:t>Lứa</a:t>
            </a:r>
            <a:r>
              <a:rPr lang="en-US" b="1" dirty="0" smtClean="0"/>
              <a:t> </a:t>
            </a:r>
            <a:r>
              <a:rPr lang="en-US" b="1" dirty="0" err="1" smtClean="0"/>
              <a:t>tuổi</a:t>
            </a:r>
            <a:r>
              <a:rPr lang="en-US" b="1" dirty="0" smtClean="0"/>
              <a:t> : 24-36 </a:t>
            </a:r>
            <a:r>
              <a:rPr lang="en-US" b="1" dirty="0" err="1" smtClean="0"/>
              <a:t>tháng</a:t>
            </a:r>
            <a:endParaRPr lang="en-US" b="1" dirty="0" smtClean="0"/>
          </a:p>
          <a:p>
            <a:pPr algn="l"/>
            <a:r>
              <a:rPr lang="en-US" b="1" dirty="0"/>
              <a:t> </a:t>
            </a:r>
            <a:r>
              <a:rPr lang="en-US" b="1" dirty="0" smtClean="0"/>
              <a:t>                                             </a:t>
            </a:r>
            <a:r>
              <a:rPr lang="en-US" b="1" dirty="0" err="1" smtClean="0"/>
              <a:t>Người</a:t>
            </a:r>
            <a:r>
              <a:rPr lang="en-US" b="1" dirty="0" smtClean="0"/>
              <a:t> </a:t>
            </a:r>
            <a:r>
              <a:rPr lang="en-US" b="1" dirty="0" err="1" smtClean="0"/>
              <a:t>dạy</a:t>
            </a:r>
            <a:r>
              <a:rPr lang="en-US" b="1" dirty="0" smtClean="0"/>
              <a:t> : </a:t>
            </a:r>
            <a:r>
              <a:rPr lang="en-US" b="1" dirty="0" err="1" smtClean="0"/>
              <a:t>Nguyễn</a:t>
            </a:r>
            <a:r>
              <a:rPr lang="en-US" b="1" dirty="0" smtClean="0"/>
              <a:t> </a:t>
            </a:r>
            <a:r>
              <a:rPr lang="en-US" b="1" dirty="0" err="1" smtClean="0"/>
              <a:t>Thị</a:t>
            </a:r>
            <a:r>
              <a:rPr lang="en-US" b="1" dirty="0" smtClean="0"/>
              <a:t> </a:t>
            </a:r>
            <a:r>
              <a:rPr lang="en-US" b="1" dirty="0" err="1" smtClean="0"/>
              <a:t>Bốn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3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468" y="1890275"/>
            <a:ext cx="2525486" cy="18215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25143" y="3711838"/>
            <a:ext cx="2322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ĐỀ TÀI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05163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438660" y="4687910"/>
            <a:ext cx="4893972" cy="132008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07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976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0"/>
            <a:ext cx="5994400" cy="6858000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2" name="Rectangle 1"/>
          <p:cNvSpPr/>
          <p:nvPr/>
        </p:nvSpPr>
        <p:spPr>
          <a:xfrm>
            <a:off x="4291526" y="4713669"/>
            <a:ext cx="4146997" cy="110758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96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58857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857" y="0"/>
            <a:ext cx="59055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84879" y="5100033"/>
            <a:ext cx="3966693" cy="78561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lặn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9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45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830" y="0"/>
            <a:ext cx="8032652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00134" y="5106572"/>
            <a:ext cx="4304714" cy="94253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07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372" y="0"/>
            <a:ext cx="768096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80227" y="5060011"/>
            <a:ext cx="5247249" cy="104100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12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84539" y="1443335"/>
            <a:ext cx="10774488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BÀI HỌC HÔM NAY ĐÃ KẾT THÚC RỒI</a:t>
            </a:r>
          </a:p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CÔ CHÀO TẤT CẢ CÁC CON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358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88</Words>
  <Application>Microsoft Office PowerPoint</Application>
  <PresentationFormat>Widescreen</PresentationFormat>
  <Paragraphs>15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PHÒNG GIÁO DỤC VÀ ĐÀO TẠO QUẬN LONG BIÊN Trường Mầm Non Gia Thụy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LONG BIÊN Trường Mầm Non Gia Thụy</dc:title>
  <dc:creator>admin</dc:creator>
  <cp:lastModifiedBy>admin</cp:lastModifiedBy>
  <cp:revision>12</cp:revision>
  <dcterms:created xsi:type="dcterms:W3CDTF">2020-10-22T14:32:03Z</dcterms:created>
  <dcterms:modified xsi:type="dcterms:W3CDTF">2020-10-26T04:13:46Z</dcterms:modified>
</cp:coreProperties>
</file>