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97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1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5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977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66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1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325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535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535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261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58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6F6F-839D-4AAD-9CD4-68E489FE4AD1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35B9F-4F97-45C4-A69C-4AEB2DDE91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233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630616" cy="64807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MẦN NON GIA THỤY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ảnh học pp\logo mn gia thu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13" b="94340" l="9644" r="89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85" y="1124744"/>
            <a:ext cx="3391297" cy="26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62441" y="3762419"/>
            <a:ext cx="7630616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LQVH: TRUYỆN QUẢ TRỨNG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8695" y="4333755"/>
            <a:ext cx="7630616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LỚP: NHÀ TRẺ D1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3443" y="4957417"/>
            <a:ext cx="7630616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GIÁO VIÊN: NGUYỄN THỊ THANH HOA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vi-VN" sz="2400" b="1" i="1" dirty="0"/>
              <a:t>1. Kiến thức:</a:t>
            </a:r>
            <a:endParaRPr lang="vi-VN" sz="2400" dirty="0"/>
          </a:p>
          <a:p>
            <a:pPr marL="0" indent="0">
              <a:buNone/>
            </a:pPr>
            <a:r>
              <a:rPr lang="vi-VN" sz="2400" dirty="0" smtClean="0"/>
              <a:t>   - </a:t>
            </a:r>
            <a:r>
              <a:rPr lang="vi-VN" sz="2400" dirty="0"/>
              <a:t>Trẻ biết tên truyện “Quả trứng” </a:t>
            </a:r>
          </a:p>
          <a:p>
            <a:pPr marL="0" indent="0">
              <a:buNone/>
            </a:pPr>
            <a:r>
              <a:rPr lang="vi-VN" sz="2400" dirty="0" smtClean="0"/>
              <a:t>   - </a:t>
            </a:r>
            <a:r>
              <a:rPr lang="vi-VN" sz="2400" dirty="0"/>
              <a:t>Trẻ biết tên các nhân vật trong truyện: Gà trống, lợn con, vịt con.</a:t>
            </a:r>
          </a:p>
          <a:p>
            <a:pPr marL="0" indent="0">
              <a:buNone/>
            </a:pPr>
            <a:r>
              <a:rPr lang="vi-VN" sz="2400" dirty="0" smtClean="0"/>
              <a:t>   - </a:t>
            </a:r>
            <a:r>
              <a:rPr lang="vi-VN" sz="2400" dirty="0"/>
              <a:t>Giúp trẻ hiểu được nội dung câu truyện: gà trống gáy ò ó o o, lợn kêu ụt ịt, ụt ịt, vịt con kêu vít vít, và vịt con được nở ra từ quả trứng.</a:t>
            </a:r>
          </a:p>
          <a:p>
            <a:pPr marL="0" indent="0">
              <a:buNone/>
            </a:pPr>
            <a:r>
              <a:rPr lang="vi-VN" sz="2400" b="1" i="1" dirty="0"/>
              <a:t>2. Kĩ năng: </a:t>
            </a:r>
            <a:endParaRPr lang="vi-VN" sz="2400" dirty="0"/>
          </a:p>
          <a:p>
            <a:pPr marL="0" indent="0">
              <a:buNone/>
            </a:pPr>
            <a:r>
              <a:rPr lang="vi-VN" sz="2400" dirty="0" smtClean="0"/>
              <a:t>   </a:t>
            </a:r>
            <a:r>
              <a:rPr lang="pt-PT" sz="2400" dirty="0" smtClean="0"/>
              <a:t>- </a:t>
            </a:r>
            <a:r>
              <a:rPr lang="pt-PT" sz="2400" dirty="0"/>
              <a:t>Phát triển ghi nhớ có chủ định cho trẻ.</a:t>
            </a:r>
            <a:endParaRPr lang="vi-VN" sz="2400" dirty="0"/>
          </a:p>
          <a:p>
            <a:pPr marL="0" indent="0">
              <a:buNone/>
            </a:pPr>
            <a:r>
              <a:rPr lang="vi-VN" sz="2400" dirty="0" smtClean="0"/>
              <a:t>   - </a:t>
            </a:r>
            <a:r>
              <a:rPr lang="vi-VN" sz="2400" dirty="0"/>
              <a:t>Trẻ nói được tên truyện, “quả trứng và tên các nhân vật trong truyện: gà trống, lợn con, vịt con..</a:t>
            </a:r>
          </a:p>
          <a:p>
            <a:pPr marL="0" indent="0">
              <a:buNone/>
            </a:pPr>
            <a:r>
              <a:rPr lang="vi-VN" sz="2400" dirty="0" smtClean="0"/>
              <a:t>   </a:t>
            </a:r>
            <a:r>
              <a:rPr lang="pt-PT" sz="2400" dirty="0" smtClean="0"/>
              <a:t>- </a:t>
            </a:r>
            <a:r>
              <a:rPr lang="pt-PT" sz="2400" dirty="0"/>
              <a:t>Trẻ trả lời đầy đủ câu, rõ ràng</a:t>
            </a:r>
            <a:r>
              <a:rPr lang="vi-VN" sz="2400" dirty="0"/>
              <a:t>, bắt chước được tiếng kêu và một số lời thoại của gà trống, lợn con và vịt con..</a:t>
            </a:r>
          </a:p>
          <a:p>
            <a:pPr marL="0" indent="0">
              <a:buNone/>
            </a:pPr>
            <a:r>
              <a:rPr lang="vi-VN" sz="2400" dirty="0" smtClean="0"/>
              <a:t>   </a:t>
            </a:r>
            <a:r>
              <a:rPr lang="pt-PT" sz="2400" dirty="0" smtClean="0"/>
              <a:t>- </a:t>
            </a:r>
            <a:r>
              <a:rPr lang="pt-PT" sz="2400" dirty="0"/>
              <a:t>Phát triển ngôn ngữ mạch lạc cho trẻ.</a:t>
            </a:r>
            <a:endParaRPr lang="vi-VN" sz="2400" dirty="0"/>
          </a:p>
          <a:p>
            <a:pPr marL="0" indent="0">
              <a:buNone/>
            </a:pPr>
            <a:r>
              <a:rPr lang="pt-PT" sz="2400" b="1" i="1" dirty="0"/>
              <a:t>3. Thái độ:</a:t>
            </a:r>
            <a:endParaRPr lang="vi-VN" sz="2400" dirty="0"/>
          </a:p>
          <a:p>
            <a:pPr marL="0" indent="0">
              <a:buNone/>
            </a:pPr>
            <a:r>
              <a:rPr lang="vi-VN" sz="2400" dirty="0" smtClean="0"/>
              <a:t>   - </a:t>
            </a:r>
            <a:r>
              <a:rPr lang="vi-VN" sz="2400" dirty="0"/>
              <a:t>Trẻ hứng thú nghe cô kể chuyện, mạnh dạn, tự tin khi tham gi</a:t>
            </a:r>
            <a:r>
              <a:rPr lang="pt-PT" sz="2400" dirty="0"/>
              <a:t>a</a:t>
            </a:r>
            <a:r>
              <a:rPr lang="vi-VN" sz="2400" dirty="0"/>
              <a:t> hoạt động</a:t>
            </a:r>
          </a:p>
          <a:p>
            <a:pPr marL="0" indent="0">
              <a:buNone/>
            </a:pPr>
            <a:r>
              <a:rPr lang="vi-VN" sz="2400" dirty="0" smtClean="0"/>
              <a:t>   - </a:t>
            </a:r>
            <a:r>
              <a:rPr lang="vi-VN" sz="2400" dirty="0"/>
              <a:t>Trẻ yêu quý những con vật gần gũi.</a:t>
            </a:r>
          </a:p>
          <a:p>
            <a:pPr marL="0" indent="0">
              <a:buNone/>
            </a:pPr>
            <a:endParaRPr lang="vi-VN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7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33512"/>
          </a:xfrm>
        </p:spPr>
      </p:pic>
    </p:spTree>
    <p:extLst>
      <p:ext uri="{BB962C8B-B14F-4D97-AF65-F5344CB8AC3E}">
        <p14:creationId xmlns:p14="http://schemas.microsoft.com/office/powerpoint/2010/main" val="18866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5" y="0"/>
            <a:ext cx="9184305" cy="6858000"/>
          </a:xfrm>
        </p:spPr>
      </p:pic>
    </p:spTree>
    <p:extLst>
      <p:ext uri="{BB962C8B-B14F-4D97-AF65-F5344CB8AC3E}">
        <p14:creationId xmlns:p14="http://schemas.microsoft.com/office/powerpoint/2010/main" val="31067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4305" cy="6858000"/>
          </a:xfrm>
        </p:spPr>
      </p:pic>
    </p:spTree>
    <p:extLst>
      <p:ext uri="{BB962C8B-B14F-4D97-AF65-F5344CB8AC3E}">
        <p14:creationId xmlns:p14="http://schemas.microsoft.com/office/powerpoint/2010/main" val="27940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2"/>
            <a:ext cx="9144000" cy="6714746"/>
          </a:xfrm>
        </p:spPr>
      </p:pic>
    </p:spTree>
    <p:extLst>
      <p:ext uri="{BB962C8B-B14F-4D97-AF65-F5344CB8AC3E}">
        <p14:creationId xmlns:p14="http://schemas.microsoft.com/office/powerpoint/2010/main" val="8145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5424"/>
          </a:xfrm>
        </p:spPr>
      </p:pic>
    </p:spTree>
    <p:extLst>
      <p:ext uri="{BB962C8B-B14F-4D97-AF65-F5344CB8AC3E}">
        <p14:creationId xmlns:p14="http://schemas.microsoft.com/office/powerpoint/2010/main" val="98211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511"/>
          </a:xfrm>
        </p:spPr>
      </p:pic>
    </p:spTree>
    <p:extLst>
      <p:ext uri="{BB962C8B-B14F-4D97-AF65-F5344CB8AC3E}">
        <p14:creationId xmlns:p14="http://schemas.microsoft.com/office/powerpoint/2010/main" val="11806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511"/>
          </a:xfrm>
        </p:spPr>
      </p:pic>
    </p:spTree>
    <p:extLst>
      <p:ext uri="{BB962C8B-B14F-4D97-AF65-F5344CB8AC3E}">
        <p14:creationId xmlns:p14="http://schemas.microsoft.com/office/powerpoint/2010/main" val="23153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227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ỦY BAN NHÂN DÂN QUẬN LONG BIÊN TRƯỜNG MẦN NON GIA THỤY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HoaChi</dc:creator>
  <cp:lastModifiedBy>HoaChi</cp:lastModifiedBy>
  <cp:revision>11</cp:revision>
  <dcterms:created xsi:type="dcterms:W3CDTF">2020-10-22T10:00:21Z</dcterms:created>
  <dcterms:modified xsi:type="dcterms:W3CDTF">2020-11-06T08:53:04Z</dcterms:modified>
</cp:coreProperties>
</file>