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0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703F-17DE-4D4F-B4D5-E38F243ACE2A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A7D3-27BC-4D58-8C43-7F828ECB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13"/>
            <a:ext cx="12192000" cy="72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5614988" cy="98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7" y="989556"/>
            <a:ext cx="2830883" cy="19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968669"/>
            <a:ext cx="2505075" cy="10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2344" y="4362995"/>
            <a:ext cx="786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PTNT: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2020 -2021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86" y="3847499"/>
            <a:ext cx="2198851" cy="2198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1044">
            <a:off x="695413" y="-371385"/>
            <a:ext cx="1390650" cy="4728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6751">
            <a:off x="3171948" y="-296363"/>
            <a:ext cx="1390650" cy="4728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6751">
            <a:off x="5935603" y="-371384"/>
            <a:ext cx="1390650" cy="4728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" y="3837886"/>
            <a:ext cx="2198851" cy="2198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50" y="3847498"/>
            <a:ext cx="2198851" cy="2198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49" y="3847498"/>
            <a:ext cx="2198851" cy="21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3256" y="1972289"/>
            <a:ext cx="7674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cốc</a:t>
            </a:r>
            <a:r>
              <a:rPr lang="en-US" sz="4800" dirty="0" smtClean="0"/>
              <a:t> </a:t>
            </a:r>
            <a:r>
              <a:rPr lang="en-US" sz="4800" dirty="0" err="1" smtClean="0"/>
              <a:t>nhiều</a:t>
            </a:r>
            <a:r>
              <a:rPr lang="en-US" sz="4800" dirty="0" smtClean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thìa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thìa</a:t>
            </a:r>
            <a:r>
              <a:rPr lang="en-US" sz="4800" dirty="0" smtClean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cốc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1" y="133074"/>
            <a:ext cx="1119498" cy="1119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1" y="1412540"/>
            <a:ext cx="1119498" cy="1119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1" y="2886276"/>
            <a:ext cx="1119498" cy="1119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1" y="4126872"/>
            <a:ext cx="1119498" cy="1119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1044">
            <a:off x="2636278" y="-313884"/>
            <a:ext cx="592101" cy="201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1044">
            <a:off x="2409815" y="1072981"/>
            <a:ext cx="592101" cy="2013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30" y1="81935" x2="43836" y2="45806"/>
                        <a14:foregroundMark x1="34247" y1="82742" x2="34932" y2="47742"/>
                        <a14:foregroundMark x1="38356" y1="79516" x2="34932" y2="6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1044">
            <a:off x="2409815" y="2240695"/>
            <a:ext cx="592101" cy="20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8" y="903483"/>
            <a:ext cx="1952001" cy="130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82" y="903483"/>
            <a:ext cx="1952000" cy="130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903483"/>
            <a:ext cx="1952001" cy="1301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483" y="3508283"/>
            <a:ext cx="3341406" cy="334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2316" y="3625552"/>
            <a:ext cx="3341406" cy="33414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67230" y="1750098"/>
            <a:ext cx="3512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nắp</a:t>
            </a:r>
            <a:r>
              <a:rPr lang="en-US" sz="4800" dirty="0" smtClean="0"/>
              <a:t>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chai</a:t>
            </a:r>
          </a:p>
          <a:p>
            <a:endParaRPr lang="en-US" sz="4800" dirty="0"/>
          </a:p>
          <a:p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smtClean="0"/>
              <a:t>chai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nắp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36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64" y="2549278"/>
            <a:ext cx="1920133" cy="263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439" y="2423279"/>
            <a:ext cx="1920133" cy="263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9526" y="2549279"/>
            <a:ext cx="1920133" cy="263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" b="98715" l="9657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6" y="-81294"/>
            <a:ext cx="1500169" cy="2504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7" b="98715" l="9657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7" y="110663"/>
            <a:ext cx="1500632" cy="2505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71" y="5313628"/>
            <a:ext cx="10196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thỏ</a:t>
            </a:r>
            <a:r>
              <a:rPr lang="en-US" sz="4800" dirty="0" smtClean="0"/>
              <a:t>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cà</a:t>
            </a:r>
            <a:r>
              <a:rPr lang="en-US" sz="4800" dirty="0" smtClean="0"/>
              <a:t> </a:t>
            </a:r>
            <a:r>
              <a:rPr lang="en-US" sz="4800" dirty="0" err="1" smtClean="0"/>
              <a:t>rốt</a:t>
            </a:r>
            <a:endParaRPr lang="en-US" sz="4800" dirty="0"/>
          </a:p>
          <a:p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cà</a:t>
            </a:r>
            <a:r>
              <a:rPr lang="en-US" sz="4800" dirty="0" smtClean="0"/>
              <a:t> </a:t>
            </a:r>
            <a:r>
              <a:rPr lang="en-US" sz="4800" dirty="0" err="1" smtClean="0"/>
              <a:t>rốt</a:t>
            </a:r>
            <a:r>
              <a:rPr lang="en-US" sz="4800" dirty="0" smtClean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thỏ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97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89862" l="4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8" y="1726507"/>
            <a:ext cx="2274523" cy="2278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89862" l="4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0" y="1645077"/>
            <a:ext cx="2400329" cy="2404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5" b="89862" l="4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79" y="1662836"/>
            <a:ext cx="2364865" cy="2368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74" y="301345"/>
            <a:ext cx="1461807" cy="1461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18" y="301346"/>
            <a:ext cx="1461807" cy="1461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17" y="321256"/>
            <a:ext cx="1461807" cy="1461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7" y="224293"/>
            <a:ext cx="1461807" cy="14618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8831" y="4324719"/>
            <a:ext cx="7674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nắp</a:t>
            </a:r>
            <a:r>
              <a:rPr lang="en-US" sz="4800" dirty="0" smtClean="0"/>
              <a:t>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nồi</a:t>
            </a:r>
            <a:endParaRPr lang="en-US" sz="4800" dirty="0" smtClean="0"/>
          </a:p>
          <a:p>
            <a:endParaRPr lang="en-US" sz="4800" dirty="0"/>
          </a:p>
          <a:p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 smtClean="0"/>
              <a:t>nồi</a:t>
            </a:r>
            <a:r>
              <a:rPr lang="en-US" sz="4800" dirty="0" smtClean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hơn</a:t>
            </a:r>
            <a:r>
              <a:rPr lang="en-US" sz="4800" dirty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nắp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78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79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357" y="1555944"/>
            <a:ext cx="8162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Xin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chào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hẹn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gặp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lại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8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 Toán</dc:title>
  <dc:creator>Đoàn Loan</dc:creator>
  <cp:lastModifiedBy>Admin</cp:lastModifiedBy>
  <cp:revision>11</cp:revision>
  <dcterms:created xsi:type="dcterms:W3CDTF">2018-08-08T13:58:37Z</dcterms:created>
  <dcterms:modified xsi:type="dcterms:W3CDTF">2020-10-09T03:13:09Z</dcterms:modified>
</cp:coreProperties>
</file>