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2" d="100"/>
          <a:sy n="82" d="100"/>
        </p:scale>
        <p:origin x="-629" y="-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C2E18BF-1ABD-4E6F-A28C-4CAD2E456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644000CB-8BD2-49F1-A1B1-8B2DBA20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9CD0FFB-05C7-4874-9A77-C295F52F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DD15752-01F0-41AE-A5D9-4DE03F1F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7E0F4A8-35C3-4BB7-B3BB-FCABD713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3193478-3D5F-4FBC-BBB9-2DAC73D8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0008F6B7-1A26-4A9F-B70A-D35675C57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A9DD803-0404-493F-8ABB-E079AA57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CA6BB9E-CF90-45AB-83A4-7C40C77A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057F2B4-E99A-4A67-81D6-FE87F2F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0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E0A5323-4556-42D5-B827-0202DEBDC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474A1AC-E152-4CFD-9296-5D55D7BE2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EF0D515-9FF3-4BF1-A291-7900D80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144A0F3-9680-4882-A610-72F0757B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AFBA5A7-FB13-4904-8A37-C46AB24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8280B59-7BC0-497E-B895-0EA88D87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6054814-50D6-4CDE-A3C1-5B7A6B1B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4BE0D4E-2151-4D96-998A-88A0A67E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D45B40-1C18-4077-8226-7EF8C06A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56EF014-A45D-4064-B495-17F8FC33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8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0BCF84F-F2E4-42DC-9435-7B73985F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89C77C1-2032-4287-898F-A7C2909D5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24E274C-CD28-4AC8-B55B-C742AF07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31BF4A4-1EB3-4CC3-82A1-C6423C5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3815CD6-7140-43AC-8460-F76FE30D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1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6254F09-8CAE-4E9E-8AA6-593C0CE1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34628A8-C660-4A7C-8E78-5329DD0EF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64676F9-CE2A-4CE9-B70F-799909000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ED8D21C-328C-4723-88F7-2C37BBCB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535A47C9-8F7B-497C-8B18-B9A54332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6110710-4089-4E9D-8D1A-73B8C48F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2604264-39FC-4FE9-AF9C-8310D1A1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DB780FF-2437-4E6C-A10E-C9E2FFE6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25EB3B6-B495-4639-A62D-DB3AED9A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8D8ACFF8-275D-48CB-ABE1-DCD1B21F0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D3DE1A8A-8105-4B02-9B16-190E03C21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C25566A4-D64B-4065-89F5-53DE8402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AAEEE7D9-D08F-4A0C-88E9-FCB45BBA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26CD5318-251A-4E9A-B824-8565F0A4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BE9D022-CDB6-48F2-B271-04F88987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C7877DC1-3767-406F-9A93-560DFC37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173A74CC-5BDE-4860-B802-353DA49E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64A44FE-F8A5-4DC5-A637-0C5DD8A7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CCF79E4-9216-4D7E-908A-DEF6D105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AA7E8966-B37D-48A9-9D7A-0776C5EC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CA6B50D-C0F4-4384-A6CC-654AA472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567BB2B-E43C-44AD-8E10-753CDB85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A49A684-EF58-4F3D-A9A3-54E3CEBB1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1D04C7EA-955C-4274-B90F-6E9FB2F72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0D33D83-BF94-4880-B6F8-F19415AC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6268E01-5881-4D6F-8004-405C74C4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C8B021E-11C0-4856-AA2F-123D3E4D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52FF514-B5C2-494B-807D-897169FD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B1C3983A-A0D6-4BE7-897C-0A1FE39DD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742755B-5498-4E60-AC0A-A12B77B0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78475D8F-CCED-44EF-BD65-6B879E52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FED399B9-843A-4E63-A2B4-6B8E3B73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1FA0944-D46E-4192-8275-6F2384D3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7CB4F268-EBD0-4793-BD83-0B1E71BA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BA3CAB89-1ECD-4F03-9B96-35988D46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F99C8FE-8BEC-4EF3-83C0-6D3C09081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BC79-E7AD-47E3-9440-8A2FDB73AD0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CE17D8D-60F6-4EC1-972F-60466E2A1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4386C2D-1ABB-4C01-83CD-6779CDD38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8026-AA1E-4D27-B156-9D808646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5ECE45C-EA7F-4214-B0EA-420F997BD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9" y="493098"/>
            <a:ext cx="8160774" cy="85392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Gia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8E013FE5-75E0-4258-A1B7-FF4C04A21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749" y="3829525"/>
            <a:ext cx="9261987" cy="172458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GIỜ 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5F32692-3EF5-46A8-9A56-4315EF6CF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0296" l="9644" r="89727">
                        <a14:foregroundMark x1="45283" y1="8086" x2="60797" y2="12129"/>
                        <a14:foregroundMark x1="60797" y1="12129" x2="58491" y2="9434"/>
                        <a14:foregroundMark x1="34801" y1="81941" x2="34801" y2="81941"/>
                        <a14:foregroundMark x1="46960" y1="90296" x2="54507" y2="88410"/>
                        <a14:foregroundMark x1="35849" y1="81132" x2="38574" y2="83558"/>
                        <a14:foregroundMark x1="45702" y1="85714" x2="45702" y2="85714"/>
                        <a14:foregroundMark x1="44654" y1="87332" x2="44654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57" y="1347019"/>
            <a:ext cx="3084518" cy="2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y Laptop\Downloads\image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54" y="235134"/>
            <a:ext cx="7692358" cy="57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1074" y="6167535"/>
            <a:ext cx="34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y Laptop\Downloads\image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15" y="221581"/>
            <a:ext cx="7872374" cy="59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1765" y="6288833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y Laptop\Downloads\image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79" y="213083"/>
            <a:ext cx="7725195" cy="57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3543" y="6006979"/>
            <a:ext cx="436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517" y="625151"/>
            <a:ext cx="5980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506" y="974785"/>
            <a:ext cx="6418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3/2020,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Corona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ngặn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Gia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 Laptop\Downloads\image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09" y="422694"/>
            <a:ext cx="7283569" cy="54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5546" y="606437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Laptop\Downloads\image0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5" y="407832"/>
            <a:ext cx="7315276" cy="54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5176" y="6034502"/>
            <a:ext cx="696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 Laptop\Downloads\image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73" y="64731"/>
            <a:ext cx="7987233" cy="59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9140" y="617300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y Laptop\Downloads\image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90" y="155276"/>
            <a:ext cx="7499230" cy="56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8826" y="5978106"/>
            <a:ext cx="55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y Laptop\Downloads\image2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72" y="258668"/>
            <a:ext cx="7132040" cy="53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0522" y="5868955"/>
            <a:ext cx="602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đấy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 Laptop\Downloads\image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03" y="370084"/>
            <a:ext cx="7667731" cy="57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0865" y="6316824"/>
            <a:ext cx="50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y Laptop\Downloads\image6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85" y="190571"/>
            <a:ext cx="7557739" cy="56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9873" y="6102220"/>
            <a:ext cx="400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307</Words>
  <Application>Microsoft Office PowerPoint</Application>
  <PresentationFormat>Custom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Chủ đề Office</vt:lpstr>
      <vt:lpstr>ỦY BAN NHÂN DÂN QUẬN LONG BIÊN Trường mầm non Gia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Thụy</dc:title>
  <dc:creator>Trang Tran Van</dc:creator>
  <cp:lastModifiedBy>My Laptop</cp:lastModifiedBy>
  <cp:revision>21</cp:revision>
  <dcterms:created xsi:type="dcterms:W3CDTF">2020-06-10T08:02:44Z</dcterms:created>
  <dcterms:modified xsi:type="dcterms:W3CDTF">2020-10-16T04:41:57Z</dcterms:modified>
</cp:coreProperties>
</file>