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>
        <p:scale>
          <a:sx n="73" d="100"/>
          <a:sy n="73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6.pn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36.gif"/><Relationship Id="rId10" Type="http://schemas.openxmlformats.org/officeDocument/2006/relationships/image" Target="../media/image16.gif"/><Relationship Id="rId4" Type="http://schemas.openxmlformats.org/officeDocument/2006/relationships/image" Target="../media/image5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con-ong">
            <a:hlinkClick r:id="" action="ppaction://noaction" highlightClick="1">
              <a:snd r:embed="rId3" name="chua dung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2427">
            <a:off x="304800" y="304800"/>
            <a:ext cx="1752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on-ong">
            <a:hlinkClick r:id="" action="ppaction://noaction" highlightClick="1">
              <a:snd r:embed="rId3" name="chua dung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2427" flipH="1">
            <a:off x="6934200" y="304800"/>
            <a:ext cx="15890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133600" y="1066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TRƯỜNG MN TRUNG HÀ</a:t>
            </a:r>
          </a:p>
        </p:txBody>
      </p:sp>
      <p:pic>
        <p:nvPicPr>
          <p:cNvPr id="2053" name="Picture 11" descr="KHUNG_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09800" y="2057400"/>
            <a:ext cx="494823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1914E-7 C 0.00521 0.00324 0.01372 0.00555 0.02292 0.00555 C 0.03194 0.00555 0.0401 0.00324 0.04583 2.21914E-7 C 0.0401 -0.00347 0.03194 -0.00555 0.02292 -0.00555 C 0.01372 -0.00555 0.00521 -0.00347 5.55112E-17 2.21914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1914E-7 C 0.00521 0.00324 0.01372 0.00555 0.02292 0.00555 C 0.03194 0.00555 0.0401 0.00324 0.04583 2.21914E-7 C 0.0401 -0.00347 0.03194 -0.00555 0.02292 -0.00555 C 0.01372 -0.00555 0.00521 -0.00347 5.55112E-17 2.21914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057400" y="0"/>
            <a:ext cx="11456988" cy="6858000"/>
            <a:chOff x="-1296" y="0"/>
            <a:chExt cx="7217" cy="4320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296" y="48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824" y="864"/>
              <a:ext cx="287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ngắm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bập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667000" y="1295400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2477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lật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đật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b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Xúm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Kêu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chiếp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estwallpaper70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143000" y="21336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939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Nhặt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thóc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mát</a:t>
              </a:r>
              <a:r>
                <a:rPr lang="en-US" b="1" dirty="0">
                  <a:solidFill>
                    <a:srgbClr val="FF0000"/>
                  </a:solidFill>
                </a:rPr>
                <a:t/>
              </a:r>
              <a:br>
                <a:rPr lang="en-US" b="1" dirty="0">
                  <a:solidFill>
                    <a:srgbClr val="FF0000"/>
                  </a:solidFill>
                </a:rPr>
              </a:b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03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Ðến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39324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307808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133600" y="0"/>
            <a:ext cx="11658600" cy="7162800"/>
            <a:chOff x="-1344" y="-192"/>
            <a:chExt cx="7344" cy="4512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96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344" y="43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016" y="720"/>
              <a:ext cx="2874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Ðến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thăm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vắng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đàn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100&quot;&gt;&lt;object type=&quot;3&quot; unique_id=&quot;11101&quot;&gt;&lt;property id=&quot;20148&quot; value=&quot;5&quot;/&gt;&lt;property id=&quot;20300&quot; value=&quot;Slide 1&quot;/&gt;&lt;property id=&quot;20307&quot; value=&quot;279&quot;/&gt;&lt;/object&gt;&lt;object type=&quot;3&quot; unique_id=&quot;11102&quot;&gt;&lt;property id=&quot;20148&quot; value=&quot;5&quot;/&gt;&lt;property id=&quot;20300&quot; value=&quot;Slide 2&quot;/&gt;&lt;property id=&quot;20307&quot; value=&quot;280&quot;/&gt;&lt;/object&gt;&lt;object type=&quot;3&quot; unique_id=&quot;11103&quot;&gt;&lt;property id=&quot;20148&quot; value=&quot;5&quot;/&gt;&lt;property id=&quot;20300&quot; value=&quot;Slide 3&quot;/&gt;&lt;property id=&quot;20307&quot; value=&quot;256&quot;/&gt;&lt;/object&gt;&lt;object type=&quot;3&quot; unique_id=&quot;11104&quot;&gt;&lt;property id=&quot;20148&quot; value=&quot;5&quot;/&gt;&lt;property id=&quot;20300&quot; value=&quot;Slide 4&quot;/&gt;&lt;property id=&quot;20307&quot; value=&quot;263&quot;/&gt;&lt;/object&gt;&lt;object type=&quot;3&quot; unique_id=&quot;11105&quot;&gt;&lt;property id=&quot;20148&quot; value=&quot;5&quot;/&gt;&lt;property id=&quot;20300&quot; value=&quot;Slide 5&quot;/&gt;&lt;property id=&quot;20307&quot; value=&quot;264&quot;/&gt;&lt;/object&gt;&lt;object type=&quot;3&quot; unique_id=&quot;11106&quot;&gt;&lt;property id=&quot;20148&quot; value=&quot;5&quot;/&gt;&lt;property id=&quot;20300&quot; value=&quot;Slide 6&quot;/&gt;&lt;property id=&quot;20307&quot; value=&quot;262&quot;/&gt;&lt;/object&gt;&lt;object type=&quot;3&quot; unique_id=&quot;11107&quot;&gt;&lt;property id=&quot;20148&quot; value=&quot;5&quot;/&gt;&lt;property id=&quot;20300&quot; value=&quot;Slide 7&quot;/&gt;&lt;property id=&quot;20307&quot; value=&quot;266&quot;/&gt;&lt;/object&gt;&lt;object type=&quot;3&quot; unique_id=&quot;11108&quot;&gt;&lt;property id=&quot;20148&quot; value=&quot;5&quot;/&gt;&lt;property id=&quot;20300&quot; value=&quot;Slide 8&quot;/&gt;&lt;property id=&quot;20307&quot; value=&quot;271&quot;/&gt;&lt;/object&gt;&lt;object type=&quot;3&quot; unique_id=&quot;11109&quot;&gt;&lt;property id=&quot;20148&quot; value=&quot;5&quot;/&gt;&lt;property id=&quot;20300&quot; value=&quot;Slide 9&quot;/&gt;&lt;property id=&quot;20307&quot; value=&quot;276&quot;/&gt;&lt;/object&gt;&lt;object type=&quot;3&quot; unique_id=&quot;11110&quot;&gt;&lt;property id=&quot;20148&quot; value=&quot;5&quot;/&gt;&lt;property id=&quot;20300&quot; value=&quot;Slide 10&quot;/&gt;&lt;property id=&quot;20307&quot; value=&quot;272&quot;/&gt;&lt;/object&gt;&lt;object type=&quot;3&quot; unique_id=&quot;11111&quot;&gt;&lt;property id=&quot;20148&quot; value=&quot;5&quot;/&gt;&lt;property id=&quot;20300&quot; value=&quot;Slide 11&quot;/&gt;&lt;property id=&quot;20307&quot; value=&quot;277&quot;/&gt;&lt;/object&gt;&lt;object type=&quot;3&quot; unique_id=&quot;11112&quot;&gt;&lt;property id=&quot;20148&quot; value=&quot;5&quot;/&gt;&lt;property id=&quot;20300&quot; value=&quot;Slide 12&quot;/&gt;&lt;property id=&quot;20307&quot; value=&quot;273&quot;/&gt;&lt;/object&gt;&lt;object type=&quot;3&quot; unique_id=&quot;11113&quot;&gt;&lt;property id=&quot;20148&quot; value=&quot;5&quot;/&gt;&lt;property id=&quot;20300&quot; value=&quot;Slide 13&quot;/&gt;&lt;property id=&quot;20307&quot; value=&quot;278&quot;/&gt;&lt;/object&gt;&lt;object type=&quot;3&quot; unique_id=&quot;11114&quot;&gt;&lt;property id=&quot;20148&quot; value=&quot;5&quot;/&gt;&lt;property id=&quot;20300&quot; value=&quot;Slide 14&quot;/&gt;&lt;property id=&quot;20307&quot; value=&quot;274&quot;/&gt;&lt;/object&gt;&lt;object type=&quot;3&quot; unique_id=&quot;11115&quot;&gt;&lt;property id=&quot;20148&quot; value=&quot;5&quot;/&gt;&lt;property id=&quot;20300&quot; value=&quot;Slide 15&quot;/&gt;&lt;property id=&quot;20307&quot; value=&quot;270&quot;/&gt;&lt;/object&gt;&lt;object type=&quot;3&quot; unique_id=&quot;11116&quot;&gt;&lt;property id=&quot;20148&quot; value=&quot;5&quot;/&gt;&lt;property id=&quot;20300&quot; value=&quot;Slide 16&quot;/&gt;&lt;property id=&quot;20307&quot; value=&quot;284&quot;/&gt;&lt;/object&gt;&lt;object type=&quot;3&quot; unique_id=&quot;11117&quot;&gt;&lt;property id=&quot;20148&quot; value=&quot;5&quot;/&gt;&lt;property id=&quot;20300&quot; value=&quot;Slide 17&quot;/&gt;&lt;property id=&quot;20307&quot; value=&quot;275&quot;/&gt;&lt;/object&gt;&lt;object type=&quot;3&quot; unique_id=&quot;11118&quot;&gt;&lt;property id=&quot;20148&quot; value=&quot;5&quot;/&gt;&lt;property id=&quot;20300&quot; value=&quot;Slide 18&quot;/&gt;&lt;property id=&quot;20307&quot; value=&quot;283&quot;/&gt;&lt;/object&gt;&lt;/object&gt;&lt;object type=&quot;8&quot; unique_id=&quot;1113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343</Words>
  <Application>Microsoft Office PowerPoint</Application>
  <PresentationFormat>On-screen Show (4:3)</PresentationFormat>
  <Paragraphs>56</Paragraphs>
  <Slides>17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MTC</cp:lastModifiedBy>
  <cp:revision>199</cp:revision>
  <dcterms:created xsi:type="dcterms:W3CDTF">2008-01-16T04:47:33Z</dcterms:created>
  <dcterms:modified xsi:type="dcterms:W3CDTF">2020-07-02T04:39:53Z</dcterms:modified>
</cp:coreProperties>
</file>