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7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8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2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5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3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2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5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0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40F7-CA63-4091-AFEE-9F75180FD60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1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E40F7-CA63-4091-AFEE-9F75180FD60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6623-A292-4D74-8541-EB4224786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5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295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MN GIA QUẤT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810000"/>
            <a:ext cx="541020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LQVT: CHẮP GHÉP  CÁC HÌNH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HỌC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    : NGUYỄN KHÁNH NHUNG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escription: E:\2018 - 2019\logo trường MN GIA QUẤ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209800"/>
            <a:ext cx="1882299" cy="14938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352799" y="5486400"/>
            <a:ext cx="259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2020- 2021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371600"/>
            <a:ext cx="1352549" cy="182880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7649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6808252620703214797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9075470" cy="6858000"/>
          </a:xfrm>
        </p:spPr>
      </p:pic>
    </p:spTree>
    <p:extLst>
      <p:ext uri="{BB962C8B-B14F-4D97-AF65-F5344CB8AC3E}">
        <p14:creationId xmlns:p14="http://schemas.microsoft.com/office/powerpoint/2010/main" val="36249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067800" cy="6807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6057" y="1540329"/>
            <a:ext cx="3048000" cy="2819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51714" y="1534886"/>
            <a:ext cx="3048000" cy="2819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1666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0.00324 L 0.10833 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50174"/>
            <a:ext cx="9067800" cy="6807826"/>
          </a:xfrm>
        </p:spPr>
      </p:pic>
      <p:sp>
        <p:nvSpPr>
          <p:cNvPr id="5" name="Right Triangle 4"/>
          <p:cNvSpPr/>
          <p:nvPr/>
        </p:nvSpPr>
        <p:spPr>
          <a:xfrm>
            <a:off x="609598" y="1676400"/>
            <a:ext cx="3429002" cy="3505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0800000">
            <a:off x="4876798" y="1828800"/>
            <a:ext cx="3429002" cy="3505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065 L 0.01302 0.01065 C 0.0191 0.01065 0.02639 -0.00486 0.03264 -0.00694 C 0.03715 -0.00694 0.04583 0.00718 0.04983 0.00718 C 0.05521 0.00718 0.06042 0.00278 0.07066 0.00278 L 0.07795 -0.16875 L 0.08594 0.03889 L 0.09497 0.01065 L 0.10295 0.00278 L 0.1217 0.00972 C 0.13056 0.00602 0.13733 -0.0081 0.14583 -0.01366 C 0.14931 -0.01481 0.15625 -0.01597 0.16094 -0.01366 C 0.1658 -0.01157 0.16944 0.00371 0.17135 0.00509 C 0.17361 0.00972 0.17882 0.00509 0.18212 0.00718 L 0.18663 0.01065 L 0.19583 0.01065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088 C 3.33333E-6 -0.0581 -0.03091 -0.09444 -0.06771 -0.09444 C -0.10573 -0.09444 -0.13542 -0.0581 -0.13542 -0.01088 C -0.13542 0.03588 -0.16632 0.07269 -0.20434 0.07269 C -0.24115 0.07269 -0.27084 0.03588 -0.27084 -0.01088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035"/>
          </a:xfrm>
        </p:spPr>
      </p:pic>
      <p:sp>
        <p:nvSpPr>
          <p:cNvPr id="5" name="Rectangle 4"/>
          <p:cNvSpPr/>
          <p:nvPr/>
        </p:nvSpPr>
        <p:spPr>
          <a:xfrm>
            <a:off x="2438400" y="457200"/>
            <a:ext cx="44196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3962400"/>
            <a:ext cx="44196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0.0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1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" y="0"/>
            <a:ext cx="9111343" cy="6840516"/>
          </a:xfrm>
        </p:spPr>
      </p:pic>
      <p:sp>
        <p:nvSpPr>
          <p:cNvPr id="5" name="Rectangle 4"/>
          <p:cNvSpPr/>
          <p:nvPr/>
        </p:nvSpPr>
        <p:spPr>
          <a:xfrm>
            <a:off x="304800" y="990600"/>
            <a:ext cx="3429000" cy="1409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62600" y="3810000"/>
            <a:ext cx="3429000" cy="1409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5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3056 L 0.05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5 -0.1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771"/>
            <a:ext cx="9163629" cy="6879771"/>
          </a:xfrm>
        </p:spPr>
      </p:pic>
      <p:sp>
        <p:nvSpPr>
          <p:cNvPr id="5" name="Oval 4"/>
          <p:cNvSpPr/>
          <p:nvPr/>
        </p:nvSpPr>
        <p:spPr>
          <a:xfrm>
            <a:off x="381000" y="1371600"/>
            <a:ext cx="2895600" cy="2971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1371600"/>
            <a:ext cx="2895600" cy="2971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25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3333 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25</Words>
  <Application>Microsoft Office PowerPoint</Application>
  <PresentationFormat>On-screen Show (4:3)</PresentationFormat>
  <Paragraphs>5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 HUE</dc:creator>
  <cp:lastModifiedBy>EM HUE</cp:lastModifiedBy>
  <cp:revision>8</cp:revision>
  <dcterms:created xsi:type="dcterms:W3CDTF">2021-05-06T05:44:20Z</dcterms:created>
  <dcterms:modified xsi:type="dcterms:W3CDTF">2021-05-15T02:34:23Z</dcterms:modified>
</cp:coreProperties>
</file>