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97" d="100"/>
          <a:sy n="97" d="100"/>
        </p:scale>
        <p:origin x="-1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362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735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4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55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50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07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12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27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614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99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465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E9C9-9C10-469D-B85B-39407F12B97A}" type="datetimeFigureOut">
              <a:rPr lang="vi-VN" smtClean="0"/>
              <a:t>15/05/2021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ECE31-0896-4267-AC8E-1702DB2AB8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799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204952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1880" y="3391959"/>
            <a:ext cx="64305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PHÁT TRIỂN NGÔN NGỮ </a:t>
            </a:r>
          </a:p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Đề tài: Thơ: Bắp cải xanh</a:t>
            </a:r>
          </a:p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Lứa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tuổi: Nhà trẻ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2</a:t>
            </a:r>
            <a:endParaRPr lang="vi-VN" sz="2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Người dạy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vi-VN" sz="2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Năm học: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2020-2021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1554" y="944406"/>
            <a:ext cx="7945821" cy="11824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9333"/>
              </a:avLst>
            </a:prstTxWarp>
            <a:spAutoFit/>
          </a:bodyPr>
          <a:lstStyle/>
          <a:p>
            <a:pPr algn="ctr"/>
            <a:r>
              <a:rPr lang="vi-VN" sz="60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PHÒNG GIÁO DỤC VÀ ĐÀO TẠO QUẬN LONG BIÊN</a:t>
            </a:r>
          </a:p>
          <a:p>
            <a:pPr algn="ctr"/>
            <a:r>
              <a:rPr lang="vi-VN" sz="60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TRƯỜNG MẦM NON </a:t>
            </a:r>
            <a:r>
              <a:rPr lang="vi-VN" sz="60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G</a:t>
            </a:r>
            <a:r>
              <a:rPr lang="en-US" sz="60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IA QUẤT</a:t>
            </a:r>
            <a:endParaRPr lang="vi-VN" sz="60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2772" y="788276"/>
            <a:ext cx="40238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Lá cải sắp </a:t>
            </a:r>
          </a:p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Sắp vòng tròn</a:t>
            </a:r>
            <a:endParaRPr lang="vi-VN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028" y="551793"/>
            <a:ext cx="4091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Búp cải non </a:t>
            </a:r>
          </a:p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Nằm ngủ giữa</a:t>
            </a:r>
            <a:endParaRPr lang="vi-VN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1214" y="1954924"/>
            <a:ext cx="7457089" cy="163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</a:t>
            </a:r>
            <a:r>
              <a:rPr lang="en-US" sz="3600" kern="10" dirty="0">
                <a:ln w="19050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 2: Đàm thoại và trích dẫn</a:t>
            </a:r>
            <a:r>
              <a:rPr lang="en-US" sz="3600" kern="10" dirty="0">
                <a:ln w="19050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 từ khó: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 man mát là xanh rất nhẹ.</a:t>
            </a:r>
          </a:p>
        </p:txBody>
      </p:sp>
    </p:spTree>
    <p:extLst>
      <p:ext uri="{BB962C8B-B14F-4D97-AF65-F5344CB8AC3E}">
        <p14:creationId xmlns:p14="http://schemas.microsoft.com/office/powerpoint/2010/main" val="29426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560" y="1324303"/>
            <a:ext cx="93647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Hệ thống câu  hỏi: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Cây bắp cải có màu gì?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 cải như thế nào?  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ở giữa gọi là gì?    </a:t>
            </a:r>
          </a:p>
        </p:txBody>
      </p:sp>
    </p:spTree>
    <p:extLst>
      <p:ext uri="{BB962C8B-B14F-4D97-AF65-F5344CB8AC3E}">
        <p14:creationId xmlns:p14="http://schemas.microsoft.com/office/powerpoint/2010/main" val="42443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695" y="286791"/>
            <a:ext cx="10142483" cy="2387600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* Giáo dục trẻ: Về ích lợi của các loại rau và phải ăn đủ phần rau trong bữa ăn.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097" y="3972908"/>
            <a:ext cx="9144000" cy="1655381"/>
          </a:xfrm>
        </p:spPr>
        <p:txBody>
          <a:bodyPr>
            <a:normAutofit/>
          </a:bodyPr>
          <a:lstStyle/>
          <a:p>
            <a:r>
              <a:rPr lang="vi-VN" sz="4000" b="1" dirty="0" smtClean="0">
                <a:solidFill>
                  <a:srgbClr val="0070C0"/>
                </a:solidFill>
                <a:latin typeface="+mj-lt"/>
              </a:rPr>
              <a:t>- Cô đọc lần 3: Đọc thơ kèm video, cô khuyến khích trẻ đọc cùng cô</a:t>
            </a:r>
            <a:endParaRPr lang="vi-VN" sz="4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95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thơ bắp cải xa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862" y="2932385"/>
            <a:ext cx="9144000" cy="3436883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FF0000"/>
                </a:solidFill>
              </a:rPr>
              <a:t>* </a:t>
            </a:r>
            <a:r>
              <a:rPr lang="vi-VN" sz="4400" dirty="0">
                <a:solidFill>
                  <a:srgbClr val="FF0000"/>
                </a:solidFill>
              </a:rPr>
              <a:t>Trẻ đọc thơ: Cô cho cả lớp đọc nhiều lần, cô sửa sai cho trẻ, </a:t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+ Cô cho trẻ đọc theo tổ (3 tổ)</a:t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+ Cho các nhóm đọc thơ (3 nhóm)</a:t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+ Cho cá nhân trẻ đọc thơ (2 bạn).</a:t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- Cho cả lớp đọc lại 1 lần.</a:t>
            </a:r>
            <a:br>
              <a:rPr lang="vi-VN" sz="4400" dirty="0">
                <a:solidFill>
                  <a:srgbClr val="FF0000"/>
                </a:solidFill>
              </a:rPr>
            </a:br>
            <a:r>
              <a:rPr lang="vi-VN" sz="4400" dirty="0">
                <a:solidFill>
                  <a:srgbClr val="FF0000"/>
                </a:solidFill>
              </a:rPr>
              <a:t>Cô động viên trẻ đọc to rõ ràng, thể hiện tình cảm.</a:t>
            </a:r>
            <a:r>
              <a:rPr lang="vi-VN" dirty="0">
                <a:solidFill>
                  <a:srgbClr val="FF0000"/>
                </a:solidFill>
              </a:rPr>
              <a:t/>
            </a:r>
            <a:br>
              <a:rPr lang="vi-VN" dirty="0">
                <a:solidFill>
                  <a:srgbClr val="FF0000"/>
                </a:solidFill>
              </a:rPr>
            </a:b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67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 smtClean="0"/>
              <a:t> </a:t>
            </a:r>
            <a:r>
              <a:rPr lang="vi-VN" dirty="0"/>
              <a:t>Kết thúc: Cô và trẻ hát bài: “ Cây bắp cải”.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BapCaiXanh-BePhuongLinh-40793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9876" y="2966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8055" y="315310"/>
            <a:ext cx="425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I. MỤC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ĐÍCH-YÊU CẦU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97724" y="1213945"/>
            <a:ext cx="8324193" cy="444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spc="-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r>
              <a:rPr lang="en-US" sz="2800" spc="-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-Trẻ nhớ tên bài thơ, tác giả.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nội dung bài thơ: Cây bắp cải màu xanh man mát, lá bắp cải sắp vòng tròn, búp cải non nằm ở giữa. 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 năng: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-Trẻ trả lời câu hỏi cô đưa ra to, rõ ràng theo nội dung bài thơ.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thơ to rõ ràng không ngọng.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 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Trẻ hứng thú nghe cô đọc thơ.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Thích đọc thơ cùng cô và bạn.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249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9490" y="362608"/>
            <a:ext cx="283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CHUẨN BỊ</a:t>
            </a:r>
            <a:endParaRPr lang="vi-V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27434" y="1371600"/>
            <a:ext cx="7062951" cy="31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 dùng của cô: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dirty="0" smtClean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 minh họa bài thơ.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Powerpoint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họa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thơ, giáo án điện tử, que chỉ.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bài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hát: “Cây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bắp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cải”.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Đồ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 của trẻ: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Trang phục gọn gàng.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Chỗ ngồi cho trẻ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2849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1048" y="1245476"/>
            <a:ext cx="8418785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Ổn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tổ chức:</a:t>
            </a: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t-BR" sz="2800" dirty="0" smtClean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Cô </a:t>
            </a:r>
            <a:r>
              <a:rPr lang="pt-BR" sz="2800" dirty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và trẻ hát bài “ Đi cầu đi quán”,  trò chuyện dẫn dắt vào </a:t>
            </a:r>
            <a:r>
              <a:rPr lang="pt-BR" sz="2800" dirty="0" smtClean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bài.</a:t>
            </a:r>
            <a:endParaRPr lang="pt-BR" dirty="0" smtClean="0">
              <a:latin typeface="Times New Roman" panose="02020603050405020304" pitchFamily="18" charset="0"/>
              <a:ea typeface=".VnTime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Xem một số hình ảnh về các loại rau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9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277" y="804041"/>
            <a:ext cx="7378262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3200" b="1" dirty="0" smtClean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II. </a:t>
            </a:r>
            <a:r>
              <a:rPr lang="pt-BR" sz="3200" b="1" dirty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Phương pháp,</a:t>
            </a: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thức tổ chức </a:t>
            </a:r>
            <a:r>
              <a:rPr lang="pt-BR" sz="3200" b="1" dirty="0">
                <a:latin typeface="Times New Roman" panose="02020603050405020304" pitchFamily="18" charset="0"/>
                <a:ea typeface=".VnTime" panose="020B7200000000000000" pitchFamily="34" charset="0"/>
                <a:cs typeface="Times New Roman" panose="02020603050405020304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44" y="2238702"/>
            <a:ext cx="9963807" cy="2711671"/>
          </a:xfrm>
        </p:spPr>
        <p:txBody>
          <a:bodyPr>
            <a:noAutofit/>
          </a:bodyPr>
          <a:lstStyle/>
          <a:p>
            <a:r>
              <a:rPr lang="vi-VN" sz="3200" dirty="0"/>
              <a:t>- Cô giới thiệu tên bài thơ, tên tác </a:t>
            </a:r>
            <a:r>
              <a:rPr lang="vi-VN" sz="3200" dirty="0" smtClean="0"/>
              <a:t>giả</a:t>
            </a:r>
            <a:br>
              <a:rPr lang="vi-VN" sz="3200" dirty="0" smtClean="0"/>
            </a:br>
            <a:r>
              <a:rPr lang="vi-VN" sz="3200" dirty="0" smtClean="0"/>
              <a:t>- </a:t>
            </a:r>
            <a:r>
              <a:rPr lang="vi-VN" sz="3200" dirty="0"/>
              <a:t>Cô đọc lần 1(Không tranh)</a:t>
            </a:r>
            <a:br>
              <a:rPr lang="vi-VN" sz="3200" dirty="0"/>
            </a:br>
            <a:r>
              <a:rPr lang="vi-VN" sz="3200" dirty="0"/>
              <a:t>Hỏi trẻ tên bài thơ, tên tác giả?</a:t>
            </a:r>
            <a:br>
              <a:rPr lang="vi-VN" sz="3200" dirty="0"/>
            </a:br>
            <a:r>
              <a:rPr lang="vi-VN" sz="3200" dirty="0"/>
              <a:t>- Cô đọc lần 2.( Tranh minh họa) </a:t>
            </a:r>
            <a:br>
              <a:rPr lang="vi-VN" sz="3200" dirty="0"/>
            </a:br>
            <a:r>
              <a:rPr lang="vi-VN" sz="3200" dirty="0"/>
              <a:t>Hỏi trẻ tên bài thơ, tên tác giả? Bài thơ nói đến cây rau gì?</a:t>
            </a:r>
            <a:br>
              <a:rPr lang="vi-VN" sz="3200" dirty="0"/>
            </a:br>
            <a:endParaRPr lang="vi-V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282" y="6504852"/>
            <a:ext cx="7541173" cy="45719"/>
          </a:xfrm>
        </p:spPr>
        <p:txBody>
          <a:bodyPr>
            <a:normAutofit fontScale="25000" lnSpcReduction="20000"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238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276" y="441434"/>
            <a:ext cx="41937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Bắp cải xanh </a:t>
            </a:r>
          </a:p>
          <a:p>
            <a:r>
              <a:rPr lang="vi-VN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Xanh man mát</a:t>
            </a:r>
            <a:endParaRPr lang="vi-VN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412</Words>
  <Application>Microsoft Office PowerPoint</Application>
  <PresentationFormat>Custom</PresentationFormat>
  <Paragraphs>47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Cô giới thiệu tên bài thơ, tên tác giả - Cô đọc lần 1(Không tranh) Hỏi trẻ tên bài thơ, tên tác giả? - Cô đọc lần 2.( Tranh minh họa)  Hỏi trẻ tên bài thơ, tên tác giả? Bài thơ nói đến cây rau gì?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Giáo dục trẻ: Về ích lợi của các loại rau và phải ăn đủ phần rau trong bữa ăn.</vt:lpstr>
      <vt:lpstr>PowerPoint Presentation</vt:lpstr>
      <vt:lpstr>* Trẻ đọc thơ: Cô cho cả lớp đọc nhiều lần, cô sửa sai cho trẻ,  + Cô cho trẻ đọc theo tổ (3 tổ) + Cho các nhóm đọc thơ (3 nhóm) + Cho cá nhân trẻ đọc thơ (2 bạn). - Cho cả lớp đọc lại 1 lần. Cô động viên trẻ đọc to rõ ràng, thể hiện tình cảm. </vt:lpstr>
      <vt:lpstr> Kết thúc: Cô và trẻ hát bài: “ Cây bắp cải”.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Windows User</cp:lastModifiedBy>
  <cp:revision>11</cp:revision>
  <dcterms:created xsi:type="dcterms:W3CDTF">2019-01-09T06:08:22Z</dcterms:created>
  <dcterms:modified xsi:type="dcterms:W3CDTF">2021-05-15T01:54:59Z</dcterms:modified>
</cp:coreProperties>
</file>