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1" r:id="rId3"/>
    <p:sldId id="280" r:id="rId4"/>
    <p:sldId id="273" r:id="rId5"/>
    <p:sldId id="283" r:id="rId6"/>
    <p:sldId id="284" r:id="rId7"/>
    <p:sldId id="285" r:id="rId8"/>
    <p:sldId id="259" r:id="rId9"/>
    <p:sldId id="268" r:id="rId10"/>
    <p:sldId id="276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87" d="100"/>
          <a:sy n="87" d="100"/>
        </p:scale>
        <p:origin x="-145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8782" y="1915401"/>
            <a:ext cx="377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Tạo hình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2658" y="571302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2020-2021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4771" y="658892"/>
            <a:ext cx="404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</a:t>
            </a:r>
            <a:r>
              <a:rPr lang="vi-VN" sz="2000" b="1" dirty="0" smtClean="0">
                <a:latin typeface="+mj-lt"/>
              </a:rPr>
              <a:t>GIA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1321" y="2862785"/>
            <a:ext cx="65532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Tô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3494553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15-18 trẻ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077218"/>
            <a:ext cx="6781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22860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085671"/>
            <a:ext cx="7058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5105399"/>
          </a:xfrm>
        </p:spPr>
        <p:txBody>
          <a:bodyPr>
            <a:normAutofit fontScale="90000"/>
          </a:bodyPr>
          <a:lstStyle/>
          <a:p>
            <a:pPr marL="342900" lvl="0" indent="-342900" algn="l">
              <a:lnSpc>
                <a:spcPct val="115000"/>
              </a:lnSpc>
              <a:spcAft>
                <a:spcPts val="0"/>
              </a:spcAft>
            </a:pPr>
            <a:r>
              <a:rPr lang="en-US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MỤC 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 YÊU CẦU: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1.Kiến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2.Kỹ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</a:rPr>
              <a:t>Luyện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kỹ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năng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khéo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léo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đôi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bàn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áo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Rèn kĩ năng cầm màu và cách di màu.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3.Thái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Trẻ chú ý,tích cực thực hiện bài học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73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6019799"/>
          </a:xfrm>
        </p:spPr>
        <p:txBody>
          <a:bodyPr>
            <a:normAutofit/>
          </a:bodyPr>
          <a:lstStyle/>
          <a:p>
            <a:pPr indent="-13970" algn="l">
              <a:lnSpc>
                <a:spcPct val="115000"/>
              </a:lnSpc>
              <a:spcAft>
                <a:spcPts val="0"/>
              </a:spcAft>
              <a:tabLst>
                <a:tab pos="2865755" algn="ctr"/>
                <a:tab pos="4181475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CHUẨN BỊ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-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000" dirty="0">
                <a:ea typeface="Calibri" panose="020F0502020204030204" pitchFamily="34" charset="0"/>
              </a:rPr>
              <a:t/>
            </a:r>
            <a:br>
              <a:rPr lang="en-US" sz="2000" dirty="0">
                <a:ea typeface="Calibri" panose="020F0502020204030204" pitchFamily="34" charset="0"/>
              </a:rPr>
            </a:br>
            <a:r>
              <a:rPr lang="en-US" sz="2000" dirty="0" smtClean="0">
                <a:ea typeface="Calibri" panose="020F0502020204030204" pitchFamily="34" charset="0"/>
              </a:rPr>
              <a:t>     -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000" dirty="0">
                <a:ea typeface="Calibri" panose="020F0502020204030204" pitchFamily="34" charset="0"/>
              </a:rPr>
              <a:t/>
            </a:r>
            <a:br>
              <a:rPr lang="en-US" sz="2000" dirty="0">
                <a:ea typeface="Calibri" panose="020F0502020204030204" pitchFamily="34" charset="0"/>
              </a:rPr>
            </a:br>
            <a:r>
              <a:rPr lang="en-US" sz="2000" dirty="0" smtClean="0">
                <a:ea typeface="Calibri" panose="020F0502020204030204" pitchFamily="34" charset="0"/>
              </a:rPr>
              <a:t>     -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nhũ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video,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000" dirty="0">
                <a:ea typeface="Calibri" panose="020F0502020204030204" pitchFamily="34" charset="0"/>
              </a:rPr>
              <a:t/>
            </a:r>
            <a:br>
              <a:rPr lang="en-US" sz="2000" dirty="0">
                <a:ea typeface="Calibri" panose="020F0502020204030204" pitchFamily="34" charset="0"/>
              </a:rPr>
            </a:b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vi-VN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ea typeface="Calibri" panose="020F0502020204030204" pitchFamily="34" charset="0"/>
                <a:cs typeface="Times New Roman" panose="02020603050405020304" pitchFamily="18" charset="0"/>
              </a:rPr>
              <a:t>Bài vẽ, màu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99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3982" y="381000"/>
            <a:ext cx="69342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3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1.Ổn </a:t>
            </a:r>
            <a:r>
              <a:rPr lang="pt-BR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định tổ chức: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000" dirty="0">
                <a:latin typeface="Times New Roman" pitchFamily="18" charset="0"/>
                <a:ea typeface="Times New Roman"/>
                <a:cs typeface="Times New Roman" pitchFamily="18" charset="0"/>
              </a:rPr>
              <a:t>Cô và trẻ cùng </a:t>
            </a: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hát và vận động </a:t>
            </a:r>
            <a:r>
              <a:rPr lang="en-US" sz="20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Đàm thoại dẫn dắt vào bài.</a:t>
            </a:r>
          </a:p>
        </p:txBody>
      </p:sp>
      <p:pic>
        <p:nvPicPr>
          <p:cNvPr id="4" name="mau ao tr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533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486400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7030A0"/>
                </a:solidFill>
              </a:rPr>
              <a:t>- </a:t>
            </a:r>
            <a:r>
              <a:rPr lang="vi-VN" sz="1400" b="1" dirty="0" smtClean="0">
                <a:solidFill>
                  <a:srgbClr val="7030A0"/>
                </a:solidFill>
              </a:rPr>
              <a:t>Cho </a:t>
            </a:r>
            <a:r>
              <a:rPr lang="vi-VN" sz="1400" b="1" dirty="0">
                <a:solidFill>
                  <a:srgbClr val="7030A0"/>
                </a:solidFill>
              </a:rPr>
              <a:t>trẻ quan sát và nhận xét:</a:t>
            </a:r>
          </a:p>
          <a:p>
            <a:r>
              <a:rPr lang="en-US" sz="1400" b="1" dirty="0" smtClean="0">
                <a:solidFill>
                  <a:srgbClr val="7030A0"/>
                </a:solidFill>
              </a:rPr>
              <a:t> </a:t>
            </a:r>
            <a:r>
              <a:rPr lang="vi-VN" sz="1400" b="1" dirty="0" smtClean="0">
                <a:solidFill>
                  <a:srgbClr val="7030A0"/>
                </a:solidFill>
              </a:rPr>
              <a:t>+ </a:t>
            </a:r>
            <a:r>
              <a:rPr lang="vi-VN" sz="1400" b="1" dirty="0">
                <a:solidFill>
                  <a:srgbClr val="7030A0"/>
                </a:solidFill>
              </a:rPr>
              <a:t>Tên gọi bức tranh? Trong tranh có cái gì? Áo tô màu gì?</a:t>
            </a:r>
          </a:p>
          <a:p>
            <a:r>
              <a:rPr lang="en-US" sz="1400" b="1" dirty="0" smtClean="0">
                <a:solidFill>
                  <a:srgbClr val="7030A0"/>
                </a:solidFill>
              </a:rPr>
              <a:t> </a:t>
            </a:r>
            <a:r>
              <a:rPr lang="vi-VN" sz="1400" b="1" dirty="0" smtClean="0">
                <a:solidFill>
                  <a:srgbClr val="7030A0"/>
                </a:solidFill>
              </a:rPr>
              <a:t>+ </a:t>
            </a:r>
            <a:r>
              <a:rPr lang="vi-VN" sz="1400" b="1" dirty="0">
                <a:solidFill>
                  <a:srgbClr val="7030A0"/>
                </a:solidFill>
              </a:rPr>
              <a:t>Màu sắc trong tranh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5307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6858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07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609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69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432148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eived_2590704518364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194435"/>
            <a:ext cx="7620000" cy="45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6609" y="6858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 Unknown Artist - Track 01 - Disc 2502f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202</Words>
  <Application>Microsoft Office PowerPoint</Application>
  <PresentationFormat>On-screen Show (4:3)</PresentationFormat>
  <Paragraphs>40</Paragraphs>
  <Slides>11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 I - MỤC ĐÍCH YÊU CẦU: 1.Kiến thức: - Trẻ biết tô màu cái áo . - Trẻ biết cầm mầu để di. 2.Kỹ năng: - Trẻ tô màu kín cái áo. - Luyện kỹ năng khéo léo đôi bàn tay để trang trí cái áo - Rèn kĩ năng cầm màu và cách di màu. 3.Thái độ - Trẻ chú ý,tích cực thực hiện bài học - Trẻ hứng thú tham gia hoạt động. </vt:lpstr>
      <vt:lpstr>II - CHUẨN BỊ *Địa điểm tổ chức: Trong lớp học *Đội hình: Trẻ ngồi học theo bàn *Đồ dùng của cô và trẻ: * Đồ dùng của cô:      - Bảng tương tác      - Bài giảng điện tử      - Giá treo sản phẩm      - Màu, kim sa, tăm bông, nhũ, khay đựng đồ, video, nhạc *Đồ dùng của trẻ:        - Bài vẽ, màu.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Windows User</cp:lastModifiedBy>
  <cp:revision>62</cp:revision>
  <dcterms:created xsi:type="dcterms:W3CDTF">2017-10-30T05:50:21Z</dcterms:created>
  <dcterms:modified xsi:type="dcterms:W3CDTF">2021-05-15T02:18:51Z</dcterms:modified>
</cp:coreProperties>
</file>