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78" r:id="rId4"/>
    <p:sldId id="275" r:id="rId5"/>
    <p:sldId id="272" r:id="rId6"/>
    <p:sldId id="259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694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9061" y="1538003"/>
            <a:ext cx="6865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  <a:p>
            <a:pPr lvl="0"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7895" y="2856100"/>
            <a:ext cx="83562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lvl="0" algn="ctr"/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lvl="0" algn="ctr"/>
            <a:r>
              <a:rPr lang="en-US" sz="36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6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3600" b="1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502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3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hlinkClick r:id="rId3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hlinkClick r:id="rId3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8">
            <a:hlinkClick r:id="rId3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11">
            <a:hlinkClick r:id="rId4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hlinkClick r:id="rId4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>
            <a:hlinkClick r:id="rId4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loud 14">
            <a:hlinkClick r:id="rId3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07" y="0"/>
            <a:ext cx="1240500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219" y="2997"/>
            <a:ext cx="1853212" cy="2393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144" y="2562348"/>
            <a:ext cx="1957071" cy="1954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219" y="4668302"/>
            <a:ext cx="2021910" cy="2021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058" y="2997"/>
            <a:ext cx="1853212" cy="2393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219" y="58186"/>
            <a:ext cx="1853212" cy="2393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7071" y="2562348"/>
            <a:ext cx="1957071" cy="19540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219" y="2562348"/>
            <a:ext cx="1957071" cy="19540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4485" y="58186"/>
            <a:ext cx="6299986" cy="22834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4485" y="2664003"/>
            <a:ext cx="6299986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4485" y="4888282"/>
            <a:ext cx="6299986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4016" y="4668302"/>
            <a:ext cx="2021910" cy="20219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058" y="4778292"/>
            <a:ext cx="2021910" cy="202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57 -0.00231 L 0.24163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15 0.00069 L 0.41631 -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1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8 -0.0044 L 0.56272 -0.009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4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7344E-7 -2.22222E-6 L 0.2316 -0.00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3043E-7 -2.22222E-6 L 0.37137 -0.005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2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715E-6 -2.22222E-6 L 0.5523 -0.002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1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7853E-6 7.40741E-7 L 0.22769 -0.005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2858E-7 7.40741E-7 L 0.39065 -0.0076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26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4717E-6 -0.0162 L 0.57952 -0.032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0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5160" y="759656"/>
            <a:ext cx="3329192" cy="53860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4400" b="1" dirty="0" smtClean="0">
                <a:latin typeface=".VnAvant" panose="020B7200000000000000" pitchFamily="34" charset="0"/>
              </a:rPr>
              <a:t>3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07" y="0"/>
            <a:ext cx="1240500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4" y="58186"/>
            <a:ext cx="1853212" cy="2393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7" y="2667000"/>
            <a:ext cx="1957071" cy="1954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30" y="4836090"/>
            <a:ext cx="2021910" cy="2021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36" y="58186"/>
            <a:ext cx="1853212" cy="2393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44" y="0"/>
            <a:ext cx="1853212" cy="2393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98" y="2611811"/>
            <a:ext cx="1957071" cy="19540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18" y="2667388"/>
            <a:ext cx="1957071" cy="19540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4485" y="58186"/>
            <a:ext cx="6299986" cy="22834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7029" y="2664003"/>
            <a:ext cx="630744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4485" y="4888282"/>
            <a:ext cx="6299986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87" y="4902642"/>
            <a:ext cx="2021910" cy="20219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44" y="4969507"/>
            <a:ext cx="2021910" cy="202191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628154" y="7551683"/>
            <a:ext cx="1177447" cy="21109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289373" y="7551683"/>
            <a:ext cx="1177447" cy="21109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653419" y="7551683"/>
            <a:ext cx="1177447" cy="2088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0.01666 L 0.20143 -1.079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-5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01485 -0.7319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-3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29076 -0.4120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4" y="-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" y="67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8141" y="3028452"/>
            <a:ext cx="47067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Số</a:t>
            </a:r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3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bí</a:t>
            </a:r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ẩ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6824" y="1679929"/>
            <a:ext cx="40293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Trò</a:t>
            </a:r>
            <a:r>
              <a:rPr lang="en-US" sz="72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7200" b="1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chơi</a:t>
            </a:r>
            <a:r>
              <a:rPr lang="vi-VN" sz="72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72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endParaRPr lang="en-US" sz="72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 rot="20394185">
            <a:off x="1339641" y="1614152"/>
            <a:ext cx="205056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506547" y="295367"/>
            <a:ext cx="205056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en-US" sz="23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hlinkClick r:id="rId7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53</Words>
  <Application>Microsoft Office PowerPoint</Application>
  <PresentationFormat>Widescreen</PresentationFormat>
  <Paragraphs>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PC</cp:lastModifiedBy>
  <cp:revision>31</cp:revision>
  <dcterms:created xsi:type="dcterms:W3CDTF">2017-10-28T06:42:00Z</dcterms:created>
  <dcterms:modified xsi:type="dcterms:W3CDTF">2021-05-15T14:07:20Z</dcterms:modified>
</cp:coreProperties>
</file>