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2" r:id="rId2"/>
    <p:sldId id="299" r:id="rId3"/>
    <p:sldId id="308" r:id="rId4"/>
    <p:sldId id="3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14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4615" autoAdjust="0"/>
  </p:normalViewPr>
  <p:slideViewPr>
    <p:cSldViewPr>
      <p:cViewPr varScale="1">
        <p:scale>
          <a:sx n="84" d="100"/>
          <a:sy n="84" d="100"/>
        </p:scale>
        <p:origin x="15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44E5-8D15-4305-B0F6-431F7935C2D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17643-247B-44F4-A321-9B73824C6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5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17643-247B-44F4-A321-9B73824C66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4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17643-247B-44F4-A321-9B73824C66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4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4D65-CDA1-4080-8EFE-E0558AB15EE2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AD6D2-9A60-400C-ADE7-521A86A9B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9" y="-79664"/>
            <a:ext cx="9144001" cy="6974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599" y="152400"/>
            <a:ext cx="716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ỦY BAN NHÂN DÂN QUẬN LONG  BIÊN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TRƯỜNG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393020"/>
            <a:ext cx="815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HoẠT</a:t>
            </a: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động</a:t>
            </a: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LÀM QUEN VĂN HỌC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itchFamily="18" charset="0"/>
            </a:endParaRPr>
          </a:p>
          <a:p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99281" y="1393020"/>
            <a:ext cx="769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solidFill>
                <a:srgbClr val="12154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                  (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12154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24 -36 </a:t>
            </a:r>
            <a:r>
              <a:rPr lang="en-US" sz="28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NTD1)</a:t>
            </a:r>
            <a:endParaRPr lang="en-US" sz="2800" b="1" dirty="0">
              <a:solidFill>
                <a:srgbClr val="12154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b="1" dirty="0" err="1" smtClean="0">
                <a:solidFill>
                  <a:srgbClr val="12154E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200" dirty="0">
              <a:solidFill>
                <a:srgbClr val="12154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6909" y="5715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6" y="304800"/>
            <a:ext cx="8244622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1219200" y="685800"/>
            <a:ext cx="5943600" cy="1524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12954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Phim Hoạt Hình Bằng Tay Chạy Hoạt Hình Con Rùa , Phim Hoạt Hình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589" y1="19556" x2="7589" y2="1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1" y="4572000"/>
            <a:ext cx="294677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60" y="4456657"/>
            <a:ext cx="2895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8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0" y="122830"/>
            <a:ext cx="8244622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254" y="122830"/>
            <a:ext cx="7883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“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 r chu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921" y="1076938"/>
            <a:ext cx="8414080" cy="54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417258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91546"/>
            <a:ext cx="7277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con”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1" y="1268764"/>
            <a:ext cx="8763000" cy="54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9" y="-79664"/>
            <a:ext cx="9144001" cy="69740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4961" y="2211368"/>
            <a:ext cx="81035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8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1" y="359700"/>
            <a:ext cx="8610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12192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97" y="277814"/>
            <a:ext cx="7620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1.Ổn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ộp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ai ech 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8" y="1371600"/>
            <a:ext cx="8610601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82149" cy="648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38943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nen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486400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9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 phut coi">
            <a:hlinkClick r:id="" action="ppaction://media"/>
            <a:extLst>
              <a:ext uri="{FF2B5EF4-FFF2-40B4-BE49-F238E27FC236}">
                <a16:creationId xmlns:a16="http://schemas.microsoft.com/office/drawing/2014/main" xmlns="" id="{C7322458-DB17-4CDF-89C0-5B77C531F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82149" cy="648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hu êch xan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1305818"/>
            <a:ext cx="8915399" cy="53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00+ Hình nền Powerpoint đẹp và chất lượ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100+ Hình nền Powerpoint đẹp và chất lượ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8759825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775" y="308905"/>
            <a:ext cx="4007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716087" y="1153236"/>
            <a:ext cx="5638800" cy="19004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36" l="9459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28503"/>
            <a:ext cx="2895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9" b="89362" l="1484" r="99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28503"/>
            <a:ext cx="3209925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122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8759825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1828800" y="762000"/>
            <a:ext cx="6248400" cy="167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12192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99193"/>
            <a:ext cx="2895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9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8759825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2133600" y="762000"/>
            <a:ext cx="61722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3200" y="1299001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nhẩy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67200"/>
            <a:ext cx="1905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2895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8759825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1447800" y="838200"/>
            <a:ext cx="60198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22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ụ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KHÁM PHÁ LOÀI MỐI LÀM T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HÁM PHÁ LOÀI MỐI LÀM TỔ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KHÁM PHÁ LOÀI MỐI LÀM TỔ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6383" l="60237" r="970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53" y="4191000"/>
            <a:ext cx="5943600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USER\Pictures\aaaaaa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4444" y1="33898" x2="44444" y2="33898"/>
                        <a14:backgroundMark x1="41564" y1="31356" x2="41564" y2="31356"/>
                        <a14:backgroundMark x1="41564" y1="31356" x2="41564" y2="31356"/>
                        <a14:backgroundMark x1="41564" y1="25424" x2="41564" y2="25424"/>
                        <a14:backgroundMark x1="42387" y1="22034" x2="42387" y2="22034"/>
                        <a14:backgroundMark x1="43210" y1="17797" x2="43210" y2="17797"/>
                        <a14:backgroundMark x1="43210" y1="13559" x2="43210" y2="13559"/>
                        <a14:backgroundMark x1="43210" y1="13559" x2="43210" y2="13559"/>
                        <a14:backgroundMark x1="43210" y1="11017" x2="43210" y2="11017"/>
                        <a14:backgroundMark x1="43210" y1="5932" x2="43210" y2="5932"/>
                        <a14:backgroundMark x1="43210" y1="5932" x2="43210" y2="5932"/>
                        <a14:backgroundMark x1="43210" y1="5932" x2="43210" y2="5932"/>
                        <a14:backgroundMark x1="43210" y1="5932" x2="43210" y2="5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38584"/>
            <a:ext cx="5867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8" y="465138"/>
            <a:ext cx="8759825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1219200" y="946666"/>
            <a:ext cx="6172200" cy="17203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1371600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362" l="3561" r="98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61569"/>
            <a:ext cx="4114800" cy="258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81&quot;/&gt;&lt;/object&gt;&lt;object type=&quot;3&quot; unique_id=&quot;10007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12&quot;/&gt;&lt;property id=&quot;20307&quot; value=&quot;284&quot;/&gt;&lt;/object&gt;&lt;object type=&quot;3&quot; unique_id=&quot;10011&quot;&gt;&lt;property id=&quot;20148&quot; value=&quot;5&quot;/&gt;&lt;property id=&quot;20300&quot; value=&quot;Slide 13&quot;/&gt;&lt;property id=&quot;20307&quot; value=&quot;274&quot;/&gt;&lt;/object&gt;&lt;object type=&quot;3&quot; unique_id=&quot;10013&quot;&gt;&lt;property id=&quot;20148&quot; value=&quot;5&quot;/&gt;&lt;property id=&quot;20300&quot; value=&quot;Slide 14&quot;/&gt;&lt;property id=&quot;20307&quot; value=&quot;279&quot;/&gt;&lt;/object&gt;&lt;object type=&quot;3&quot; unique_id=&quot;10014&quot;&gt;&lt;property id=&quot;20148&quot; value=&quot;5&quot;/&gt;&lt;property id=&quot;20300&quot; value=&quot;Slide 15&quot;/&gt;&lt;property id=&quot;20307&quot; value=&quot;277&quot;/&gt;&lt;/object&gt;&lt;object type=&quot;3&quot; unique_id=&quot;10018&quot;&gt;&lt;property id=&quot;20148&quot; value=&quot;5&quot;/&gt;&lt;property id=&quot;20300&quot; value=&quot;Slide 16&quot;/&gt;&lt;property id=&quot;20307&quot; value=&quot;264&quot;/&gt;&lt;/object&gt;&lt;object type=&quot;3&quot; unique_id=&quot;10019&quot;&gt;&lt;property id=&quot;20148&quot; value=&quot;5&quot;/&gt;&lt;property id=&quot;20300&quot; value=&quot;Slide 17&quot;/&gt;&lt;property id=&quot;20307&quot; value=&quot;280&quot;/&gt;&lt;/object&gt;&lt;object type=&quot;3&quot; unique_id=&quot;10022&quot;&gt;&lt;property id=&quot;20148&quot; value=&quot;5&quot;/&gt;&lt;property id=&quot;20300&quot; value=&quot;Slide 18&quot;/&gt;&lt;property id=&quot;20307&quot; value=&quot;272&quot;/&gt;&lt;/object&gt;&lt;object type=&quot;3&quot; unique_id=&quot;10023&quot;&gt;&lt;property id=&quot;20148&quot; value=&quot;5&quot;/&gt;&lt;property id=&quot;20300&quot; value=&quot;Slide 19&quot;/&gt;&lt;property id=&quot;20307&quot; value=&quot;256&quot;/&gt;&lt;/object&gt;&lt;object type=&quot;3&quot; unique_id=&quot;10024&quot;&gt;&lt;property id=&quot;20148&quot; value=&quot;5&quot;/&gt;&lt;property id=&quot;20300&quot; value=&quot;Slide 20&quot;/&gt;&lt;property id=&quot;20307&quot; value=&quot;287&quot;/&gt;&lt;/object&gt;&lt;object type=&quot;3&quot; unique_id=&quot;10025&quot;&gt;&lt;property id=&quot;20148&quot; value=&quot;5&quot;/&gt;&lt;property id=&quot;20300&quot; value=&quot;Slide 23&quot;/&gt;&lt;property id=&quot;20307&quot; value=&quot;285&quot;/&gt;&lt;/object&gt;&lt;object type=&quot;3&quot; unique_id=&quot;10026&quot;&gt;&lt;property id=&quot;20148&quot; value=&quot;5&quot;/&gt;&lt;property id=&quot;20300&quot; value=&quot;Slide 11&quot;/&gt;&lt;property id=&quot;20307&quot; value=&quot;286&quot;/&gt;&lt;/object&gt;&lt;object type=&quot;3&quot; unique_id=&quot;10242&quot;&gt;&lt;property id=&quot;20148&quot; value=&quot;5&quot;/&gt;&lt;property id=&quot;20300&quot; value=&quot;Slide 10&quot;/&gt;&lt;property id=&quot;20307&quot; value=&quot;290&quot;/&gt;&lt;/object&gt;&lt;object type=&quot;3&quot; unique_id=&quot;10243&quot;&gt;&lt;property id=&quot;20148&quot; value=&quot;5&quot;/&gt;&lt;property id=&quot;20300&quot; value=&quot;Slide 8&quot;/&gt;&lt;property id=&quot;20307&quot; value=&quot;291&quot;/&gt;&lt;/object&gt;&lt;object type=&quot;3&quot; unique_id=&quot;10244&quot;&gt;&lt;property id=&quot;20148&quot; value=&quot;5&quot;/&gt;&lt;property id=&quot;20300&quot; value=&quot;Slide 9&quot;/&gt;&lt;property id=&quot;20307&quot; value=&quot;292&quot;/&gt;&lt;/object&gt;&lt;object type=&quot;3&quot; unique_id=&quot;10397&quot;&gt;&lt;property id=&quot;20148&quot; value=&quot;5&quot;/&gt;&lt;property id=&quot;20300&quot; value=&quot;Slide 21&quot;/&gt;&lt;property id=&quot;20307&quot; value=&quot;293&quot;/&gt;&lt;/object&gt;&lt;object type=&quot;3&quot; unique_id=&quot;10578&quot;&gt;&lt;property id=&quot;20148&quot; value=&quot;5&quot;/&gt;&lt;property id=&quot;20300&quot; value=&quot;Slide 22&quot;/&gt;&lt;property id=&quot;20307&quot; value=&quot;295&quot;/&gt;&lt;/object&gt;&lt;object type=&quot;3&quot; unique_id=&quot;10639&quot;&gt;&lt;property id=&quot;20148&quot; value=&quot;5&quot;/&gt;&lt;property id=&quot;20300&quot; value=&quot;Slide 3&quot;/&gt;&lt;property id=&quot;20307&quot; value=&quot;297&quot;/&gt;&lt;/object&gt;&lt;object type=&quot;3&quot; unique_id=&quot;10640&quot;&gt;&lt;property id=&quot;20148&quot; value=&quot;5&quot;/&gt;&lt;property id=&quot;20300&quot; value=&quot;Slide 5&quot;/&gt;&lt;property id=&quot;20307&quot; value=&quot;296&quot;/&gt;&lt;/object&gt;&lt;object type=&quot;3&quot; unique_id=&quot;10753&quot;&gt;&lt;property id=&quot;20148&quot; value=&quot;5&quot;/&gt;&lt;property id=&quot;20300&quot; value=&quot;Slide 6&quot;/&gt;&lt;property id=&quot;20307&quot; value=&quot;2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</TotalTime>
  <Words>230</Words>
  <Application>Microsoft Office PowerPoint</Application>
  <PresentationFormat>On-screen Show (4:3)</PresentationFormat>
  <Paragraphs>29</Paragraphs>
  <Slides>13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maitrang</dc:creator>
  <cp:lastModifiedBy>PC</cp:lastModifiedBy>
  <cp:revision>127</cp:revision>
  <dcterms:created xsi:type="dcterms:W3CDTF">2017-12-25T06:08:44Z</dcterms:created>
  <dcterms:modified xsi:type="dcterms:W3CDTF">2021-05-14T13:27:19Z</dcterms:modified>
</cp:coreProperties>
</file>