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79" r:id="rId2"/>
    <p:sldId id="262" r:id="rId3"/>
    <p:sldId id="263" r:id="rId4"/>
    <p:sldId id="258" r:id="rId5"/>
    <p:sldId id="265" r:id="rId6"/>
    <p:sldId id="266" r:id="rId7"/>
    <p:sldId id="275" r:id="rId8"/>
    <p:sldId id="268" r:id="rId9"/>
    <p:sldId id="272" r:id="rId10"/>
    <p:sldId id="274" r:id="rId11"/>
    <p:sldId id="281" r:id="rId12"/>
    <p:sldId id="276" r:id="rId13"/>
    <p:sldId id="282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A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43FC-2FBA-467B-97C3-E226BA831CB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2D6D-A7B8-454B-A89A-4F1AE6F9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78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43FC-2FBA-467B-97C3-E226BA831CB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2D6D-A7B8-454B-A89A-4F1AE6F9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85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43FC-2FBA-467B-97C3-E226BA831CB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2D6D-A7B8-454B-A89A-4F1AE6F9C55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0370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43FC-2FBA-467B-97C3-E226BA831CB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2D6D-A7B8-454B-A89A-4F1AE6F9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95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43FC-2FBA-467B-97C3-E226BA831CB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2D6D-A7B8-454B-A89A-4F1AE6F9C55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1788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43FC-2FBA-467B-97C3-E226BA831CB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2D6D-A7B8-454B-A89A-4F1AE6F9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54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43FC-2FBA-467B-97C3-E226BA831CB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2D6D-A7B8-454B-A89A-4F1AE6F9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12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43FC-2FBA-467B-97C3-E226BA831CB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2D6D-A7B8-454B-A89A-4F1AE6F9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85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43FC-2FBA-467B-97C3-E226BA831CB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2D6D-A7B8-454B-A89A-4F1AE6F9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633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43FC-2FBA-467B-97C3-E226BA831CB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2D6D-A7B8-454B-A89A-4F1AE6F9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5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43FC-2FBA-467B-97C3-E226BA831CB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2D6D-A7B8-454B-A89A-4F1AE6F9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92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43FC-2FBA-467B-97C3-E226BA831CB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2D6D-A7B8-454B-A89A-4F1AE6F9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99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43FC-2FBA-467B-97C3-E226BA831CB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2D6D-A7B8-454B-A89A-4F1AE6F9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29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43FC-2FBA-467B-97C3-E226BA831CB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2D6D-A7B8-454B-A89A-4F1AE6F9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86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43FC-2FBA-467B-97C3-E226BA831CB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2D6D-A7B8-454B-A89A-4F1AE6F9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38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D43FC-2FBA-467B-97C3-E226BA831CB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2D6D-A7B8-454B-A89A-4F1AE6F9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54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D43FC-2FBA-467B-97C3-E226BA831CBD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D862D6D-A7B8-454B-A89A-4F1AE6F9C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0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microsoft.com/office/2007/relationships/media" Target="../media/media3.mp3"/><Relationship Id="rId7" Type="http://schemas.openxmlformats.org/officeDocument/2006/relationships/image" Target="../media/image1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wmf"/><Relationship Id="rId5" Type="http://schemas.openxmlformats.org/officeDocument/2006/relationships/image" Target="../media/image21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jpe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heartandleaf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926" y="457200"/>
            <a:ext cx="53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 descr="heartandleaf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47625"/>
            <a:ext cx="9296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heartandleafbar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266" y="-76200"/>
            <a:ext cx="609600" cy="6858000"/>
          </a:xfrm>
          <a:noFill/>
        </p:spPr>
      </p:pic>
      <p:pic>
        <p:nvPicPr>
          <p:cNvPr id="2053" name="Picture 8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34000"/>
            <a:ext cx="11874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715000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0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7912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1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562600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2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94360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3" descr="heartandleaf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1969116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797" y="3141971"/>
            <a:ext cx="1447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2" name="WordArt 32"/>
          <p:cNvSpPr>
            <a:spLocks noChangeArrowheads="1" noChangeShapeType="1" noTextEdit="1"/>
          </p:cNvSpPr>
          <p:nvPr/>
        </p:nvSpPr>
        <p:spPr bwMode="auto">
          <a:xfrm>
            <a:off x="3581401" y="914400"/>
            <a:ext cx="5224463" cy="163353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3" name="WordArt 33"/>
          <p:cNvSpPr>
            <a:spLocks noChangeArrowheads="1" noChangeShapeType="1" noTextEdit="1"/>
          </p:cNvSpPr>
          <p:nvPr/>
        </p:nvSpPr>
        <p:spPr bwMode="auto">
          <a:xfrm>
            <a:off x="2346325" y="1071918"/>
            <a:ext cx="701992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6">
                    <a:lumMod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ÁN LĨNH VỰC PHÁT TRIỂN THẨM MỸ</a:t>
            </a:r>
            <a:endParaRPr lang="en-US" sz="36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chemeClr val="accent6">
                  <a:lumMod val="50000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5" name="WordArt 36"/>
          <p:cNvSpPr>
            <a:spLocks noChangeArrowheads="1" noChangeShapeType="1" noTextEdit="1"/>
          </p:cNvSpPr>
          <p:nvPr/>
        </p:nvSpPr>
        <p:spPr bwMode="auto">
          <a:xfrm>
            <a:off x="2085028" y="3463332"/>
            <a:ext cx="7696769" cy="251836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571500" indent="-571500">
              <a:buFontTx/>
              <a:buChar char="-"/>
            </a:pPr>
            <a:r>
              <a:rPr lang="vi-VN" sz="3600" b="1" kern="10" dirty="0" smtClean="0">
                <a:solidFill>
                  <a:srgbClr val="6EA92D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Khiêu vũ âm nhạc</a:t>
            </a:r>
          </a:p>
          <a:p>
            <a:pPr marL="571500" indent="-571500">
              <a:buFontTx/>
              <a:buChar char="-"/>
            </a:pPr>
            <a:r>
              <a:rPr lang="vi-VN" sz="3600" b="1" kern="10" dirty="0" smtClean="0">
                <a:solidFill>
                  <a:srgbClr val="6EA92D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hát: Bé heo xinh tròn</a:t>
            </a:r>
          </a:p>
          <a:p>
            <a:pPr marL="571500" indent="-571500">
              <a:buFontTx/>
              <a:buChar char="-"/>
            </a:pPr>
            <a:r>
              <a:rPr lang="vi-VN" sz="3600" b="1" kern="10" dirty="0" smtClean="0">
                <a:solidFill>
                  <a:srgbClr val="6EA92D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30-35’</a:t>
            </a:r>
          </a:p>
          <a:p>
            <a:pPr marL="571500" indent="-571500">
              <a:buFontTx/>
              <a:buChar char="-"/>
            </a:pPr>
            <a:r>
              <a:rPr lang="vi-VN" sz="3600" b="1" kern="10" dirty="0" smtClean="0">
                <a:solidFill>
                  <a:srgbClr val="6EA92D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dạy: TRƯƠNG KIM YẾN</a:t>
            </a:r>
          </a:p>
          <a:p>
            <a:pPr marL="571500" indent="-571500">
              <a:buFontTx/>
              <a:buChar char="-"/>
            </a:pPr>
            <a:endParaRPr lang="en-US" sz="3600" b="1" kern="10" dirty="0">
              <a:solidFill>
                <a:srgbClr val="6EA92D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WordArt 35"/>
          <p:cNvSpPr>
            <a:spLocks noChangeArrowheads="1" noChangeShapeType="1" noTextEdit="1"/>
          </p:cNvSpPr>
          <p:nvPr/>
        </p:nvSpPr>
        <p:spPr bwMode="auto">
          <a:xfrm>
            <a:off x="2995234" y="2208521"/>
            <a:ext cx="55626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tài: hát và vận động ‘’ HAI CHÚ CÚN CON’’</a:t>
            </a:r>
            <a:endParaRPr lang="en-US" sz="36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80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3" grpId="0"/>
      <p:bldP spid="2075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anGaTrongSan-ThanhThao_469ek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2013" y="3795713"/>
            <a:ext cx="609600" cy="609600"/>
          </a:xfrm>
        </p:spPr>
      </p:pic>
      <p:pic>
        <p:nvPicPr>
          <p:cNvPr id="10242" name="Picture 2" descr="HÃ¬nh áº£nh cÃ³ liÃ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em b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06" y="2413001"/>
            <a:ext cx="3441699" cy="476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em b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452" y="286072"/>
            <a:ext cx="3441699" cy="476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em b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602" y="2497791"/>
            <a:ext cx="3441699" cy="476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em b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72" y="1044735"/>
            <a:ext cx="3441699" cy="476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em b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276" y="844872"/>
            <a:ext cx="3441699" cy="476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Firewrk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173" y="1301915"/>
            <a:ext cx="1701800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Firewrk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332" y="1665147"/>
            <a:ext cx="1701800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DanGaTrongSan-ThanhThao_469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1" y="6020593"/>
            <a:ext cx="609600" cy="609600"/>
          </a:xfrm>
          <a:prstGeom prst="rect">
            <a:avLst/>
          </a:prstGeom>
        </p:spPr>
      </p:pic>
      <p:pic>
        <p:nvPicPr>
          <p:cNvPr id="14" name="Con Gà Gáy Le Te-Remix-Liên khúc Thiếu Nhi Sôi Động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9698" y="5508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1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130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7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26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 Gà Gáy Le Te-Remix-Liên khúc Thiếu Nhi Sôi Động (mp3cut.net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2013" y="3795713"/>
            <a:ext cx="609600" cy="609600"/>
          </a:xfrm>
        </p:spPr>
      </p:pic>
      <p:pic>
        <p:nvPicPr>
          <p:cNvPr id="7170" name="Picture 2" descr="HÃ¬nh áº£nh cÃ³ liÃ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677" y="0"/>
            <a:ext cx="125444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35503" y="4555655"/>
            <a:ext cx="634019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Nhận xét</a:t>
            </a:r>
          </a:p>
          <a:p>
            <a:pPr algn="ctr"/>
            <a:r>
              <a:rPr lang="vi-VN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Phát quà cho 3 đội</a:t>
            </a:r>
            <a:endParaRPr lang="en-US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7" name="Gatrongmeoconcuncon-XuanMai_gs8s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7334" y="201637"/>
            <a:ext cx="1334345" cy="101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7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59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`</a:t>
            </a:r>
            <a:endParaRPr lang="en-US" dirty="0"/>
          </a:p>
        </p:txBody>
      </p:sp>
      <p:pic>
        <p:nvPicPr>
          <p:cNvPr id="4" name="Ruby Bảo An - Bé Heo Xinh Tròn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2013" y="3795713"/>
            <a:ext cx="609600" cy="609600"/>
          </a:xfrm>
        </p:spPr>
      </p:pic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34" y="35412"/>
            <a:ext cx="10168466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143934" y="139700"/>
            <a:ext cx="5367866" cy="105185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764"/>
              </a:avLst>
            </a:prstTxWarp>
          </a:bodyPr>
          <a:lstStyle/>
          <a:p>
            <a:pPr algn="ctr"/>
            <a:r>
              <a:rPr lang="vi-VN" sz="3600" b="1" kern="10" dirty="0" smtClean="0"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3: Qùa tặng âm nhạc</a:t>
            </a:r>
            <a:endParaRPr lang="en-US" sz="3600" b="1" kern="10" dirty="0">
              <a:solidFill>
                <a:srgbClr val="00B05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" descr="MUSIC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01" y="952500"/>
            <a:ext cx="762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uby Bảo An - Bé Heo Xinh Trò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8267" y="5801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2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00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é Heo Xinh Tròn Bé Bảo 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67790" cy="6260123"/>
          </a:xfrm>
        </p:spPr>
      </p:pic>
    </p:spTree>
    <p:extLst>
      <p:ext uri="{BB962C8B-B14F-4D97-AF65-F5344CB8AC3E}">
        <p14:creationId xmlns:p14="http://schemas.microsoft.com/office/powerpoint/2010/main" val="317977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DanGaTrongSan-ThanhThao_469ek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2013" y="3795713"/>
            <a:ext cx="609600" cy="609600"/>
          </a:xfrm>
        </p:spPr>
      </p:pic>
      <p:pic>
        <p:nvPicPr>
          <p:cNvPr id="4" name="Picture 4" descr="Picture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3300"/>
          </a:solidFill>
          <a:ln w="952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1615440" y="843960"/>
            <a:ext cx="8961120" cy="21728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764"/>
              </a:avLst>
            </a:prstTxWarp>
          </a:bodyPr>
          <a:lstStyle/>
          <a:p>
            <a:pPr algn="ctr"/>
            <a:r>
              <a:rPr lang="vi-VN" sz="36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lại!</a:t>
            </a:r>
          </a:p>
        </p:txBody>
      </p:sp>
      <p:pic>
        <p:nvPicPr>
          <p:cNvPr id="7" name="DanGaTrongSan-ThanhThao_469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523" y="939120"/>
            <a:ext cx="1644771" cy="164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3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75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làm khung cho ảnh"/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74" y="-858214"/>
            <a:ext cx="12052300" cy="7935519"/>
          </a:xfrm>
          <a:noFill/>
        </p:spPr>
      </p:pic>
      <p:sp>
        <p:nvSpPr>
          <p:cNvPr id="3075" name="WordArt 5"/>
          <p:cNvSpPr>
            <a:spLocks noChangeArrowheads="1" noChangeShapeType="1" noTextEdit="1"/>
          </p:cNvSpPr>
          <p:nvPr/>
        </p:nvSpPr>
        <p:spPr bwMode="auto">
          <a:xfrm>
            <a:off x="2625969" y="2145323"/>
            <a:ext cx="7115908" cy="19284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6000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 thi </a:t>
            </a:r>
          </a:p>
          <a:p>
            <a:pPr algn="ctr"/>
            <a:r>
              <a:rPr lang="vi-VN" sz="6000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2018’’</a:t>
            </a:r>
            <a:endParaRPr lang="en-US" sz="60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5480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" descr="lúa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256" r="5000" b="4256"/>
          <a:stretch>
            <a:fillRect/>
          </a:stretch>
        </p:blipFill>
        <p:spPr bwMode="auto">
          <a:xfrm>
            <a:off x="0" y="0"/>
            <a:ext cx="121920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3953607" y="1022350"/>
            <a:ext cx="4894385" cy="762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764"/>
              </a:avLst>
            </a:prstTxWarp>
          </a:bodyPr>
          <a:lstStyle/>
          <a:p>
            <a:pPr algn="ctr"/>
            <a:r>
              <a:rPr lang="vi-VN" sz="3600" kern="10" dirty="0" smtClean="0">
                <a:solidFill>
                  <a:srgbClr val="3333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1: </a:t>
            </a:r>
            <a:r>
              <a:rPr lang="en-US" sz="3600" kern="10" dirty="0" err="1" smtClean="0">
                <a:solidFill>
                  <a:srgbClr val="3333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kern="10" dirty="0" smtClean="0">
                <a:solidFill>
                  <a:srgbClr val="3333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solidFill>
                  <a:srgbClr val="3333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vi-VN" sz="3600" kern="10" dirty="0" smtClean="0">
                <a:solidFill>
                  <a:srgbClr val="3333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của bé</a:t>
            </a:r>
            <a:endParaRPr lang="en-US" sz="3600" kern="10" dirty="0">
              <a:solidFill>
                <a:srgbClr val="3333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9" descr="s_f_01_589_01_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495800"/>
            <a:ext cx="21082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0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304800"/>
            <a:ext cx="16764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8" descr="th_33250e5gpewnjro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0"/>
            <a:ext cx="10287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8" descr="nature%20(54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172076"/>
            <a:ext cx="105727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743200" y="3276601"/>
            <a:ext cx="640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>
            <a:off x="3326423" y="2608385"/>
            <a:ext cx="4894385" cy="762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764"/>
              </a:avLst>
            </a:prstTxWarp>
          </a:bodyPr>
          <a:lstStyle/>
          <a:p>
            <a:pPr algn="ctr"/>
            <a:r>
              <a:rPr lang="vi-VN" sz="3600" kern="10" dirty="0" smtClean="0">
                <a:solidFill>
                  <a:srgbClr val="3333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2: Khiêu vũ âm nhạc</a:t>
            </a:r>
            <a:endParaRPr lang="en-US" sz="3600" kern="10" dirty="0">
              <a:solidFill>
                <a:srgbClr val="3333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>
            <a:off x="2731477" y="4192102"/>
            <a:ext cx="4894385" cy="762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764"/>
              </a:avLst>
            </a:prstTxWarp>
          </a:bodyPr>
          <a:lstStyle/>
          <a:p>
            <a:pPr algn="ctr"/>
            <a:r>
              <a:rPr lang="vi-VN" sz="3600" kern="10" dirty="0" smtClean="0">
                <a:solidFill>
                  <a:srgbClr val="3333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3: Quà tặng âm nhạc</a:t>
            </a:r>
            <a:endParaRPr lang="en-US" sz="3600" kern="10" dirty="0">
              <a:solidFill>
                <a:srgbClr val="3333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062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khung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1491175" y="1533378"/>
            <a:ext cx="8961120" cy="313709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764"/>
              </a:avLst>
            </a:prstTxWarp>
          </a:bodyPr>
          <a:lstStyle/>
          <a:p>
            <a:pPr algn="ctr"/>
            <a:r>
              <a:rPr lang="vi-VN" sz="3600" kern="10" dirty="0" smtClean="0">
                <a:solidFill>
                  <a:srgbClr val="3333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1: </a:t>
            </a:r>
            <a:r>
              <a:rPr lang="en-US" sz="3600" kern="10" dirty="0" err="1" smtClean="0">
                <a:solidFill>
                  <a:srgbClr val="3333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kern="10" dirty="0" smtClean="0">
                <a:solidFill>
                  <a:srgbClr val="3333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solidFill>
                  <a:srgbClr val="3333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vi-VN" sz="3600" kern="10" dirty="0" smtClean="0">
                <a:solidFill>
                  <a:srgbClr val="3333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của bé</a:t>
            </a:r>
            <a:endParaRPr lang="en-US" sz="3600" kern="10" dirty="0">
              <a:solidFill>
                <a:srgbClr val="3333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9670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eat Hai Chú Cún Con beat hai chu cun c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6988" y="196850"/>
            <a:ext cx="12245976" cy="6883400"/>
          </a:xfrm>
        </p:spPr>
      </p:pic>
    </p:spTree>
    <p:extLst>
      <p:ext uri="{BB962C8B-B14F-4D97-AF65-F5344CB8AC3E}">
        <p14:creationId xmlns:p14="http://schemas.microsoft.com/office/powerpoint/2010/main" val="119499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0560"/>
          </a:xfrm>
        </p:spPr>
        <p:txBody>
          <a:bodyPr/>
          <a:lstStyle/>
          <a:p>
            <a:pPr algn="ctr"/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Giảng giải nội dung: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861" y="2640500"/>
            <a:ext cx="8596668" cy="3880773"/>
          </a:xfrm>
        </p:spPr>
        <p:txBody>
          <a:bodyPr>
            <a:normAutofit lnSpcReduction="10000"/>
          </a:bodyPr>
          <a:lstStyle/>
          <a:p>
            <a:pPr algn="just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hát nói về gi?</a:t>
            </a:r>
          </a:p>
          <a:p>
            <a:pPr algn="just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 con sống ở đâu?</a:t>
            </a:r>
          </a:p>
          <a:p>
            <a:pPr algn="just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GD: bài hát với giai điệu vui, dí dởm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chơi đoàn kết, cún con nghe lời để cha mẹ không buồn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con có yêu chú cún con không nào?</a:t>
            </a:r>
          </a:p>
          <a:p>
            <a:pPr algn="just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 con giúp gì cho chúng ta?</a:t>
            </a:r>
          </a:p>
          <a:p>
            <a:pPr algn="just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GD: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dirty="0"/>
          </a:p>
        </p:txBody>
      </p:sp>
      <p:pic>
        <p:nvPicPr>
          <p:cNvPr id="4" name="Picture 16" descr="girl_ngonghinh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89" y="-1524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5828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4" y="1828800"/>
            <a:ext cx="9266766" cy="1778000"/>
          </a:xfrm>
        </p:spPr>
        <p:txBody>
          <a:bodyPr>
            <a:noAutofit/>
          </a:bodyPr>
          <a:lstStyle/>
          <a:p>
            <a:pPr algn="ctr"/>
            <a:r>
              <a:rPr lang="vi-VN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br>
              <a:rPr lang="vi-VN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vận động theo nhịp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5" descr="Firewrk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0200"/>
            <a:ext cx="1701800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Firewrk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266700"/>
            <a:ext cx="1701800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Firewrk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30200"/>
            <a:ext cx="1701800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NOTE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4141788"/>
            <a:ext cx="159385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girl_ngonghinh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043" y="3799682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girl_ngonghinh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552" y="3799682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36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eat Hai Chú Cún Con beat hai chu cun c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6988" y="6350"/>
            <a:ext cx="12245976" cy="6883400"/>
          </a:xfrm>
        </p:spPr>
      </p:pic>
      <p:pic>
        <p:nvPicPr>
          <p:cNvPr id="6146" name="Picture 2" descr="Káº¿t quáº£ hÃ¬nh áº£nh cho Hai bu cun 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6350"/>
            <a:ext cx="12063414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9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khung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1771881" y="2387600"/>
            <a:ext cx="8961120" cy="246712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764"/>
              </a:avLst>
            </a:prstTxWarp>
          </a:bodyPr>
          <a:lstStyle/>
          <a:p>
            <a:pPr algn="ctr"/>
            <a:r>
              <a:rPr lang="vi-VN" sz="3600" b="1" kern="10" dirty="0" smtClean="0">
                <a:solidFill>
                  <a:srgbClr val="92D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2: Khiêu vũ âm nhạc</a:t>
            </a:r>
            <a:endParaRPr lang="en-US" sz="3600" b="1" kern="10" dirty="0">
              <a:solidFill>
                <a:srgbClr val="92D05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835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288</TotalTime>
  <Words>219</Words>
  <Application>Microsoft Office PowerPoint</Application>
  <PresentationFormat>Widescreen</PresentationFormat>
  <Paragraphs>26</Paragraphs>
  <Slides>14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Tahoma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Giảng giải nội dung:</vt:lpstr>
      <vt:lpstr>Hát  và vận động theo nhịp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Hoàng Lợi</dc:creator>
  <cp:lastModifiedBy>Lê Hoàng Lợi</cp:lastModifiedBy>
  <cp:revision>22</cp:revision>
  <dcterms:created xsi:type="dcterms:W3CDTF">2019-01-15T02:52:13Z</dcterms:created>
  <dcterms:modified xsi:type="dcterms:W3CDTF">2019-01-16T02:33:37Z</dcterms:modified>
</cp:coreProperties>
</file>