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sldIdLst>
    <p:sldId id="257" r:id="rId5"/>
    <p:sldId id="256" r:id="rId6"/>
    <p:sldId id="266" r:id="rId7"/>
    <p:sldId id="259" r:id="rId8"/>
    <p:sldId id="267" r:id="rId9"/>
    <p:sldId id="268" r:id="rId10"/>
    <p:sldId id="264" r:id="rId11"/>
    <p:sldId id="261" r:id="rId12"/>
    <p:sldId id="263" r:id="rId13"/>
    <p:sldId id="270" r:id="rId14"/>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varScale="1">
        <p:scale>
          <a:sx n="93" d="100"/>
          <a:sy n="93" d="100"/>
        </p:scale>
        <p:origin x="726" y="84"/>
      </p:cViewPr>
      <p:guideLst>
        <p:guide orient="horz" pos="1620"/>
        <p:guide pos="2880"/>
      </p:guideLst>
    </p:cSldViewPr>
  </p:slideViewPr>
  <p:outlineViewPr>
    <p:cViewPr>
      <p:scale>
        <a:sx n="33" d="100"/>
        <a:sy n="33" d="100"/>
      </p:scale>
      <p:origin x="0" y="78"/>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236893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029084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088176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35059371-E174-4162-8785-691CD92371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79459816"/>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C138F5C-C59A-47C5-97EA-679B2DA6B35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11133135"/>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728CF33-1E31-40DB-B45F-5E2260885E9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548624241"/>
      </p:ext>
    </p:extLst>
  </p:cSld>
  <p:clrMapOvr>
    <a:masterClrMapping/>
  </p:clrMapOvr>
  <p:transition spd="slow">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3E66F2B-FCAB-4543-95F7-E9546CA29F7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629061012"/>
      </p:ext>
    </p:extLst>
  </p:cSld>
  <p:clrMapOvr>
    <a:masterClrMapping/>
  </p:clrMapOvr>
  <p:transition spd="slow">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A3C74BAE-0A57-49F4-B54F-50205DF50D0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020346"/>
      </p:ext>
    </p:extLst>
  </p:cSld>
  <p:clrMapOvr>
    <a:masterClrMapping/>
  </p:clrMapOvr>
  <p:transition spd="slow">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498F456-8F40-466C-80EE-72BEF18ADC6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69222926"/>
      </p:ext>
    </p:extLst>
  </p:cSld>
  <p:clrMapOvr>
    <a:masterClrMapping/>
  </p:clrMapOvr>
  <p:transition spd="slow">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69FA386-1E63-4C74-BD84-14FED5F4153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09524570"/>
      </p:ext>
    </p:extLst>
  </p:cSld>
  <p:clrMapOvr>
    <a:masterClrMapping/>
  </p:clrMapOvr>
  <p:transition spd="slow">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D8E4B76-B3E5-4777-A75F-D27C2318155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36322528"/>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43308BA-0833-462E-94DE-0AFA5570EDB9}"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4448522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0CB5BB-6EA6-48EE-AF97-83EBB148B64A}"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1643926"/>
      </p:ext>
    </p:extLst>
  </p:cSld>
  <p:clrMapOvr>
    <a:masterClrMapping/>
  </p:clrMapOvr>
  <p:transition spd="slow">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77F4C68-AE1D-4ED6-937B-3DA5D59CF74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720387693"/>
      </p:ext>
    </p:extLst>
  </p:cSld>
  <p:clrMapOvr>
    <a:masterClrMapping/>
  </p:clrMapOvr>
  <p:transition spd="slow">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270EF7F-063F-4C09-8B5E-EF77B87B5CF4}"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98875472"/>
      </p:ext>
    </p:extLst>
  </p:cSld>
  <p:clrMapOvr>
    <a:masterClrMapping/>
  </p:clrMapOvr>
  <p:transition spd="slow">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658938" y="1200150"/>
            <a:ext cx="6837362" cy="2400300"/>
            <a:chOff x="1045" y="1008"/>
            <a:chExt cx="4307" cy="2016"/>
          </a:xfrm>
        </p:grpSpPr>
        <p:sp>
          <p:nvSpPr>
            <p:cNvPr id="5" name="Oval 3"/>
            <p:cNvSpPr>
              <a:spLocks noChangeArrowheads="1"/>
            </p:cNvSpPr>
            <p:nvPr/>
          </p:nvSpPr>
          <p:spPr bwMode="hidden">
            <a:xfrm flipH="1">
              <a:off x="4392"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6" name="Oval 4"/>
            <p:cNvSpPr>
              <a:spLocks noChangeArrowheads="1"/>
            </p:cNvSpPr>
            <p:nvPr/>
          </p:nvSpPr>
          <p:spPr bwMode="hidden">
            <a:xfrm flipH="1">
              <a:off x="3264" y="1008"/>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7" name="Oval 5"/>
            <p:cNvSpPr>
              <a:spLocks noChangeArrowheads="1"/>
            </p:cNvSpPr>
            <p:nvPr/>
          </p:nvSpPr>
          <p:spPr bwMode="hidden">
            <a:xfrm flipH="1">
              <a:off x="2136" y="1008"/>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8" name="Oval 6"/>
            <p:cNvSpPr>
              <a:spLocks noChangeArrowheads="1"/>
            </p:cNvSpPr>
            <p:nvPr/>
          </p:nvSpPr>
          <p:spPr bwMode="hidden">
            <a:xfrm flipH="1">
              <a:off x="2136" y="2064"/>
              <a:ext cx="960" cy="960"/>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9" name="Oval 7"/>
            <p:cNvSpPr>
              <a:spLocks noChangeArrowheads="1"/>
            </p:cNvSpPr>
            <p:nvPr/>
          </p:nvSpPr>
          <p:spPr bwMode="hidden">
            <a:xfrm flipH="1">
              <a:off x="1045" y="2064"/>
              <a:ext cx="960" cy="960"/>
            </a:xfrm>
            <a:prstGeom prst="ellipse">
              <a:avLst/>
            </a:prstGeom>
            <a:solidFill>
              <a:schemeClr val="accent2"/>
            </a:solidFill>
            <a:ln>
              <a:noFill/>
            </a:ln>
            <a:effectLst/>
            <a:extLst>
              <a:ext uri="{91240B29-F687-4F45-9708-019B960494DF}">
                <a14:hiddenLine xmlns:a14="http://schemas.microsoft.com/office/drawing/2010/main" w="952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 name="Oval 8"/>
            <p:cNvSpPr>
              <a:spLocks noChangeArrowheads="1"/>
            </p:cNvSpPr>
            <p:nvPr/>
          </p:nvSpPr>
          <p:spPr bwMode="hidden">
            <a:xfrm flipH="1">
              <a:off x="4392" y="2064"/>
              <a:ext cx="960" cy="960"/>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235532" name="Rectangle 12"/>
          <p:cNvSpPr>
            <a:spLocks noGrp="1" noChangeArrowheads="1"/>
          </p:cNvSpPr>
          <p:nvPr>
            <p:ph type="ctrTitle"/>
          </p:nvPr>
        </p:nvSpPr>
        <p:spPr>
          <a:xfrm>
            <a:off x="685800" y="914416"/>
            <a:ext cx="7772400" cy="1450181"/>
          </a:xfrm>
        </p:spPr>
        <p:txBody>
          <a:bodyPr anchor="b"/>
          <a:lstStyle>
            <a:lvl1pPr algn="r">
              <a:defRPr sz="4400"/>
            </a:lvl1pPr>
          </a:lstStyle>
          <a:p>
            <a:pPr lvl="0"/>
            <a:r>
              <a:rPr lang="en-US" altLang="en-US" noProof="0" smtClean="0"/>
              <a:t>Click to edit Master title style</a:t>
            </a:r>
          </a:p>
        </p:txBody>
      </p:sp>
      <p:sp>
        <p:nvSpPr>
          <p:cNvPr id="235533" name="Rectangle 13"/>
          <p:cNvSpPr>
            <a:spLocks noGrp="1" noChangeArrowheads="1"/>
          </p:cNvSpPr>
          <p:nvPr>
            <p:ph type="subTitle" idx="1"/>
          </p:nvPr>
        </p:nvSpPr>
        <p:spPr>
          <a:xfrm>
            <a:off x="2057400" y="2628900"/>
            <a:ext cx="6400800" cy="1314450"/>
          </a:xfrm>
        </p:spPr>
        <p:txBody>
          <a:bodyPr/>
          <a:lstStyle>
            <a:lvl1pPr marL="0" indent="0" algn="r">
              <a:buFont typeface="Wingdings" pitchFamily="2" charset="2"/>
              <a:buNone/>
              <a:defRPr/>
            </a:lvl1pPr>
          </a:lstStyle>
          <a:p>
            <a:pPr lvl="0"/>
            <a:r>
              <a:rPr lang="en-US" altLang="en-US" noProof="0" smtClean="0"/>
              <a:t>Click to edit Master subtitle style</a:t>
            </a:r>
          </a:p>
        </p:txBody>
      </p:sp>
      <p:sp>
        <p:nvSpPr>
          <p:cNvPr id="11" name="Rectangle 9"/>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12" name="Rectangle 10"/>
          <p:cNvSpPr>
            <a:spLocks noGrp="1" noChangeArrowheads="1"/>
          </p:cNvSpPr>
          <p:nvPr>
            <p:ph type="ftr" sz="quarter" idx="11"/>
          </p:nvPr>
        </p:nvSpPr>
        <p:spPr/>
        <p:txBody>
          <a:bodyPr/>
          <a:lstStyle>
            <a:lvl1pPr>
              <a:defRPr/>
            </a:lvl1pPr>
          </a:lstStyle>
          <a:p>
            <a:pPr>
              <a:defRPr/>
            </a:pPr>
            <a:endParaRPr lang="en-US" altLang="en-US">
              <a:solidFill>
                <a:srgbClr val="000000"/>
              </a:solidFill>
            </a:endParaRPr>
          </a:p>
        </p:txBody>
      </p:sp>
      <p:sp>
        <p:nvSpPr>
          <p:cNvPr id="13" name="Rectangle 11"/>
          <p:cNvSpPr>
            <a:spLocks noGrp="1" noChangeArrowheads="1"/>
          </p:cNvSpPr>
          <p:nvPr>
            <p:ph type="sldNum" sz="quarter" idx="12"/>
          </p:nvPr>
        </p:nvSpPr>
        <p:spPr/>
        <p:txBody>
          <a:bodyPr/>
          <a:lstStyle>
            <a:lvl1pPr>
              <a:defRPr/>
            </a:lvl1pPr>
          </a:lstStyle>
          <a:p>
            <a:pPr>
              <a:defRPr/>
            </a:pPr>
            <a:fld id="{5C8009A5-7248-4784-9ABC-3030F9CD07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46231881"/>
      </p:ext>
    </p:extLst>
  </p:cSld>
  <p:clrMapOvr>
    <a:masterClrMapping/>
  </p:clrMapOvr>
  <p:transition spd="slow">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0CC5CCB-32ED-4EBB-86F4-CC04472DADC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31387252"/>
      </p:ext>
    </p:extLst>
  </p:cSld>
  <p:clrMapOvr>
    <a:masterClrMapping/>
  </p:clrMapOvr>
  <p:transition spd="slow">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91"/>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14119D4-0506-40C5-AFB1-E4EBB6A1CE8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089392334"/>
      </p:ext>
    </p:extLst>
  </p:cSld>
  <p:clrMapOvr>
    <a:masterClrMapping/>
  </p:clrMapOvr>
  <p:transition spd="slow">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5"/>
            <a:ext cx="4038600" cy="339804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85DE365C-F09E-455F-B2C0-4B1BACAAC52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3413050"/>
      </p:ext>
    </p:extLst>
  </p:cSld>
  <p:clrMapOvr>
    <a:masterClrMapping/>
  </p:clrMapOvr>
  <p:transition spd="slow">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CEEC4A1-95AD-4E19-AB70-9E30DD1CB81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26392859"/>
      </p:ext>
    </p:extLst>
  </p:cSld>
  <p:clrMapOvr>
    <a:masterClrMapping/>
  </p:clrMapOvr>
  <p:transition spd="slow">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20F3F62-B1EF-4048-BB8C-7A176D81A3F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38934767"/>
      </p:ext>
    </p:extLst>
  </p:cSld>
  <p:clrMapOvr>
    <a:masterClrMapping/>
  </p:clrMapOvr>
  <p:transition spd="slow">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142F1CD1-2CAF-429C-B81A-D51EDA37649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68949287"/>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3308BA-0833-462E-94DE-0AFA5570EDB9}" type="datetimeFigureOut">
              <a:rPr lang="en-US" smtClean="0"/>
              <a:pPr/>
              <a:t>5/14/2021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1353136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80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A14FDF4-EA40-416B-A2F0-2985A81D80A9}"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8908482"/>
      </p:ext>
    </p:extLst>
  </p:cSld>
  <p:clrMapOvr>
    <a:masterClrMapping/>
  </p:clrMapOvr>
  <p:transition spd="slow">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B4F23FA-CA42-4D98-B7C6-1B6D69FEEF91}"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844046946"/>
      </p:ext>
    </p:extLst>
  </p:cSld>
  <p:clrMapOvr>
    <a:masterClrMapping/>
  </p:clrMapOvr>
  <p:transition spd="slow">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AF2551F-B236-4150-91DA-A764A650B076}"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23602144"/>
      </p:ext>
    </p:extLst>
  </p:cSld>
  <p:clrMapOvr>
    <a:masterClrMapping/>
  </p:clrMapOvr>
  <p:transition spd="slow">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94"/>
            <a:ext cx="2057400" cy="439221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94"/>
            <a:ext cx="6019800" cy="439221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9"/>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1DBC2FB0-5AC6-46F0-84D9-BC4B8562F7A2}"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07711436"/>
      </p:ext>
    </p:extLst>
  </p:cSld>
  <p:clrMapOvr>
    <a:masterClrMapping/>
  </p:clrMapOvr>
  <p:transition spd="slow">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92775E7D-FEAE-40FB-90AB-6843FF1875D4}" type="datetimeFigureOut">
              <a:rPr lang="en-US"/>
              <a:pPr>
                <a:defRPr/>
              </a:pPr>
              <a:t>5/14/2021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2655AB8-D0EA-45B3-966E-190689286885}" type="slidenum">
              <a:rPr lang="en-US"/>
              <a:pPr>
                <a:defRPr/>
              </a:pPr>
              <a:t>‹#›</a:t>
            </a:fld>
            <a:endParaRPr lang="en-US"/>
          </a:p>
        </p:txBody>
      </p:sp>
    </p:spTree>
    <p:extLst>
      <p:ext uri="{BB962C8B-B14F-4D97-AF65-F5344CB8AC3E}">
        <p14:creationId xmlns:p14="http://schemas.microsoft.com/office/powerpoint/2010/main" val="2340837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B3B018D-8034-4C97-9F4B-759952877F45}" type="datetimeFigureOut">
              <a:rPr lang="en-US"/>
              <a:pPr>
                <a:defRPr/>
              </a:pPr>
              <a:t>5/14/2021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1879BB9-F580-403E-8896-944040F0D5E0}" type="slidenum">
              <a:rPr lang="en-US"/>
              <a:pPr>
                <a:defRPr/>
              </a:pPr>
              <a:t>‹#›</a:t>
            </a:fld>
            <a:endParaRPr lang="en-US"/>
          </a:p>
        </p:txBody>
      </p:sp>
    </p:spTree>
    <p:extLst>
      <p:ext uri="{BB962C8B-B14F-4D97-AF65-F5344CB8AC3E}">
        <p14:creationId xmlns:p14="http://schemas.microsoft.com/office/powerpoint/2010/main" val="7902313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15"/>
            <a:ext cx="7886700" cy="2139553"/>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3442109"/>
            <a:ext cx="7886700" cy="1125140"/>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794636D-D6F7-43B9-82B9-ED74F024839F}" type="datetimeFigureOut">
              <a:rPr lang="en-US"/>
              <a:pPr>
                <a:defRPr/>
              </a:pPr>
              <a:t>5/14/2021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5D96DEB-D1F8-4715-9788-F5B365A05128}" type="slidenum">
              <a:rPr lang="en-US"/>
              <a:pPr>
                <a:defRPr/>
              </a:pPr>
              <a:t>‹#›</a:t>
            </a:fld>
            <a:endParaRPr lang="en-US"/>
          </a:p>
        </p:txBody>
      </p:sp>
    </p:spTree>
    <p:extLst>
      <p:ext uri="{BB962C8B-B14F-4D97-AF65-F5344CB8AC3E}">
        <p14:creationId xmlns:p14="http://schemas.microsoft.com/office/powerpoint/2010/main" val="37538896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2D2135BE-533D-44A2-A52E-277ED8FE3501}" type="datetimeFigureOut">
              <a:rPr lang="en-US"/>
              <a:pPr>
                <a:defRPr/>
              </a:pPr>
              <a:t>5/14/2021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A30E1F9C-41DC-41A7-A316-0C4570E3D2BC}" type="slidenum">
              <a:rPr lang="en-US"/>
              <a:pPr>
                <a:defRPr/>
              </a:pPr>
              <a:t>‹#›</a:t>
            </a:fld>
            <a:endParaRPr lang="en-US"/>
          </a:p>
        </p:txBody>
      </p:sp>
    </p:spTree>
    <p:extLst>
      <p:ext uri="{BB962C8B-B14F-4D97-AF65-F5344CB8AC3E}">
        <p14:creationId xmlns:p14="http://schemas.microsoft.com/office/powerpoint/2010/main" val="17380236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3" y="1260872"/>
            <a:ext cx="3887391" cy="61793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3"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DF50AF02-A0E7-4D16-967F-4EF98DB7C3FE}" type="datetimeFigureOut">
              <a:rPr lang="en-US"/>
              <a:pPr>
                <a:defRPr/>
              </a:pPr>
              <a:t>5/14/2021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9816F9B1-95A0-476E-AC6E-01D27037D8A9}" type="slidenum">
              <a:rPr lang="en-US"/>
              <a:pPr>
                <a:defRPr/>
              </a:pPr>
              <a:t>‹#›</a:t>
            </a:fld>
            <a:endParaRPr lang="en-US"/>
          </a:p>
        </p:txBody>
      </p:sp>
    </p:spTree>
    <p:extLst>
      <p:ext uri="{BB962C8B-B14F-4D97-AF65-F5344CB8AC3E}">
        <p14:creationId xmlns:p14="http://schemas.microsoft.com/office/powerpoint/2010/main" val="16297126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CA3F37C4-8E61-40AB-9FE1-7766A485D5E5}" type="datetimeFigureOut">
              <a:rPr lang="en-US"/>
              <a:pPr>
                <a:defRPr/>
              </a:pPr>
              <a:t>5/14/2021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EDFD5409-CA05-4B89-9CF9-667EF6C33EF9}" type="slidenum">
              <a:rPr lang="en-US"/>
              <a:pPr>
                <a:defRPr/>
              </a:pPr>
              <a:t>‹#›</a:t>
            </a:fld>
            <a:endParaRPr lang="en-US"/>
          </a:p>
        </p:txBody>
      </p:sp>
    </p:spTree>
    <p:extLst>
      <p:ext uri="{BB962C8B-B14F-4D97-AF65-F5344CB8AC3E}">
        <p14:creationId xmlns:p14="http://schemas.microsoft.com/office/powerpoint/2010/main" val="549947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43308BA-0833-462E-94DE-0AFA5570EDB9}"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6748144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32BC3B39-AF13-4CC8-959D-C264D2DAB6DE}" type="datetimeFigureOut">
              <a:rPr lang="en-US"/>
              <a:pPr>
                <a:defRPr/>
              </a:pPr>
              <a:t>5/14/2021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785827-1748-4744-B66E-69042C81A744}" type="slidenum">
              <a:rPr lang="en-US"/>
              <a:pPr>
                <a:defRPr/>
              </a:pPr>
              <a:t>‹#›</a:t>
            </a:fld>
            <a:endParaRPr lang="en-US"/>
          </a:p>
        </p:txBody>
      </p:sp>
    </p:spTree>
    <p:extLst>
      <p:ext uri="{BB962C8B-B14F-4D97-AF65-F5344CB8AC3E}">
        <p14:creationId xmlns:p14="http://schemas.microsoft.com/office/powerpoint/2010/main" val="2522005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740580"/>
            <a:ext cx="4629150" cy="365521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FD45E324-13A7-41B3-8CF6-80301C7814A0}" type="datetimeFigureOut">
              <a:rPr lang="en-US"/>
              <a:pPr>
                <a:defRPr/>
              </a:pPr>
              <a:t>5/14/2021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204CD52-CA6C-4981-A5B2-6EBDFB199447}" type="slidenum">
              <a:rPr lang="en-US"/>
              <a:pPr>
                <a:defRPr/>
              </a:pPr>
              <a:t>‹#›</a:t>
            </a:fld>
            <a:endParaRPr lang="en-US"/>
          </a:p>
        </p:txBody>
      </p:sp>
    </p:spTree>
    <p:extLst>
      <p:ext uri="{BB962C8B-B14F-4D97-AF65-F5344CB8AC3E}">
        <p14:creationId xmlns:p14="http://schemas.microsoft.com/office/powerpoint/2010/main" val="9131282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740580"/>
            <a:ext cx="4629150" cy="3655219"/>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E4D1216-83B6-4706-B8FE-A8138A481C61}" type="datetimeFigureOut">
              <a:rPr lang="en-US"/>
              <a:pPr>
                <a:defRPr/>
              </a:pPr>
              <a:t>5/14/2021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1F9D222A-AC15-4A73-A790-1162DEC10D79}" type="slidenum">
              <a:rPr lang="en-US"/>
              <a:pPr>
                <a:defRPr/>
              </a:pPr>
              <a:t>‹#›</a:t>
            </a:fld>
            <a:endParaRPr lang="en-US"/>
          </a:p>
        </p:txBody>
      </p:sp>
    </p:spTree>
    <p:extLst>
      <p:ext uri="{BB962C8B-B14F-4D97-AF65-F5344CB8AC3E}">
        <p14:creationId xmlns:p14="http://schemas.microsoft.com/office/powerpoint/2010/main" val="23894579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AB70F851-FC62-4819-BC97-1BC064C48E75}" type="datetimeFigureOut">
              <a:rPr lang="en-US"/>
              <a:pPr>
                <a:defRPr/>
              </a:pPr>
              <a:t>5/14/2021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0DE5CAC9-FB9E-43E9-8CA3-5A611B62CA67}" type="slidenum">
              <a:rPr lang="en-US"/>
              <a:pPr>
                <a:defRPr/>
              </a:pPr>
              <a:t>‹#›</a:t>
            </a:fld>
            <a:endParaRPr lang="en-US"/>
          </a:p>
        </p:txBody>
      </p:sp>
    </p:spTree>
    <p:extLst>
      <p:ext uri="{BB962C8B-B14F-4D97-AF65-F5344CB8AC3E}">
        <p14:creationId xmlns:p14="http://schemas.microsoft.com/office/powerpoint/2010/main" val="18898587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3"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cs typeface="Arial" charset="0"/>
              </a:defRPr>
            </a:lvl1pPr>
          </a:lstStyle>
          <a:p>
            <a:pPr>
              <a:defRPr/>
            </a:pPr>
            <a:fld id="{0CDC6630-BDA3-4527-B618-76ACBDF06C5F}" type="datetimeFigureOut">
              <a:rPr lang="en-US"/>
              <a:pPr>
                <a:defRPr/>
              </a:pPr>
              <a:t>5/14/2021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cs typeface="Arial" charset="0"/>
              </a:defRPr>
            </a:lvl1pPr>
          </a:lstStyle>
          <a:p>
            <a:pPr>
              <a:defRPr/>
            </a:pPr>
            <a:fld id="{576C7E03-B653-40A5-8E56-C8A666203E51}" type="slidenum">
              <a:rPr lang="en-US"/>
              <a:pPr>
                <a:defRPr/>
              </a:pPr>
              <a:t>‹#›</a:t>
            </a:fld>
            <a:endParaRPr lang="en-US"/>
          </a:p>
        </p:txBody>
      </p:sp>
    </p:spTree>
    <p:extLst>
      <p:ext uri="{BB962C8B-B14F-4D97-AF65-F5344CB8AC3E}">
        <p14:creationId xmlns:p14="http://schemas.microsoft.com/office/powerpoint/2010/main" val="1395540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43308BA-0833-462E-94DE-0AFA5570EDB9}" type="datetimeFigureOut">
              <a:rPr lang="en-US" smtClean="0"/>
              <a:pPr/>
              <a:t>5/14/2021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810128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43308BA-0833-462E-94DE-0AFA5570EDB9}" type="datetimeFigureOut">
              <a:rPr lang="en-US" smtClean="0"/>
              <a:pPr/>
              <a:t>5/14/2021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2037816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3308BA-0833-462E-94DE-0AFA5570EDB9}" type="datetimeFigureOut">
              <a:rPr lang="en-US" smtClean="0"/>
              <a:pPr/>
              <a:t>5/14/2021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3560745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40362599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43308BA-0833-462E-94DE-0AFA5570EDB9}" type="datetimeFigureOut">
              <a:rPr lang="en-US" smtClean="0"/>
              <a:pPr/>
              <a:t>5/14/2021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EB9A3-9FCE-4A91-B51F-36C197BF6E58}" type="slidenum">
              <a:rPr lang="en-US" smtClean="0"/>
              <a:pPr/>
              <a:t>‹#›</a:t>
            </a:fld>
            <a:endParaRPr lang="en-US"/>
          </a:p>
        </p:txBody>
      </p:sp>
    </p:spTree>
    <p:extLst>
      <p:ext uri="{BB962C8B-B14F-4D97-AF65-F5344CB8AC3E}">
        <p14:creationId xmlns:p14="http://schemas.microsoft.com/office/powerpoint/2010/main" val="1206142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43308BA-0833-462E-94DE-0AFA5570EDB9}" type="datetimeFigureOut">
              <a:rPr lang="en-US" smtClean="0"/>
              <a:pPr/>
              <a:t>5/14/2021</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E55EB9A3-9FCE-4A91-B51F-36C197BF6E58}" type="slidenum">
              <a:rPr lang="en-US" smtClean="0"/>
              <a:pPr/>
              <a:t>‹#›</a:t>
            </a:fld>
            <a:endParaRPr lang="en-US"/>
          </a:p>
        </p:txBody>
      </p:sp>
    </p:spTree>
    <p:extLst>
      <p:ext uri="{BB962C8B-B14F-4D97-AF65-F5344CB8AC3E}">
        <p14:creationId xmlns:p14="http://schemas.microsoft.com/office/powerpoint/2010/main" val="1466956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D5458D02-2552-4289-9B3A-C35B01CEF023}"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18558526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071564" y="228600"/>
            <a:ext cx="7615237" cy="829866"/>
            <a:chOff x="675" y="192"/>
            <a:chExt cx="4797" cy="697"/>
          </a:xfrm>
        </p:grpSpPr>
        <p:sp>
          <p:nvSpPr>
            <p:cNvPr id="1032" name="Oval 3"/>
            <p:cNvSpPr>
              <a:spLocks noChangeArrowheads="1"/>
            </p:cNvSpPr>
            <p:nvPr/>
          </p:nvSpPr>
          <p:spPr bwMode="hidden">
            <a:xfrm flipH="1">
              <a:off x="3067" y="192"/>
              <a:ext cx="696"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3" name="Oval 4"/>
            <p:cNvSpPr>
              <a:spLocks noChangeArrowheads="1"/>
            </p:cNvSpPr>
            <p:nvPr/>
          </p:nvSpPr>
          <p:spPr bwMode="hidden">
            <a:xfrm flipH="1">
              <a:off x="4777" y="192"/>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4" name="Oval 5"/>
            <p:cNvSpPr>
              <a:spLocks noChangeArrowheads="1"/>
            </p:cNvSpPr>
            <p:nvPr/>
          </p:nvSpPr>
          <p:spPr bwMode="hidden">
            <a:xfrm flipH="1">
              <a:off x="675" y="193"/>
              <a:ext cx="695" cy="696"/>
            </a:xfrm>
            <a:prstGeom prst="ellipse">
              <a:avLst/>
            </a:prstGeom>
            <a:solidFill>
              <a:schemeClr val="accent2"/>
            </a:solidFill>
            <a:ln>
              <a:noFill/>
            </a:ln>
            <a:effectLst/>
            <a:extLst>
              <a:ext uri="{91240B29-F687-4F45-9708-019B960494DF}">
                <a14:hiddenLine xmlns:a14="http://schemas.microsoft.com/office/drawing/2010/main" w="28575">
                  <a:solidFill>
                    <a:schemeClr val="accent2"/>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5" name="Oval 6"/>
            <p:cNvSpPr>
              <a:spLocks noChangeArrowheads="1"/>
            </p:cNvSpPr>
            <p:nvPr/>
          </p:nvSpPr>
          <p:spPr bwMode="hidden">
            <a:xfrm flipH="1">
              <a:off x="3984"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rgbClr val="E0E0F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sp>
          <p:nvSpPr>
            <p:cNvPr id="1036" name="Oval 7"/>
            <p:cNvSpPr>
              <a:spLocks noChangeArrowheads="1"/>
            </p:cNvSpPr>
            <p:nvPr/>
          </p:nvSpPr>
          <p:spPr bwMode="hidden">
            <a:xfrm flipH="1">
              <a:off x="1486" y="192"/>
              <a:ext cx="695" cy="696"/>
            </a:xfrm>
            <a:prstGeom prst="ellipse">
              <a:avLst/>
            </a:prstGeom>
            <a:noFill/>
            <a:ln w="28575">
              <a:solidFill>
                <a:schemeClr val="accent2"/>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6600">
                  <a:solidFill>
                    <a:schemeClr val="tx1"/>
                  </a:solidFill>
                  <a:latin typeface="Arial" panose="020B0604020202020204" pitchFamily="34" charset="0"/>
                </a:defRPr>
              </a:lvl1pPr>
              <a:lvl2pPr marL="742950" indent="-285750">
                <a:defRPr sz="6600">
                  <a:solidFill>
                    <a:schemeClr val="tx1"/>
                  </a:solidFill>
                  <a:latin typeface="Arial" panose="020B0604020202020204" pitchFamily="34" charset="0"/>
                </a:defRPr>
              </a:lvl2pPr>
              <a:lvl3pPr marL="1143000" indent="-228600">
                <a:defRPr sz="6600">
                  <a:solidFill>
                    <a:schemeClr val="tx1"/>
                  </a:solidFill>
                  <a:latin typeface="Arial" panose="020B0604020202020204" pitchFamily="34" charset="0"/>
                </a:defRPr>
              </a:lvl3pPr>
              <a:lvl4pPr marL="1600200" indent="-228600">
                <a:defRPr sz="6600">
                  <a:solidFill>
                    <a:schemeClr val="tx1"/>
                  </a:solidFill>
                  <a:latin typeface="Arial" panose="020B0604020202020204" pitchFamily="34" charset="0"/>
                </a:defRPr>
              </a:lvl4pPr>
              <a:lvl5pPr marL="2057400" indent="-228600">
                <a:defRPr sz="6600">
                  <a:solidFill>
                    <a:schemeClr val="tx1"/>
                  </a:solidFill>
                  <a:latin typeface="Arial" panose="020B0604020202020204" pitchFamily="34" charset="0"/>
                </a:defRPr>
              </a:lvl5pPr>
              <a:lvl6pPr marL="2514600" indent="-228600" eaLnBrk="0" fontAlgn="base" hangingPunct="0">
                <a:spcBef>
                  <a:spcPct val="0"/>
                </a:spcBef>
                <a:spcAft>
                  <a:spcPct val="0"/>
                </a:spcAft>
                <a:defRPr sz="6600">
                  <a:solidFill>
                    <a:schemeClr val="tx1"/>
                  </a:solidFill>
                  <a:latin typeface="Arial" panose="020B0604020202020204" pitchFamily="34" charset="0"/>
                </a:defRPr>
              </a:lvl6pPr>
              <a:lvl7pPr marL="2971800" indent="-228600" eaLnBrk="0" fontAlgn="base" hangingPunct="0">
                <a:spcBef>
                  <a:spcPct val="0"/>
                </a:spcBef>
                <a:spcAft>
                  <a:spcPct val="0"/>
                </a:spcAft>
                <a:defRPr sz="6600">
                  <a:solidFill>
                    <a:schemeClr val="tx1"/>
                  </a:solidFill>
                  <a:latin typeface="Arial" panose="020B0604020202020204" pitchFamily="34" charset="0"/>
                </a:defRPr>
              </a:lvl7pPr>
              <a:lvl8pPr marL="3429000" indent="-228600" eaLnBrk="0" fontAlgn="base" hangingPunct="0">
                <a:spcBef>
                  <a:spcPct val="0"/>
                </a:spcBef>
                <a:spcAft>
                  <a:spcPct val="0"/>
                </a:spcAft>
                <a:defRPr sz="6600">
                  <a:solidFill>
                    <a:schemeClr val="tx1"/>
                  </a:solidFill>
                  <a:latin typeface="Arial" panose="020B0604020202020204" pitchFamily="34" charset="0"/>
                </a:defRPr>
              </a:lvl8pPr>
              <a:lvl9pPr marL="3886200" indent="-228600" eaLnBrk="0" fontAlgn="base" hangingPunct="0">
                <a:spcBef>
                  <a:spcPct val="0"/>
                </a:spcBef>
                <a:spcAft>
                  <a:spcPct val="0"/>
                </a:spcAft>
                <a:defRPr sz="6600">
                  <a:solidFill>
                    <a:schemeClr val="tx1"/>
                  </a:solidFill>
                  <a:latin typeface="Arial" panose="020B0604020202020204" pitchFamily="34" charset="0"/>
                </a:defRPr>
              </a:lvl9pPr>
            </a:lstStyle>
            <a:p>
              <a:pPr algn="ctr" fontAlgn="base">
                <a:spcBef>
                  <a:spcPct val="0"/>
                </a:spcBef>
                <a:spcAft>
                  <a:spcPct val="0"/>
                </a:spcAft>
                <a:defRPr/>
              </a:pPr>
              <a:endParaRPr lang="en-US" altLang="en-US" sz="2400" smtClean="0">
                <a:solidFill>
                  <a:srgbClr val="000000"/>
                </a:solidFill>
                <a:latin typeface="Times New Roman" panose="02020603050405020304" pitchFamily="18" charset="0"/>
                <a:cs typeface="Arial" charset="0"/>
              </a:endParaRPr>
            </a:p>
          </p:txBody>
        </p:sp>
      </p:grpSp>
      <p:sp>
        <p:nvSpPr>
          <p:cNvPr id="1027" name="Rectangle 8"/>
          <p:cNvSpPr>
            <a:spLocks noGrp="1" noChangeArrowheads="1"/>
          </p:cNvSpPr>
          <p:nvPr>
            <p:ph type="body" idx="1"/>
          </p:nvPr>
        </p:nvSpPr>
        <p:spPr bwMode="auto">
          <a:xfrm>
            <a:off x="457200" y="1200150"/>
            <a:ext cx="8229600" cy="3398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34505" name="Rectangle 9"/>
          <p:cNvSpPr>
            <a:spLocks noGrp="1" noChangeArrowheads="1"/>
          </p:cNvSpPr>
          <p:nvPr>
            <p:ph type="dt" sz="half" idx="2"/>
          </p:nvPr>
        </p:nvSpPr>
        <p:spPr bwMode="auto">
          <a:xfrm>
            <a:off x="457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6" name="Rectangle 10"/>
          <p:cNvSpPr>
            <a:spLocks noGrp="1" noChangeArrowheads="1"/>
          </p:cNvSpPr>
          <p:nvPr>
            <p:ph type="ftr" sz="quarter" idx="3"/>
          </p:nvPr>
        </p:nvSpPr>
        <p:spPr bwMode="auto">
          <a:xfrm>
            <a:off x="3124200" y="4686300"/>
            <a:ext cx="2895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latin typeface="Arial" charset="0"/>
                <a:cs typeface="+mn-cs"/>
              </a:defRPr>
            </a:lvl1pPr>
          </a:lstStyle>
          <a:p>
            <a:pPr fontAlgn="base">
              <a:spcBef>
                <a:spcPct val="0"/>
              </a:spcBef>
              <a:spcAft>
                <a:spcPct val="0"/>
              </a:spcAft>
              <a:defRPr/>
            </a:pPr>
            <a:endParaRPr lang="en-US" altLang="en-US">
              <a:solidFill>
                <a:srgbClr val="000000"/>
              </a:solidFill>
            </a:endParaRPr>
          </a:p>
        </p:txBody>
      </p:sp>
      <p:sp>
        <p:nvSpPr>
          <p:cNvPr id="234507" name="Rectangle 11"/>
          <p:cNvSpPr>
            <a:spLocks noGrp="1" noChangeArrowheads="1"/>
          </p:cNvSpPr>
          <p:nvPr>
            <p:ph type="sldNum" sz="quarter" idx="4"/>
          </p:nvPr>
        </p:nvSpPr>
        <p:spPr bwMode="auto">
          <a:xfrm>
            <a:off x="6553200" y="4686300"/>
            <a:ext cx="2133600" cy="34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pPr fontAlgn="base">
              <a:spcBef>
                <a:spcPct val="0"/>
              </a:spcBef>
              <a:spcAft>
                <a:spcPct val="0"/>
              </a:spcAft>
              <a:defRPr/>
            </a:pPr>
            <a:fld id="{3D2DBDDE-D0E5-42D0-A288-D3A320BE2264}" type="slidenum">
              <a:rPr lang="en-US" altLang="en-US">
                <a:solidFill>
                  <a:srgbClr val="000000"/>
                </a:solidFill>
              </a:rPr>
              <a:pPr fontAlgn="base">
                <a:spcBef>
                  <a:spcPct val="0"/>
                </a:spcBef>
                <a:spcAft>
                  <a:spcPct val="0"/>
                </a:spcAft>
                <a:defRPr/>
              </a:pPr>
              <a:t>‹#›</a:t>
            </a:fld>
            <a:endParaRPr lang="en-US" altLang="en-US">
              <a:solidFill>
                <a:srgbClr val="000000"/>
              </a:solidFill>
            </a:endParaRPr>
          </a:p>
        </p:txBody>
      </p:sp>
      <p:sp>
        <p:nvSpPr>
          <p:cNvPr id="1031" name="Rectangle 1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4317489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randomBar dir="vert"/>
  </p:transition>
  <p:timing>
    <p:tnLst>
      <p:par>
        <p:cTn id="1" dur="indefinite" restart="never" nodeType="tmRoot"/>
      </p:par>
    </p:tnLst>
  </p:timing>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Arial" charset="0"/>
        </a:defRPr>
      </a:lvl2pPr>
      <a:lvl3pPr algn="l" rtl="0" eaLnBrk="0" fontAlgn="base" hangingPunct="0">
        <a:spcBef>
          <a:spcPct val="0"/>
        </a:spcBef>
        <a:spcAft>
          <a:spcPct val="0"/>
        </a:spcAft>
        <a:defRPr sz="3800">
          <a:solidFill>
            <a:schemeClr val="tx2"/>
          </a:solidFill>
          <a:latin typeface="Arial" charset="0"/>
        </a:defRPr>
      </a:lvl3pPr>
      <a:lvl4pPr algn="l" rtl="0" eaLnBrk="0" fontAlgn="base" hangingPunct="0">
        <a:spcBef>
          <a:spcPct val="0"/>
        </a:spcBef>
        <a:spcAft>
          <a:spcPct val="0"/>
        </a:spcAft>
        <a:defRPr sz="3800">
          <a:solidFill>
            <a:schemeClr val="tx2"/>
          </a:solidFill>
          <a:latin typeface="Arial" charset="0"/>
        </a:defRPr>
      </a:lvl4pPr>
      <a:lvl5pPr algn="l" rtl="0" eaLnBrk="0" fontAlgn="base" hangingPunct="0">
        <a:spcBef>
          <a:spcPct val="0"/>
        </a:spcBef>
        <a:spcAft>
          <a:spcPct val="0"/>
        </a:spcAft>
        <a:defRPr sz="3800">
          <a:solidFill>
            <a:schemeClr val="tx2"/>
          </a:solidFill>
          <a:latin typeface="Arial" charset="0"/>
        </a:defRPr>
      </a:lvl5pPr>
      <a:lvl6pPr marL="457200" algn="l" rtl="0" fontAlgn="base">
        <a:spcBef>
          <a:spcPct val="0"/>
        </a:spcBef>
        <a:spcAft>
          <a:spcPct val="0"/>
        </a:spcAft>
        <a:defRPr sz="3800">
          <a:solidFill>
            <a:schemeClr val="tx2"/>
          </a:solidFill>
          <a:latin typeface="Arial" charset="0"/>
        </a:defRPr>
      </a:lvl6pPr>
      <a:lvl7pPr marL="914400" algn="l" rtl="0" fontAlgn="base">
        <a:spcBef>
          <a:spcPct val="0"/>
        </a:spcBef>
        <a:spcAft>
          <a:spcPct val="0"/>
        </a:spcAft>
        <a:defRPr sz="3800">
          <a:solidFill>
            <a:schemeClr val="tx2"/>
          </a:solidFill>
          <a:latin typeface="Arial" charset="0"/>
        </a:defRPr>
      </a:lvl7pPr>
      <a:lvl8pPr marL="1371600" algn="l" rtl="0" fontAlgn="base">
        <a:spcBef>
          <a:spcPct val="0"/>
        </a:spcBef>
        <a:spcAft>
          <a:spcPct val="0"/>
        </a:spcAft>
        <a:defRPr sz="3800">
          <a:solidFill>
            <a:schemeClr val="tx2"/>
          </a:solidFill>
          <a:latin typeface="Arial" charset="0"/>
        </a:defRPr>
      </a:lvl8pPr>
      <a:lvl9pPr marL="1828800" algn="l"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700">
          <a:solidFill>
            <a:schemeClr val="tx1"/>
          </a:solidFill>
          <a:latin typeface="+mn-lt"/>
        </a:defRPr>
      </a:lvl2pPr>
      <a:lvl3pPr marL="1143000" indent="-228600" algn="l" rtl="0" eaLnBrk="0" fontAlgn="base" hangingPunct="0">
        <a:spcBef>
          <a:spcPct val="20000"/>
        </a:spcBef>
        <a:spcAft>
          <a:spcPct val="0"/>
        </a:spcAft>
        <a:buClr>
          <a:schemeClr val="accent1"/>
        </a:buClr>
        <a:buFont typeface="Wingdings" pitchFamily="2" charset="2"/>
        <a:buChar char="l"/>
        <a:defRPr sz="2300">
          <a:solidFill>
            <a:schemeClr val="tx1"/>
          </a:solidFill>
          <a:latin typeface="+mn-lt"/>
        </a:defRPr>
      </a:lvl3pPr>
      <a:lvl4pPr marL="1600200" indent="-228600" algn="l" rtl="0" eaLnBrk="0" fontAlgn="base" hangingPunct="0">
        <a:spcBef>
          <a:spcPct val="20000"/>
        </a:spcBef>
        <a:spcAft>
          <a:spcPct val="0"/>
        </a:spcAft>
        <a:buClr>
          <a:schemeClr val="accent1"/>
        </a:buClr>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A02DBA95-3B11-4821-882D-D9C192371BFC}" type="datetimeFigureOut">
              <a:rPr lang="en-US"/>
              <a:pPr>
                <a:defRPr/>
              </a:pPr>
              <a:t>5/14/2021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DEF8289F-1712-4C60-9754-B90F036105CA}" type="slidenum">
              <a:rPr lang="en-US"/>
              <a:pPr>
                <a:defRPr/>
              </a:pPr>
              <a:t>‹#›</a:t>
            </a:fld>
            <a:endParaRPr lang="en-US"/>
          </a:p>
        </p:txBody>
      </p:sp>
    </p:spTree>
    <p:extLst>
      <p:ext uri="{BB962C8B-B14F-4D97-AF65-F5344CB8AC3E}">
        <p14:creationId xmlns:p14="http://schemas.microsoft.com/office/powerpoint/2010/main" val="1364794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0.xml"/><Relationship Id="rId6" Type="http://schemas.openxmlformats.org/officeDocument/2006/relationships/image" Target="../media/image32.png"/><Relationship Id="rId5" Type="http://schemas.openxmlformats.org/officeDocument/2006/relationships/image" Target="../media/image38.jpeg"/><Relationship Id="rId4"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4.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slideLayout" Target="../slideLayouts/slideLayout24.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4.xml"/><Relationship Id="rId1" Type="http://schemas.openxmlformats.org/officeDocument/2006/relationships/tags" Target="../tags/tag5.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5.png"/><Relationship Id="rId12" Type="http://schemas.microsoft.com/office/2007/relationships/hdphoto" Target="../media/hdphoto5.wdp"/><Relationship Id="rId2" Type="http://schemas.openxmlformats.org/officeDocument/2006/relationships/slideLayout" Target="../slideLayouts/slideLayout24.xml"/><Relationship Id="rId1" Type="http://schemas.openxmlformats.org/officeDocument/2006/relationships/tags" Target="../tags/tag6.xml"/><Relationship Id="rId6" Type="http://schemas.microsoft.com/office/2007/relationships/hdphoto" Target="../media/hdphoto2.wdp"/><Relationship Id="rId11" Type="http://schemas.openxmlformats.org/officeDocument/2006/relationships/image" Target="../media/image17.png"/><Relationship Id="rId5" Type="http://schemas.openxmlformats.org/officeDocument/2006/relationships/image" Target="../media/image14.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slideLayout" Target="../slideLayouts/slideLayout24.xml"/><Relationship Id="rId1" Type="http://schemas.openxmlformats.org/officeDocument/2006/relationships/tags" Target="../tags/tag7.xml"/><Relationship Id="rId6" Type="http://schemas.openxmlformats.org/officeDocument/2006/relationships/image" Target="../media/image22.jpeg"/><Relationship Id="rId5" Type="http://schemas.openxmlformats.org/officeDocument/2006/relationships/image" Target="../media/image21.jpeg"/><Relationship Id="rId10" Type="http://schemas.microsoft.com/office/2007/relationships/hdphoto" Target="../media/hdphoto7.wdp"/><Relationship Id="rId4" Type="http://schemas.openxmlformats.org/officeDocument/2006/relationships/image" Target="../media/image20.jpe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microsoft.com/office/2007/relationships/hdphoto" Target="../media/hdphoto10.wdp"/><Relationship Id="rId3" Type="http://schemas.openxmlformats.org/officeDocument/2006/relationships/audio" Target="../media/media1.wav"/><Relationship Id="rId7" Type="http://schemas.microsoft.com/office/2007/relationships/hdphoto" Target="../media/hdphoto8.wdp"/><Relationship Id="rId12" Type="http://schemas.openxmlformats.org/officeDocument/2006/relationships/image" Target="../media/image30.png"/><Relationship Id="rId2" Type="http://schemas.microsoft.com/office/2007/relationships/media" Target="../media/media1.wav"/><Relationship Id="rId16" Type="http://schemas.openxmlformats.org/officeDocument/2006/relationships/image" Target="../media/image32.png"/><Relationship Id="rId1" Type="http://schemas.openxmlformats.org/officeDocument/2006/relationships/tags" Target="../tags/tag8.xml"/><Relationship Id="rId6" Type="http://schemas.openxmlformats.org/officeDocument/2006/relationships/image" Target="../media/image26.png"/><Relationship Id="rId11" Type="http://schemas.microsoft.com/office/2007/relationships/hdphoto" Target="../media/hdphoto9.wdp"/><Relationship Id="rId5" Type="http://schemas.openxmlformats.org/officeDocument/2006/relationships/image" Target="../media/image25.png"/><Relationship Id="rId15" Type="http://schemas.microsoft.com/office/2007/relationships/hdphoto" Target="../media/hdphoto11.wdp"/><Relationship Id="rId10" Type="http://schemas.openxmlformats.org/officeDocument/2006/relationships/image" Target="../media/image29.png"/><Relationship Id="rId4" Type="http://schemas.openxmlformats.org/officeDocument/2006/relationships/slideLayout" Target="../slideLayouts/slideLayout40.xml"/><Relationship Id="rId9" Type="http://schemas.openxmlformats.org/officeDocument/2006/relationships/image" Target="../media/image28.png"/><Relationship Id="rId14" Type="http://schemas.openxmlformats.org/officeDocument/2006/relationships/image" Target="../media/image31.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13" Type="http://schemas.microsoft.com/office/2007/relationships/hdphoto" Target="../media/hdphoto13.wdp"/><Relationship Id="rId3" Type="http://schemas.openxmlformats.org/officeDocument/2006/relationships/audio" Target="../media/media2.wav"/><Relationship Id="rId7" Type="http://schemas.microsoft.com/office/2007/relationships/hdphoto" Target="../media/hdphoto8.wdp"/><Relationship Id="rId12" Type="http://schemas.openxmlformats.org/officeDocument/2006/relationships/image" Target="../media/image36.png"/><Relationship Id="rId2" Type="http://schemas.microsoft.com/office/2007/relationships/media" Target="../media/media2.wav"/><Relationship Id="rId16" Type="http://schemas.openxmlformats.org/officeDocument/2006/relationships/image" Target="../media/image32.png"/><Relationship Id="rId1" Type="http://schemas.openxmlformats.org/officeDocument/2006/relationships/tags" Target="../tags/tag9.xml"/><Relationship Id="rId6" Type="http://schemas.openxmlformats.org/officeDocument/2006/relationships/image" Target="../media/image33.png"/><Relationship Id="rId11" Type="http://schemas.microsoft.com/office/2007/relationships/hdphoto" Target="../media/hdphoto12.wdp"/><Relationship Id="rId5" Type="http://schemas.openxmlformats.org/officeDocument/2006/relationships/image" Target="../media/image25.png"/><Relationship Id="rId15" Type="http://schemas.microsoft.com/office/2007/relationships/hdphoto" Target="../media/hdphoto14.wdp"/><Relationship Id="rId10" Type="http://schemas.openxmlformats.org/officeDocument/2006/relationships/image" Target="../media/image35.png"/><Relationship Id="rId4" Type="http://schemas.openxmlformats.org/officeDocument/2006/relationships/slideLayout" Target="../slideLayouts/slideLayout40.xml"/><Relationship Id="rId9" Type="http://schemas.microsoft.com/office/2007/relationships/hdphoto" Target="../media/hdphoto11.wdp"/><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099" name="Content Placeholder 2"/>
          <p:cNvSpPr>
            <a:spLocks noGrp="1"/>
          </p:cNvSpPr>
          <p:nvPr>
            <p:ph idx="1"/>
          </p:nvPr>
        </p:nvSpPr>
        <p:spPr>
          <a:xfrm>
            <a:off x="1295400" y="1371600"/>
            <a:ext cx="6515100" cy="571500"/>
          </a:xfrm>
        </p:spPr>
        <p:txBody>
          <a:bodyPr/>
          <a:lstStyle/>
          <a:p>
            <a:pPr marL="0" indent="0" algn="ctr">
              <a:buFont typeface="Wingdings" pitchFamily="2" charset="2"/>
              <a:buNone/>
              <a:defRPr/>
            </a:pPr>
            <a:r>
              <a:rPr lang="vi-VN" sz="3600" b="1" dirty="0" smtClean="0">
                <a:solidFill>
                  <a:srgbClr val="FF0000"/>
                </a:solidFill>
                <a:latin typeface="Times New Roman" pitchFamily="18" charset="0"/>
                <a:cs typeface="Times New Roman" pitchFamily="18" charset="0"/>
              </a:rPr>
              <a:t>Lĩnh vực phát triển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ngôn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ngữ</a:t>
            </a:r>
            <a:endParaRPr lang="vi-VN" sz="3600" b="1" dirty="0" smtClean="0">
              <a:solidFill>
                <a:srgbClr val="FF0000"/>
              </a:solidFill>
              <a:latin typeface="Times New Roman" pitchFamily="18" charset="0"/>
              <a:cs typeface="Times New Roman" pitchFamily="18" charset="0"/>
            </a:endParaRPr>
          </a:p>
          <a:p>
            <a:pPr marL="0" indent="0">
              <a:buFont typeface="Wingdings" pitchFamily="2" charset="2"/>
              <a:buNone/>
              <a:defRPr/>
            </a:pPr>
            <a:r>
              <a:rPr lang="vi-VN" dirty="0" smtClean="0">
                <a:solidFill>
                  <a:srgbClr val="002060"/>
                </a:solidFill>
                <a:latin typeface="Times New Roman" pitchFamily="18" charset="0"/>
                <a:cs typeface="Times New Roman" pitchFamily="18" charset="0"/>
              </a:rPr>
              <a:t>Nhận </a:t>
            </a:r>
            <a:r>
              <a:rPr lang="vi-VN" dirty="0">
                <a:solidFill>
                  <a:srgbClr val="002060"/>
                </a:solidFill>
                <a:latin typeface="Times New Roman" pitchFamily="18" charset="0"/>
                <a:cs typeface="Times New Roman" pitchFamily="18" charset="0"/>
              </a:rPr>
              <a:t>biết </a:t>
            </a:r>
            <a:r>
              <a:rPr lang="en-US" dirty="0" err="1" smtClean="0">
                <a:solidFill>
                  <a:srgbClr val="002060"/>
                </a:solidFill>
                <a:latin typeface="Times New Roman" pitchFamily="18" charset="0"/>
                <a:cs typeface="Times New Roman" pitchFamily="18" charset="0"/>
              </a:rPr>
              <a:t>tập</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nói</a:t>
            </a:r>
            <a:r>
              <a:rPr lang="vi-VN" dirty="0" smtClean="0">
                <a:solidFill>
                  <a:srgbClr val="002060"/>
                </a:solidFill>
                <a:latin typeface="Times New Roman" pitchFamily="18" charset="0"/>
                <a:cs typeface="Times New Roman" pitchFamily="18" charset="0"/>
              </a:rPr>
              <a:t>:</a:t>
            </a:r>
            <a:r>
              <a:rPr lang="en-US" dirty="0" smtClean="0">
                <a:solidFill>
                  <a:srgbClr val="002060"/>
                </a:solidFill>
                <a:latin typeface="Times New Roman" pitchFamily="18" charset="0"/>
                <a:cs typeface="Times New Roman" pitchFamily="18" charset="0"/>
              </a:rPr>
              <a:t>“</a:t>
            </a:r>
            <a:r>
              <a:rPr lang="en-US" dirty="0" err="1" smtClean="0">
                <a:solidFill>
                  <a:srgbClr val="002060"/>
                </a:solidFill>
                <a:latin typeface="Times New Roman" pitchFamily="18" charset="0"/>
                <a:cs typeface="Times New Roman" pitchFamily="18" charset="0"/>
              </a:rPr>
              <a:t>Quả</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xoài</a:t>
            </a:r>
            <a:r>
              <a:rPr lang="en-US" dirty="0" smtClean="0">
                <a:solidFill>
                  <a:srgbClr val="002060"/>
                </a:solidFill>
                <a:latin typeface="Times New Roman" pitchFamily="18" charset="0"/>
                <a:cs typeface="Times New Roman" pitchFamily="18" charset="0"/>
              </a:rPr>
              <a:t> - </a:t>
            </a:r>
            <a:r>
              <a:rPr lang="en-US" dirty="0" err="1" smtClean="0">
                <a:solidFill>
                  <a:srgbClr val="002060"/>
                </a:solidFill>
                <a:latin typeface="Times New Roman" pitchFamily="18" charset="0"/>
                <a:cs typeface="Times New Roman" pitchFamily="18" charset="0"/>
              </a:rPr>
              <a:t>quả</a:t>
            </a:r>
            <a:r>
              <a:rPr lang="en-US" dirty="0" smtClean="0">
                <a:solidFill>
                  <a:srgbClr val="002060"/>
                </a:solidFill>
                <a:latin typeface="Times New Roman" pitchFamily="18" charset="0"/>
                <a:cs typeface="Times New Roman" pitchFamily="18" charset="0"/>
              </a:rPr>
              <a:t> </a:t>
            </a:r>
            <a:r>
              <a:rPr lang="en-US" dirty="0" err="1" smtClean="0">
                <a:solidFill>
                  <a:srgbClr val="002060"/>
                </a:solidFill>
                <a:latin typeface="Times New Roman" pitchFamily="18" charset="0"/>
                <a:cs typeface="Times New Roman" pitchFamily="18" charset="0"/>
              </a:rPr>
              <a:t>táo</a:t>
            </a:r>
            <a:r>
              <a:rPr lang="en-US" dirty="0" smtClean="0">
                <a:solidFill>
                  <a:srgbClr val="002060"/>
                </a:solidFill>
                <a:latin typeface="Times New Roman" pitchFamily="18" charset="0"/>
                <a:cs typeface="Times New Roman" pitchFamily="18" charset="0"/>
              </a:rPr>
              <a:t>”</a:t>
            </a:r>
            <a:endParaRPr lang="vi-VN" dirty="0">
              <a:solidFill>
                <a:srgbClr val="002060"/>
              </a:solidFill>
              <a:latin typeface="Times New Roman" pitchFamily="18" charset="0"/>
              <a:cs typeface="Times New Roman" pitchFamily="18" charset="0"/>
            </a:endParaRPr>
          </a:p>
          <a:p>
            <a:pPr>
              <a:defRPr/>
            </a:pPr>
            <a:endParaRPr lang="vi-VN" sz="2400" dirty="0" smtClean="0">
              <a:solidFill>
                <a:srgbClr val="FF0000"/>
              </a:solidFill>
              <a:latin typeface="Times New Roman" pitchFamily="18" charset="0"/>
              <a:cs typeface="Times New Roman" pitchFamily="18" charset="0"/>
            </a:endParaRPr>
          </a:p>
          <a:p>
            <a:pPr>
              <a:defRPr/>
            </a:pPr>
            <a:endParaRPr lang="vi-VN" sz="2000" dirty="0">
              <a:solidFill>
                <a:srgbClr val="FF0000"/>
              </a:solidFill>
              <a:latin typeface="Times New Roman" pitchFamily="18" charset="0"/>
              <a:cs typeface="Times New Roman" pitchFamily="18" charset="0"/>
            </a:endParaRPr>
          </a:p>
          <a:p>
            <a:pPr>
              <a:defRPr/>
            </a:pPr>
            <a:r>
              <a:rPr lang="vi-VN" sz="2000"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r>
              <a:rPr lang="vi-VN" sz="2000" dirty="0" smtClean="0">
                <a:solidFill>
                  <a:srgbClr val="FF0000"/>
                </a:solidFill>
                <a:latin typeface="Times New Roman" pitchFamily="18" charset="0"/>
                <a:cs typeface="Times New Roman" pitchFamily="18" charset="0"/>
              </a:rPr>
              <a:t>Lứa tuổi: Nhà trẻ 24- 36 tháng.</a:t>
            </a:r>
            <a:endParaRPr lang="en-US" sz="2000" dirty="0" smtClean="0">
              <a:solidFill>
                <a:srgbClr val="FF0000"/>
              </a:solidFill>
              <a:latin typeface="Times New Roman" pitchFamily="18" charset="0"/>
              <a:cs typeface="Times New Roman" pitchFamily="18" charset="0"/>
            </a:endParaRPr>
          </a:p>
          <a:p>
            <a:pPr>
              <a:defRPr/>
            </a:pPr>
            <a:endParaRPr lang="vi-VN" sz="2000" dirty="0" smtClean="0">
              <a:solidFill>
                <a:srgbClr val="FF0000"/>
              </a:solidFill>
              <a:latin typeface="Times New Roman" pitchFamily="18" charset="0"/>
              <a:cs typeface="Times New Roman" pitchFamily="18" charset="0"/>
            </a:endParaRPr>
          </a:p>
          <a:p>
            <a:pPr>
              <a:defRPr/>
            </a:pPr>
            <a:r>
              <a:rPr lang="vi-VN" sz="2000" dirty="0" smtClean="0">
                <a:solidFill>
                  <a:srgbClr val="FF0000"/>
                </a:solidFill>
                <a:latin typeface="Times New Roman" pitchFamily="18" charset="0"/>
                <a:cs typeface="Times New Roman" pitchFamily="18" charset="0"/>
              </a:rPr>
              <a:t>   </a:t>
            </a:r>
            <a:r>
              <a:rPr lang="en-US" sz="2000" dirty="0" smtClean="0">
                <a:solidFill>
                  <a:srgbClr val="FF0000"/>
                </a:solidFill>
                <a:latin typeface="Times New Roman" pitchFamily="18" charset="0"/>
                <a:cs typeface="Times New Roman" pitchFamily="18" charset="0"/>
              </a:rPr>
              <a:t>      </a:t>
            </a:r>
            <a:endParaRPr lang="vi-VN" sz="2000" dirty="0" smtClean="0">
              <a:solidFill>
                <a:srgbClr val="FF0000"/>
              </a:solidFill>
              <a:latin typeface="Times New Roman" pitchFamily="18" charset="0"/>
              <a:cs typeface="Times New Roman" pitchFamily="18" charset="0"/>
            </a:endParaRPr>
          </a:p>
          <a:p>
            <a:pPr marL="2286000" lvl="5" indent="0">
              <a:buNone/>
              <a:defRPr/>
            </a:pPr>
            <a:endParaRPr lang="vi-VN" sz="800" dirty="0" smtClean="0">
              <a:latin typeface="Times New Roman" pitchFamily="18" charset="0"/>
              <a:cs typeface="Times New Roman" pitchFamily="18" charset="0"/>
            </a:endParaRPr>
          </a:p>
          <a:p>
            <a:pPr>
              <a:defRPr/>
            </a:pPr>
            <a:endParaRPr lang="vi-VN" sz="2000" dirty="0" smtClean="0">
              <a:latin typeface="Times New Roman" pitchFamily="18" charset="0"/>
              <a:cs typeface="Times New Roman" pitchFamily="18" charset="0"/>
            </a:endParaRPr>
          </a:p>
        </p:txBody>
      </p:sp>
      <p:sp>
        <p:nvSpPr>
          <p:cNvPr id="2" name="TextBox 1"/>
          <p:cNvSpPr txBox="1"/>
          <p:nvPr/>
        </p:nvSpPr>
        <p:spPr>
          <a:xfrm>
            <a:off x="2296185" y="285750"/>
            <a:ext cx="4513530" cy="646331"/>
          </a:xfrm>
          <a:prstGeom prst="rect">
            <a:avLst/>
          </a:prstGeom>
          <a:noFill/>
        </p:spPr>
        <p:txBody>
          <a:bodyPr wrap="square" rtlCol="0">
            <a:spAutoFit/>
          </a:bodyPr>
          <a:lstStyle/>
          <a:p>
            <a:r>
              <a:rPr lang="vi-VN" dirty="0" smtClean="0"/>
              <a:t>ỦY BAN NHÂN DÂN QUẬN LONG BIÊN</a:t>
            </a:r>
          </a:p>
          <a:p>
            <a:pPr algn="ctr"/>
            <a:r>
              <a:rPr lang="vi-VN" dirty="0" smtClean="0"/>
              <a:t>TRƯỜNG MẦM NON GIA QUẤT</a:t>
            </a:r>
            <a:endParaRPr lang="vi-VN" dirty="0"/>
          </a:p>
        </p:txBody>
      </p:sp>
    </p:spTree>
    <p:custDataLst>
      <p:tags r:id="rId1"/>
    </p:custDataLst>
    <p:extLst>
      <p:ext uri="{BB962C8B-B14F-4D97-AF65-F5344CB8AC3E}">
        <p14:creationId xmlns:p14="http://schemas.microsoft.com/office/powerpoint/2010/main" val="1639614938"/>
      </p:ext>
    </p:extLst>
  </p:cSld>
  <p:clrMapOvr>
    <a:masterClrMapping/>
  </p:clrMapOvr>
  <p:transition spd="slow" advTm="23467">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4099">
                                            <p:txEl>
                                              <p:pRg st="1" end="1"/>
                                            </p:txEl>
                                          </p:spTgt>
                                        </p:tgtEl>
                                        <p:attrNameLst>
                                          <p:attrName>style.visibility</p:attrName>
                                        </p:attrNameLst>
                                      </p:cBhvr>
                                      <p:to>
                                        <p:strVal val="visible"/>
                                      </p:to>
                                    </p:set>
                                    <p:animEffect transition="in" filter="barn(inVertical)">
                                      <p:cBhvr>
                                        <p:cTn id="7" dur="500"/>
                                        <p:tgtEl>
                                          <p:spTgt spid="409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099">
                                            <p:txEl>
                                              <p:pRg st="4" end="4"/>
                                            </p:txEl>
                                          </p:spTgt>
                                        </p:tgtEl>
                                        <p:attrNameLst>
                                          <p:attrName>style.visibility</p:attrName>
                                        </p:attrNameLst>
                                      </p:cBhvr>
                                      <p:to>
                                        <p:strVal val="visible"/>
                                      </p:to>
                                    </p:set>
                                    <p:animEffect transition="in" filter="barn(inVertical)">
                                      <p:cBhvr>
                                        <p:cTn id="12" dur="500"/>
                                        <p:tgtEl>
                                          <p:spTgt spid="4099">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099">
                                            <p:txEl>
                                              <p:pRg st="6" end="6"/>
                                            </p:txEl>
                                          </p:spTgt>
                                        </p:tgtEl>
                                        <p:attrNameLst>
                                          <p:attrName>style.visibility</p:attrName>
                                        </p:attrNameLst>
                                      </p:cBhvr>
                                      <p:to>
                                        <p:strVal val="visible"/>
                                      </p:to>
                                    </p:set>
                                    <p:animEffect transition="in" filter="barn(inVertical)">
                                      <p:cBhvr>
                                        <p:cTn id="17"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descr="Hình ảnh có liên qu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341"/>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AutoShape 6" descr="Hình ảnh có liên quan"/>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a:solidFill>
                <a:srgbClr val="000000"/>
              </a:solidFill>
              <a:latin typeface=".VnArial"/>
            </a:endParaRPr>
          </a:p>
        </p:txBody>
      </p:sp>
      <p:sp>
        <p:nvSpPr>
          <p:cNvPr id="3" name="Rectangle 2"/>
          <p:cNvSpPr/>
          <p:nvPr/>
        </p:nvSpPr>
        <p:spPr>
          <a:xfrm>
            <a:off x="1068476" y="1657350"/>
            <a:ext cx="7007047" cy="1200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HÑn</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gÆp</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l¹i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c¸c</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con </a:t>
            </a:r>
          </a:p>
          <a:p>
            <a:pPr algn="ctr">
              <a:defRPr/>
            </a:pP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trong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nh÷ng</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buæi</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häc</a:t>
            </a:r>
            <a:r>
              <a:rPr lang="en-US" sz="3600" b="1" spc="50" dirty="0" smtClean="0">
                <a:ln w="11430"/>
                <a:solidFill>
                  <a:srgbClr val="FF0000"/>
                </a:solidFill>
                <a:effectLst>
                  <a:outerShdw blurRad="76200" dist="50800" dir="5400000" algn="tl" rotWithShape="0">
                    <a:srgbClr val="000000">
                      <a:alpha val="65000"/>
                    </a:srgbClr>
                  </a:outerShdw>
                </a:effectLst>
                <a:latin typeface=".VnArial" pitchFamily="34" charset="0"/>
              </a:rPr>
              <a:t> sau </a:t>
            </a:r>
            <a:r>
              <a:rPr lang="en-US" sz="3600" b="1" spc="50" dirty="0" err="1" smtClean="0">
                <a:ln w="11430"/>
                <a:solidFill>
                  <a:srgbClr val="FF0000"/>
                </a:solidFill>
                <a:effectLst>
                  <a:outerShdw blurRad="76200" dist="50800" dir="5400000" algn="tl" rotWithShape="0">
                    <a:srgbClr val="000000">
                      <a:alpha val="65000"/>
                    </a:srgbClr>
                  </a:outerShdw>
                </a:effectLst>
                <a:latin typeface=".VnArial" pitchFamily="34" charset="0"/>
              </a:rPr>
              <a:t>nhÐ</a:t>
            </a:r>
            <a:endParaRPr lang="en-US" sz="3600" b="1" spc="50" dirty="0">
              <a:ln w="11430"/>
              <a:solidFill>
                <a:srgbClr val="FF0000"/>
              </a:solidFill>
              <a:effectLst>
                <a:outerShdw blurRad="76200" dist="50800" dir="5400000" algn="tl" rotWithShape="0">
                  <a:srgbClr val="000000">
                    <a:alpha val="65000"/>
                  </a:srgbClr>
                </a:outerShdw>
              </a:effectLst>
              <a:latin typeface=".VnArial" pitchFamily="34"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1912480957"/>
      </p:ext>
    </p:extLst>
  </p:cSld>
  <p:clrMapOvr>
    <a:masterClrMapping/>
  </p:clrMapOvr>
  <p:transition spd="slow" advTm="253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6" presetClass="entr" presetSubtype="21"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8" y="87474"/>
            <a:ext cx="9137912" cy="864096"/>
          </a:xfrm>
          <a:solidFill>
            <a:schemeClr val="accent6">
              <a:lumMod val="20000"/>
              <a:lumOff val="80000"/>
            </a:schemeClr>
          </a:solidFill>
          <a:ln>
            <a:solidFill>
              <a:schemeClr val="accent1"/>
            </a:solidFill>
          </a:ln>
        </p:spPr>
        <p:txBody>
          <a:bodyPr>
            <a:noAutofit/>
          </a:bodyPr>
          <a:lstStyle/>
          <a:p>
            <a:pPr lvl="0" fontAlgn="base">
              <a:spcAft>
                <a:spcPct val="0"/>
              </a:spcAft>
            </a:pPr>
            <a:r>
              <a:rPr lang="en-US" sz="2400" dirty="0" smtClean="0">
                <a:solidFill>
                  <a:srgbClr val="FF0000"/>
                </a:solidFill>
                <a:latin typeface="Times New Roman" pitchFamily="18" charset="0"/>
                <a:ea typeface="+mn-ea"/>
                <a:cs typeface="Times New Roman" pitchFamily="18" charset="0"/>
              </a:rPr>
              <a:t/>
            </a:r>
            <a:br>
              <a:rPr lang="en-US" sz="2400" dirty="0" smtClean="0">
                <a:solidFill>
                  <a:srgbClr val="FF0000"/>
                </a:solidFill>
                <a:latin typeface="Times New Roman" pitchFamily="18" charset="0"/>
                <a:ea typeface="+mn-ea"/>
                <a:cs typeface="Times New Roman" pitchFamily="18" charset="0"/>
              </a:rPr>
            </a:br>
            <a:r>
              <a:rPr lang="vi-VN" sz="2400" dirty="0" smtClean="0">
                <a:solidFill>
                  <a:srgbClr val="FF0000"/>
                </a:solidFill>
                <a:latin typeface="Times New Roman" pitchFamily="18" charset="0"/>
                <a:ea typeface="+mn-ea"/>
                <a:cs typeface="Times New Roman" pitchFamily="18" charset="0"/>
              </a:rPr>
              <a:t>Cô </a:t>
            </a:r>
            <a:r>
              <a:rPr lang="vi-VN" sz="2400" dirty="0">
                <a:solidFill>
                  <a:srgbClr val="FF0000"/>
                </a:solidFill>
                <a:latin typeface="Times New Roman" pitchFamily="18" charset="0"/>
                <a:ea typeface="+mn-ea"/>
                <a:cs typeface="Times New Roman" pitchFamily="18" charset="0"/>
              </a:rPr>
              <a:t>cho trẻ </a:t>
            </a:r>
            <a:r>
              <a:rPr lang="en-US" sz="2400" dirty="0" err="1">
                <a:solidFill>
                  <a:srgbClr val="FF0000"/>
                </a:solidFill>
                <a:latin typeface="Times New Roman" pitchFamily="18" charset="0"/>
                <a:ea typeface="+mn-ea"/>
                <a:cs typeface="Times New Roman" pitchFamily="18" charset="0"/>
              </a:rPr>
              <a:t>đi</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tham</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quan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quầy</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hàng</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bán</a:t>
            </a:r>
            <a:r>
              <a:rPr lang="en-US" sz="2400" dirty="0">
                <a:solidFill>
                  <a:srgbClr val="FF0000"/>
                </a:solidFill>
                <a:latin typeface="Times New Roman" pitchFamily="18" charset="0"/>
                <a:ea typeface="+mn-ea"/>
                <a:cs typeface="Times New Roman" pitchFamily="18" charset="0"/>
              </a:rPr>
              <a:t> </a:t>
            </a:r>
            <a:r>
              <a:rPr lang="en-US" sz="2400" dirty="0" err="1">
                <a:solidFill>
                  <a:srgbClr val="FF0000"/>
                </a:solidFill>
                <a:latin typeface="Times New Roman" pitchFamily="18" charset="0"/>
                <a:ea typeface="+mn-ea"/>
                <a:cs typeface="Times New Roman" pitchFamily="18" charset="0"/>
              </a:rPr>
              <a:t>quả</a:t>
            </a:r>
            <a:r>
              <a:rPr lang="en-US" sz="2400" dirty="0">
                <a:solidFill>
                  <a:srgbClr val="FF0000"/>
                </a:solidFill>
                <a:latin typeface="Times New Roman" pitchFamily="18" charset="0"/>
                <a:ea typeface="+mn-ea"/>
                <a:cs typeface="Times New Roman" pitchFamily="18" charset="0"/>
              </a:rPr>
              <a:t> ở </a:t>
            </a:r>
            <a:r>
              <a:rPr lang="en-US" sz="2400" dirty="0" err="1">
                <a:solidFill>
                  <a:srgbClr val="FF0000"/>
                </a:solidFill>
                <a:latin typeface="Times New Roman" pitchFamily="18" charset="0"/>
                <a:ea typeface="+mn-ea"/>
                <a:cs typeface="Times New Roman" pitchFamily="18" charset="0"/>
              </a:rPr>
              <a:t>siêu</a:t>
            </a:r>
            <a:r>
              <a:rPr lang="en-US" sz="2400" dirty="0">
                <a:solidFill>
                  <a:srgbClr val="FF0000"/>
                </a:solidFill>
                <a:latin typeface="Times New Roman" pitchFamily="18" charset="0"/>
                <a:ea typeface="+mn-ea"/>
                <a:cs typeface="Times New Roman" pitchFamily="18" charset="0"/>
              </a:rPr>
              <a:t> </a:t>
            </a:r>
            <a:r>
              <a:rPr lang="en-US" sz="2400" dirty="0" err="1" smtClean="0">
                <a:solidFill>
                  <a:srgbClr val="FF0000"/>
                </a:solidFill>
                <a:latin typeface="Times New Roman" pitchFamily="18" charset="0"/>
                <a:ea typeface="+mn-ea"/>
                <a:cs typeface="Times New Roman" pitchFamily="18" charset="0"/>
              </a:rPr>
              <a:t>thị</a:t>
            </a:r>
            <a:r>
              <a:rPr lang="en-US" sz="2400" dirty="0" smtClean="0">
                <a:solidFill>
                  <a:srgbClr val="FF0000"/>
                </a:solidFill>
                <a:latin typeface="Times New Roman" pitchFamily="18" charset="0"/>
                <a:ea typeface="+mn-ea"/>
                <a:cs typeface="Times New Roman" pitchFamily="18" charset="0"/>
              </a:rPr>
              <a:t>:</a:t>
            </a:r>
            <a:br>
              <a:rPr lang="en-US" sz="2400" dirty="0" smtClean="0">
                <a:solidFill>
                  <a:srgbClr val="FF0000"/>
                </a:solidFill>
                <a:latin typeface="Times New Roman" pitchFamily="18" charset="0"/>
                <a:ea typeface="+mn-ea"/>
                <a:cs typeface="Times New Roman" pitchFamily="18" charset="0"/>
              </a:rPr>
            </a:br>
            <a:r>
              <a:rPr lang="en-US" sz="2400" dirty="0" smtClean="0">
                <a:latin typeface="Times New Roman" pitchFamily="18" charset="0"/>
                <a:ea typeface="+mn-ea"/>
                <a:cs typeface="Times New Roman" pitchFamily="18" charset="0"/>
              </a:rPr>
              <a:t/>
            </a:r>
            <a:br>
              <a:rPr lang="en-US" sz="2400" dirty="0" smtClean="0">
                <a:latin typeface="Times New Roman" pitchFamily="18" charset="0"/>
                <a:ea typeface="+mn-ea"/>
                <a:cs typeface="Times New Roman" pitchFamily="18" charset="0"/>
              </a:rPr>
            </a:br>
            <a:endParaRPr lang="en-US" dirty="0"/>
          </a:p>
        </p:txBody>
      </p:sp>
      <p:pic>
        <p:nvPicPr>
          <p:cNvPr id="1026" name="Picture 2" descr="List ngay 5 Mẫu kệ trưng bày trái cây đẹp, chất lượng nhất 20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50"/>
            <a:ext cx="9144000" cy="41719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à Nội: Táo Mỹ vẫn được bày bán tại nhiều siêu thị"/>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57250"/>
            <a:ext cx="91440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ác bày trì trong cửa hàng hoa quả"/>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857250"/>
            <a:ext cx="9220200" cy="428625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64038391"/>
      </p:ext>
    </p:extLst>
  </p:cSld>
  <p:clrMapOvr>
    <a:masterClrMapping/>
  </p:clrMapOvr>
  <mc:AlternateContent xmlns:mc="http://schemas.openxmlformats.org/markup-compatibility/2006" xmlns:p14="http://schemas.microsoft.com/office/powerpoint/2010/main">
    <mc:Choice Requires="p14">
      <p:transition spd="slow" p14:dur="2000" advTm="91073"/>
    </mc:Choice>
    <mc:Fallback xmlns="">
      <p:transition spd="slow" advTm="91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026"/>
                                        </p:tgtEl>
                                      </p:cBhvr>
                                    </p:animEffect>
                                    <p:set>
                                      <p:cBhvr>
                                        <p:cTn id="12" dur="1" fill="hold">
                                          <p:stCondLst>
                                            <p:cond delay="499"/>
                                          </p:stCondLst>
                                        </p:cTn>
                                        <p:tgtEl>
                                          <p:spTgt spid="102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barn(inVertic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28"/>
                                        </p:tgtEl>
                                      </p:cBhvr>
                                    </p:animEffect>
                                    <p:set>
                                      <p:cBhvr>
                                        <p:cTn id="22" dur="1" fill="hold">
                                          <p:stCondLst>
                                            <p:cond delay="499"/>
                                          </p:stCondLst>
                                        </p:cTn>
                                        <p:tgtEl>
                                          <p:spTgt spid="102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30"/>
                                        </p:tgtEl>
                                        <p:attrNameLst>
                                          <p:attrName>style.visibility</p:attrName>
                                        </p:attrNameLst>
                                      </p:cBhvr>
                                      <p:to>
                                        <p:strVal val="visible"/>
                                      </p:to>
                                    </p:set>
                                    <p:animEffect transition="in" filter="barn(inVertical)">
                                      <p:cBhvr>
                                        <p:cTn id="2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360392" y="114300"/>
            <a:ext cx="8631209" cy="1569660"/>
          </a:xfrm>
          <a:prstGeom prst="rect">
            <a:avLst/>
          </a:prstGeom>
        </p:spPr>
        <p:txBody>
          <a:bodyPr wrap="square">
            <a:spAutoFit/>
          </a:bodyPr>
          <a:lstStyle/>
          <a:p>
            <a:pPr fontAlgn="base">
              <a:spcBef>
                <a:spcPct val="0"/>
              </a:spcBef>
              <a:spcAft>
                <a:spcPct val="0"/>
              </a:spcAft>
            </a:pPr>
            <a:r>
              <a:rPr lang="vi-VN" sz="1600" dirty="0" smtClean="0">
                <a:latin typeface="Times New Roman" pitchFamily="18" charset="0"/>
                <a:cs typeface="Times New Roman" pitchFamily="18" charset="0"/>
              </a:rPr>
              <a:t>Siêu thị bán</a:t>
            </a:r>
            <a:r>
              <a:rPr lang="en-US" sz="1600" dirty="0">
                <a:latin typeface="Times New Roman" pitchFamily="18" charset="0"/>
                <a:cs typeface="Times New Roman" pitchFamily="18" charset="0"/>
              </a:rPr>
              <a:t> </a:t>
            </a:r>
            <a:r>
              <a:rPr lang="en-US" sz="1600" dirty="0" err="1" smtClean="0">
                <a:latin typeface="Times New Roman" pitchFamily="18" charset="0"/>
                <a:cs typeface="Times New Roman" pitchFamily="18" charset="0"/>
              </a:rPr>
              <a:t>rất</a:t>
            </a:r>
            <a:r>
              <a:rPr lang="vi-VN" sz="1600" dirty="0" smtClean="0">
                <a:latin typeface="Times New Roman" pitchFamily="18" charset="0"/>
                <a:cs typeface="Times New Roman" pitchFamily="18" charset="0"/>
              </a:rPr>
              <a:t> nhiều loại quả. Cô đã mua được một số quả đem về.</a:t>
            </a:r>
            <a:endParaRPr lang="en-US" sz="1600" dirty="0" smtClean="0">
              <a:latin typeface="Times New Roman" pitchFamily="18" charset="0"/>
              <a:cs typeface="Times New Roman" pitchFamily="18" charset="0"/>
            </a:endParaRPr>
          </a:p>
          <a:p>
            <a:pPr fontAlgn="base">
              <a:spcBef>
                <a:spcPct val="0"/>
              </a:spcBef>
              <a:spcAft>
                <a:spcPct val="0"/>
              </a:spcAft>
            </a:pPr>
            <a:r>
              <a:rPr lang="en-US" sz="1600" dirty="0" err="1" smtClean="0">
                <a:latin typeface="Times New Roman" pitchFamily="18" charset="0"/>
                <a:cs typeface="Times New Roman" pitchFamily="18" charset="0"/>
              </a:rPr>
              <a:t>Cô</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đặt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trên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đĩa</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Đây</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xoài</a:t>
            </a:r>
            <a:r>
              <a:rPr lang="en-US" sz="1600" dirty="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2-3 </a:t>
            </a:r>
            <a:r>
              <a:rPr lang="vi-VN" sz="1600" dirty="0" smtClean="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p>
          <a:p>
            <a:pPr lvl="0" fontAlgn="base">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đâu</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câu</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smtClean="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2-3 </a:t>
            </a:r>
            <a:r>
              <a:rPr lang="vi-VN" sz="1600" dirty="0">
                <a:solidFill>
                  <a:srgbClr val="000000"/>
                </a:solidFill>
                <a:latin typeface="Times New Roman" pitchFamily="18" charset="0"/>
                <a:cs typeface="Times New Roman" pitchFamily="18" charset="0"/>
              </a:rPr>
              <a:t>lần</a:t>
            </a:r>
            <a:r>
              <a:rPr lang="en-US" sz="1600" dirty="0" smtClean="0">
                <a:solidFill>
                  <a:srgbClr val="000000"/>
                </a:solidFill>
                <a:latin typeface="Times New Roman" pitchFamily="18" charset="0"/>
                <a:cs typeface="Times New Roman" pitchFamily="18" charset="0"/>
              </a:rPr>
              <a:t>)</a:t>
            </a:r>
            <a:endParaRPr lang="vi-VN" sz="1600" dirty="0" smtClean="0">
              <a:latin typeface="Times New Roman" pitchFamily="18" charset="0"/>
              <a:cs typeface="Times New Roman" pitchFamily="18" charset="0"/>
            </a:endParaRPr>
          </a:p>
          <a:p>
            <a:pPr fontAlgn="base">
              <a:spcBef>
                <a:spcPct val="0"/>
              </a:spcBef>
              <a:spcAft>
                <a:spcPct val="0"/>
              </a:spcAft>
            </a:pPr>
            <a:r>
              <a:rPr lang="vi-VN"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vi-VN" sz="1600" dirty="0" smtClean="0">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a:t>
            </a:r>
            <a:r>
              <a:rPr lang="en-US" sz="1600" dirty="0" smtClean="0">
                <a:solidFill>
                  <a:srgbClr val="000000"/>
                </a:solidFill>
                <a:latin typeface="Times New Roman" pitchFamily="18" charset="0"/>
                <a:cs typeface="Times New Roman" pitchFamily="18" charset="0"/>
              </a:rPr>
              <a:t>Đ</a:t>
            </a:r>
            <a:r>
              <a:rPr lang="vi-VN" sz="1600" dirty="0">
                <a:solidFill>
                  <a:srgbClr val="000000"/>
                </a:solidFill>
                <a:latin typeface="Times New Roman" pitchFamily="18" charset="0"/>
                <a:cs typeface="Times New Roman" pitchFamily="18" charset="0"/>
              </a:rPr>
              <a:t>ây là quả xoài</a:t>
            </a:r>
            <a:r>
              <a:rPr lang="en-US" sz="1600" dirty="0">
                <a:solidFill>
                  <a:srgbClr val="000000"/>
                </a:solidFill>
                <a:latin typeface="Times New Roman" pitchFamily="18" charset="0"/>
                <a:cs typeface="Times New Roman" pitchFamily="18" charset="0"/>
              </a:rPr>
              <a:t> ạ</a:t>
            </a:r>
            <a:r>
              <a:rPr lang="en-US" sz="1600" dirty="0" smtClean="0">
                <a:solidFill>
                  <a:srgbClr val="000000"/>
                </a:solidFill>
                <a:latin typeface="Times New Roman" pitchFamily="18" charset="0"/>
                <a:cs typeface="Times New Roman" pitchFamily="18" charset="0"/>
              </a:rPr>
              <a:t>!</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lớp</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tổ</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nhóm</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cá</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nhân</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này màu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a:t>
            </a:r>
            <a:r>
              <a:rPr lang="vi-VN" sz="1600" dirty="0" smtClean="0">
                <a:solidFill>
                  <a:srgbClr val="000000"/>
                </a:solidFill>
                <a:latin typeface="Times New Roman" pitchFamily="18" charset="0"/>
                <a:cs typeface="Times New Roman" pitchFamily="18" charset="0"/>
              </a:rPr>
              <a:t>vàng</a:t>
            </a:r>
            <a:r>
              <a:rPr lang="en-US" sz="1600" dirty="0" smtClean="0">
                <a:solidFill>
                  <a:srgbClr val="000000"/>
                </a:solidFill>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latin typeface="Times New Roman" pitchFamily="18" charset="0"/>
                <a:cs typeface="Times New Roman" pitchFamily="18" charset="0"/>
              </a:rPr>
              <a:t>cho</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vi-VN" sz="1600" dirty="0" smtClean="0">
                <a:latin typeface="Times New Roman" pitchFamily="18" charset="0"/>
                <a:cs typeface="Times New Roman" pitchFamily="18" charset="0"/>
              </a:rPr>
              <a:t> 2-3 lần</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xoài</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vàng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endParaRPr lang="vi-VN" sz="1600" dirty="0" smtClean="0">
              <a:solidFill>
                <a:srgbClr val="000000"/>
              </a:solidFill>
              <a:latin typeface="Times New Roman" pitchFamily="18" charset="0"/>
              <a:cs typeface="Times New Roman" pitchFamily="18" charset="0"/>
            </a:endParaRPr>
          </a:p>
          <a:p>
            <a:pPr fontAlgn="base">
              <a:spcBef>
                <a:spcPct val="0"/>
              </a:spcBef>
              <a:spcAft>
                <a:spcPct val="0"/>
              </a:spcAft>
            </a:pPr>
            <a:r>
              <a:rPr lang="vi-VN" sz="1600" dirty="0" smtClean="0">
                <a:solidFill>
                  <a:srgbClr val="000000"/>
                </a:solidFill>
                <a:latin typeface="Times New Roman" pitchFamily="18" charset="0"/>
                <a:cs typeface="Times New Roman" pitchFamily="18" charset="0"/>
              </a:rPr>
              <a:t>Quả xoài dùng để làm gì</a:t>
            </a:r>
            <a:r>
              <a:rPr lang="vi-VN"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xoài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dùng</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để</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a:solidFill>
                  <a:srgbClr val="000000"/>
                </a:solidFill>
                <a:latin typeface="Times New Roman" pitchFamily="18" charset="0"/>
                <a:cs typeface="Times New Roman" pitchFamily="18" charset="0"/>
              </a:rPr>
              <a:t>.</a:t>
            </a:r>
            <a:r>
              <a:rPr lang="en-US" sz="1600" dirty="0" smtClean="0">
                <a:solidFill>
                  <a:srgbClr val="000000"/>
                </a:solidFill>
                <a:latin typeface="Times New Roman" pitchFamily="18" charset="0"/>
                <a:cs typeface="Times New Roman" pitchFamily="18" charset="0"/>
              </a:rPr>
              <a:t> Cho </a:t>
            </a:r>
            <a:r>
              <a:rPr lang="en-US" sz="1600" dirty="0" err="1" smtClean="0">
                <a:solidFill>
                  <a:srgbClr val="000000"/>
                </a:solidFill>
                <a:latin typeface="Times New Roman" pitchFamily="18" charset="0"/>
                <a:cs typeface="Times New Roman" pitchFamily="18" charset="0"/>
              </a:rPr>
              <a:t>trẻ</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nhắc</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lại</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smtClean="0">
                <a:solidFill>
                  <a:srgbClr val="000000"/>
                </a:solidFill>
                <a:latin typeface="Times New Roman" pitchFamily="18" charset="0"/>
                <a:cs typeface="Times New Roman" pitchFamily="18" charset="0"/>
              </a:rPr>
              <a:t> : </a:t>
            </a:r>
            <a:r>
              <a:rPr lang="vi-VN" sz="1600" dirty="0" smtClean="0">
                <a:solidFill>
                  <a:srgbClr val="000000"/>
                </a:solidFill>
                <a:latin typeface="Times New Roman" pitchFamily="18" charset="0"/>
                <a:cs typeface="Times New Roman" pitchFamily="18" charset="0"/>
              </a:rPr>
              <a:t>để </a:t>
            </a:r>
            <a:r>
              <a:rPr lang="vi-VN" sz="1600" dirty="0">
                <a:solidFill>
                  <a:srgbClr val="000000"/>
                </a:solidFill>
                <a:latin typeface="Times New Roman" pitchFamily="18" charset="0"/>
                <a:cs typeface="Times New Roman" pitchFamily="18" charset="0"/>
              </a:rPr>
              <a:t>ăn </a:t>
            </a:r>
            <a:r>
              <a:rPr lang="vi-VN" sz="1600" dirty="0" smtClean="0">
                <a:solidFill>
                  <a:srgbClr val="000000"/>
                </a:solidFill>
                <a:latin typeface="Times New Roman" pitchFamily="18" charset="0"/>
                <a:cs typeface="Times New Roman" pitchFamily="18" charset="0"/>
              </a:rPr>
              <a:t>ạ</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p>
        </p:txBody>
      </p:sp>
      <p:pic>
        <p:nvPicPr>
          <p:cNvPr id="8" name="Content Placeholder 5"/>
          <p:cNvPicPr>
            <a:picLocks noGrp="1" noChangeAspect="1"/>
          </p:cNvPicPr>
          <p:nvPr>
            <p:ph sz="half" idx="1"/>
          </p:nvPr>
        </p:nvPicPr>
        <p:blipFill>
          <a:blip r:embed="rId5">
            <a:clrChange>
              <a:clrFrom>
                <a:srgbClr val="FFFFFF">
                  <a:alpha val="100000"/>
                </a:srgbClr>
              </a:clrFrom>
              <a:clrTo>
                <a:srgbClr val="FFFFFF">
                  <a:alpha val="100000"/>
                  <a:alpha val="0"/>
                </a:srgbClr>
              </a:clrTo>
            </a:clrChange>
          </a:blip>
          <a:srcRect t="24050" b="24617"/>
          <a:stretch>
            <a:fillRect/>
          </a:stretch>
        </p:blipFill>
        <p:spPr>
          <a:xfrm>
            <a:off x="1905000" y="2990032"/>
            <a:ext cx="4724400" cy="1583264"/>
          </a:xfrm>
          <a:prstGeom prst="rect">
            <a:avLst/>
          </a:prstGeom>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683960"/>
            <a:ext cx="4038601" cy="2505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60742175"/>
      </p:ext>
    </p:extLst>
  </p:cSld>
  <p:clrMapOvr>
    <a:masterClrMapping/>
  </p:clrMapOvr>
  <p:transition spd="slow" advClick="0" advTm="106472">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animEffect transition="in" filter="fade">
                                      <p:cBhvr>
                                        <p:cTn id="7" dur="500"/>
                                        <p:tgtEl>
                                          <p:spTgt spid="1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
                                            <p:txEl>
                                              <p:pRg st="2" end="2"/>
                                            </p:txEl>
                                          </p:spTgt>
                                        </p:tgtEl>
                                        <p:attrNameLst>
                                          <p:attrName>style.visibility</p:attrName>
                                        </p:attrNameLst>
                                      </p:cBhvr>
                                      <p:to>
                                        <p:strVal val="visible"/>
                                      </p:to>
                                    </p:set>
                                    <p:animEffect transition="in" filter="fade">
                                      <p:cBhvr>
                                        <p:cTn id="25" dur="500"/>
                                        <p:tgtEl>
                                          <p:spTgt spid="1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
                                            <p:txEl>
                                              <p:pRg st="3" end="3"/>
                                            </p:txEl>
                                          </p:spTgt>
                                        </p:tgtEl>
                                        <p:attrNameLst>
                                          <p:attrName>style.visibility</p:attrName>
                                        </p:attrNameLst>
                                      </p:cBhvr>
                                      <p:to>
                                        <p:strVal val="visible"/>
                                      </p:to>
                                    </p:set>
                                    <p:animEffect transition="in" filter="fade">
                                      <p:cBhvr>
                                        <p:cTn id="40" dur="500"/>
                                        <p:tgtEl>
                                          <p:spTgt spid="12">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fade">
                                      <p:cBhvr>
                                        <p:cTn id="50" dur="500"/>
                                        <p:tgtEl>
                                          <p:spTgt spid="9"/>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5" dur="500"/>
                                        <p:tgtEl>
                                          <p:spTgt spid="12">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500"/>
                                        <p:tgtEl>
                                          <p:spTgt spid="9"/>
                                        </p:tgtEl>
                                      </p:cBhvr>
                                    </p:animEffect>
                                  </p:childTnLst>
                                </p:cTn>
                              </p:par>
                            </p:childTnLst>
                          </p:cTn>
                        </p:par>
                      </p:childTnLst>
                    </p:cTn>
                  </p:par>
                  <p:par>
                    <p:cTn id="76" fill="hold">
                      <p:stCondLst>
                        <p:cond delay="indefinite"/>
                      </p:stCondLst>
                      <p:childTnLst>
                        <p:par>
                          <p:cTn id="77" fill="hold">
                            <p:stCondLst>
                              <p:cond delay="0"/>
                            </p:stCondLst>
                            <p:childTnLst>
                              <p:par>
                                <p:cTn id="78" presetID="5" presetClass="entr" presetSubtype="10" fill="hold" nodeType="clickEffect">
                                  <p:stCondLst>
                                    <p:cond delay="0"/>
                                  </p:stCondLst>
                                  <p:childTnLst>
                                    <p:set>
                                      <p:cBhvr>
                                        <p:cTn id="79" dur="1" fill="hold">
                                          <p:stCondLst>
                                            <p:cond delay="0"/>
                                          </p:stCondLst>
                                        </p:cTn>
                                        <p:tgtEl>
                                          <p:spTgt spid="12">
                                            <p:txEl>
                                              <p:pRg st="5" end="5"/>
                                            </p:txEl>
                                          </p:spTgt>
                                        </p:tgtEl>
                                        <p:attrNameLst>
                                          <p:attrName>style.visibility</p:attrName>
                                        </p:attrNameLst>
                                      </p:cBhvr>
                                      <p:to>
                                        <p:strVal val="visible"/>
                                      </p:to>
                                    </p:set>
                                    <p:animEffect transition="in" filter="checkerboard(across)">
                                      <p:cBhvr>
                                        <p:cTn id="80" dur="500"/>
                                        <p:tgtEl>
                                          <p:spTgt spid="12">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Effect transition="in" filter="fade">
                                      <p:cBhvr>
                                        <p:cTn id="85" dur="500"/>
                                        <p:tgtEl>
                                          <p:spTgt spid="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fade">
                                      <p:cBhvr>
                                        <p:cTn id="9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pic>
        <p:nvPicPr>
          <p:cNvPr id="56326"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512218" y="2512219"/>
            <a:ext cx="514350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Picture 5" descr="gachng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60723"/>
            <a:ext cx="9144000" cy="1202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6328" name="Picture 5"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6500019" y="2491581"/>
            <a:ext cx="5143500" cy="16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7" descr="BAR_EL~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72050"/>
            <a:ext cx="9144000"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685800" y="31083"/>
            <a:ext cx="8001000"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gì</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nữa</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là</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 :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ạ.(</a:t>
            </a:r>
            <a:r>
              <a:rPr lang="vi-VN" sz="1600" dirty="0">
                <a:solidFill>
                  <a:srgbClr val="000000"/>
                </a:solidFill>
                <a:latin typeface="Times New Roman" pitchFamily="18" charset="0"/>
                <a:cs typeface="Times New Roman" pitchFamily="18" charset="0"/>
              </a:rPr>
              <a:t>2-3 lần</a:t>
            </a:r>
            <a:r>
              <a:rPr lang="en-US" sz="1600" dirty="0">
                <a:solidFill>
                  <a:srgbClr val="000000"/>
                </a:solidFill>
                <a:latin typeface="Times New Roman" pitchFamily="18" charset="0"/>
                <a:cs typeface="Times New Roman" pitchFamily="18" charset="0"/>
              </a:rPr>
              <a:t>)</a:t>
            </a:r>
          </a:p>
          <a:p>
            <a:pPr lvl="0" eaLnBrk="1" fontAlgn="base" hangingPunct="1">
              <a:spcBef>
                <a:spcPct val="0"/>
              </a:spcBef>
              <a:spcAft>
                <a:spcPct val="0"/>
              </a:spcAft>
            </a:pP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đâu</a:t>
            </a:r>
            <a:r>
              <a:rPr lang="en-US" sz="1600" dirty="0">
                <a:solidFill>
                  <a:srgbClr val="000000"/>
                </a:solidFill>
                <a:latin typeface="Times New Roman" pitchFamily="18" charset="0"/>
                <a:cs typeface="Times New Roman" pitchFamily="18" charset="0"/>
              </a:rPr>
              <a:t>? Cho </a:t>
            </a:r>
            <a:r>
              <a:rPr lang="en-US" sz="1600" dirty="0" err="1">
                <a:solidFill>
                  <a:srgbClr val="000000"/>
                </a:solidFill>
                <a:latin typeface="Times New Roman" pitchFamily="18" charset="0"/>
                <a:cs typeface="Times New Roman" pitchFamily="18" charset="0"/>
              </a:rPr>
              <a:t>trẻ</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nhắc</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lại</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câu</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đây</a:t>
            </a:r>
            <a:r>
              <a:rPr lang="en-US" sz="1600" dirty="0">
                <a:solidFill>
                  <a:srgbClr val="000000"/>
                </a:solidFill>
                <a:latin typeface="Times New Roman" pitchFamily="18" charset="0"/>
                <a:cs typeface="Times New Roman" pitchFamily="18" charset="0"/>
              </a:rPr>
              <a:t> ạ.</a:t>
            </a:r>
            <a:r>
              <a:rPr lang="vi-VN" sz="1600" dirty="0">
                <a:solidFill>
                  <a:srgbClr val="000000"/>
                </a:solidFill>
                <a:latin typeface="Times New Roman" pitchFamily="18" charset="0"/>
                <a:cs typeface="Times New Roman" pitchFamily="18" charset="0"/>
              </a:rPr>
              <a:t> </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2-3 lần</a:t>
            </a:r>
            <a:r>
              <a:rPr lang="en-US" sz="1600" dirty="0" smtClean="0">
                <a:solidFill>
                  <a:srgbClr val="000000"/>
                </a:solidFill>
                <a:latin typeface="Times New Roman" pitchFamily="18" charset="0"/>
                <a:cs typeface="Times New Roman" pitchFamily="18" charset="0"/>
              </a:rPr>
              <a:t>)</a:t>
            </a:r>
            <a:endParaRPr lang="en-US" sz="1600" dirty="0" smtClean="0">
              <a:latin typeface="Times New Roman" pitchFamily="18" charset="0"/>
              <a:cs typeface="Times New Roman" pitchFamily="18" charset="0"/>
            </a:endParaRPr>
          </a:p>
          <a:p>
            <a:pPr eaLnBrk="1" fontAlgn="base" hangingPunct="1">
              <a:spcBef>
                <a:spcPct val="0"/>
              </a:spcBef>
              <a:spcAft>
                <a:spcPct val="0"/>
              </a:spcAft>
            </a:pP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là</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quả</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gì</a:t>
            </a:r>
            <a:r>
              <a:rPr lang="en-US" sz="1600" dirty="0" smtClean="0">
                <a:latin typeface="Times New Roman" pitchFamily="18" charset="0"/>
                <a:cs typeface="Times New Roman" pitchFamily="18" charset="0"/>
              </a:rPr>
              <a:t>? Cho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 : </a:t>
            </a:r>
            <a:r>
              <a:rPr lang="en-US" sz="1600" dirty="0" err="1" smtClean="0">
                <a:latin typeface="Times New Roman" pitchFamily="18" charset="0"/>
                <a:cs typeface="Times New Roman" pitchFamily="18" charset="0"/>
              </a:rPr>
              <a:t>Đây</a:t>
            </a:r>
            <a:r>
              <a:rPr lang="en-US" sz="1600" dirty="0" smtClean="0">
                <a:latin typeface="Times New Roman" pitchFamily="18" charset="0"/>
                <a:cs typeface="Times New Roman" pitchFamily="18" charset="0"/>
              </a:rPr>
              <a:t> </a:t>
            </a:r>
            <a:r>
              <a:rPr lang="en-US" sz="1600" dirty="0" err="1">
                <a:latin typeface="Times New Roman" pitchFamily="18" charset="0"/>
                <a:cs typeface="Times New Roman" pitchFamily="18" charset="0"/>
              </a:rPr>
              <a:t>là</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quả</a:t>
            </a:r>
            <a:r>
              <a:rPr lang="en-US" sz="1600" dirty="0">
                <a:latin typeface="Times New Roman" pitchFamily="18" charset="0"/>
                <a:cs typeface="Times New Roman" pitchFamily="18" charset="0"/>
              </a:rPr>
              <a:t> </a:t>
            </a:r>
            <a:r>
              <a:rPr lang="en-US" sz="1600" dirty="0" err="1">
                <a:latin typeface="Times New Roman" pitchFamily="18" charset="0"/>
                <a:cs typeface="Times New Roman" pitchFamily="18" charset="0"/>
              </a:rPr>
              <a:t>táo</a:t>
            </a:r>
            <a:r>
              <a:rPr lang="en-US" sz="1600" dirty="0">
                <a:latin typeface="Times New Roman" pitchFamily="18" charset="0"/>
                <a:cs typeface="Times New Roman" pitchFamily="18" charset="0"/>
              </a:rPr>
              <a:t> ạ! </a:t>
            </a:r>
            <a:r>
              <a:rPr lang="vi-VN" sz="1600" dirty="0" smtClean="0">
                <a:latin typeface="Times New Roman" pitchFamily="18" charset="0"/>
                <a:cs typeface="Times New Roman" pitchFamily="18" charset="0"/>
              </a:rPr>
              <a:t>( cả lớp,cá nhân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này màu gì?</a:t>
            </a:r>
            <a:r>
              <a:rPr lang="en-US" sz="1600" dirty="0" smtClean="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này</a:t>
            </a:r>
            <a:r>
              <a:rPr lang="en-US" sz="1600" dirty="0" smtClean="0">
                <a:solidFill>
                  <a:srgbClr val="000000"/>
                </a:solidFill>
                <a:latin typeface="Times New Roman" pitchFamily="18" charset="0"/>
                <a:cs typeface="Times New Roman" pitchFamily="18" charset="0"/>
              </a:rPr>
              <a:t> </a:t>
            </a:r>
            <a:r>
              <a:rPr lang="vi-VN" sz="1600" dirty="0" smtClean="0">
                <a:solidFill>
                  <a:srgbClr val="000000"/>
                </a:solidFill>
                <a:latin typeface="Times New Roman" pitchFamily="18" charset="0"/>
                <a:cs typeface="Times New Roman" pitchFamily="18" charset="0"/>
              </a:rPr>
              <a:t>màu đỏ</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a:t>
            </a:r>
            <a:r>
              <a:rPr lang="en-US" sz="1600" dirty="0">
                <a:latin typeface="Times New Roman" pitchFamily="18" charset="0"/>
                <a:cs typeface="Times New Roman" pitchFamily="18" charset="0"/>
              </a:rPr>
              <a:t>C</a:t>
            </a:r>
            <a:r>
              <a:rPr lang="en-US" sz="1600" dirty="0" smtClean="0">
                <a:latin typeface="Times New Roman" pitchFamily="18" charset="0"/>
                <a:cs typeface="Times New Roman" pitchFamily="18" charset="0"/>
              </a:rPr>
              <a:t>ho </a:t>
            </a:r>
            <a:r>
              <a:rPr lang="en-US" sz="1600" dirty="0" err="1" smtClean="0">
                <a:latin typeface="Times New Roman" pitchFamily="18" charset="0"/>
                <a:cs typeface="Times New Roman" pitchFamily="18" charset="0"/>
              </a:rPr>
              <a:t>trẻ</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nhắc</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lại</a:t>
            </a:r>
            <a:r>
              <a:rPr lang="vi-VN" sz="1600" dirty="0" smtClean="0">
                <a:latin typeface="Times New Roman" pitchFamily="18" charset="0"/>
                <a:cs typeface="Times New Roman" pitchFamily="18" charset="0"/>
              </a:rPr>
              <a:t> 2-3 lần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câu</a:t>
            </a:r>
            <a:r>
              <a:rPr lang="en-US" sz="1600" dirty="0" smtClean="0">
                <a:latin typeface="Times New Roman" pitchFamily="18" charset="0"/>
                <a:cs typeface="Times New Roman" pitchFamily="18" charset="0"/>
              </a:rPr>
              <a:t>:</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Quả</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táo</a:t>
            </a:r>
            <a:r>
              <a:rPr lang="en-US" sz="1600" dirty="0">
                <a:solidFill>
                  <a:srgbClr val="000000"/>
                </a:solidFill>
                <a:latin typeface="Times New Roman" pitchFamily="18" charset="0"/>
                <a:cs typeface="Times New Roman" pitchFamily="18" charset="0"/>
              </a:rPr>
              <a:t> </a:t>
            </a:r>
            <a:r>
              <a:rPr lang="vi-VN" sz="1600" dirty="0">
                <a:solidFill>
                  <a:srgbClr val="000000"/>
                </a:solidFill>
                <a:latin typeface="Times New Roman" pitchFamily="18" charset="0"/>
                <a:cs typeface="Times New Roman" pitchFamily="18" charset="0"/>
              </a:rPr>
              <a:t>màu đỏ ạ</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a:t>
            </a:r>
            <a:endParaRPr lang="vi-VN" sz="16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pPr>
            <a:r>
              <a:rPr lang="vi-VN" sz="1600" dirty="0" smtClean="0">
                <a:solidFill>
                  <a:srgbClr val="000000"/>
                </a:solidFill>
                <a:latin typeface="Times New Roman" pitchFamily="18" charset="0"/>
                <a:cs typeface="Times New Roman" pitchFamily="18" charset="0"/>
              </a:rPr>
              <a:t>Quả táo dùng để làm gì?</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Quả</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táo</a:t>
            </a:r>
            <a:r>
              <a:rPr lang="en-US" sz="1600" dirty="0" smtClean="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dùng</a:t>
            </a:r>
            <a:r>
              <a:rPr lang="en-US" sz="1600" dirty="0">
                <a:solidFill>
                  <a:srgbClr val="000000"/>
                </a:solidFill>
                <a:latin typeface="Times New Roman" pitchFamily="18" charset="0"/>
                <a:cs typeface="Times New Roman" pitchFamily="18" charset="0"/>
              </a:rPr>
              <a:t> </a:t>
            </a:r>
            <a:r>
              <a:rPr lang="en-US" sz="1600" dirty="0" err="1">
                <a:solidFill>
                  <a:srgbClr val="000000"/>
                </a:solidFill>
                <a:latin typeface="Times New Roman" pitchFamily="18" charset="0"/>
                <a:cs typeface="Times New Roman" pitchFamily="18" charset="0"/>
              </a:rPr>
              <a:t>để</a:t>
            </a:r>
            <a:r>
              <a:rPr lang="en-US" sz="16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ăn</a:t>
            </a:r>
            <a:r>
              <a:rPr lang="en-US" sz="1600" dirty="0" smtClean="0">
                <a:solidFill>
                  <a:srgbClr val="000000"/>
                </a:solidFill>
                <a:latin typeface="Times New Roman" pitchFamily="18" charset="0"/>
                <a:cs typeface="Times New Roman" pitchFamily="18" charset="0"/>
              </a:rPr>
              <a:t>.</a:t>
            </a:r>
            <a:r>
              <a:rPr lang="vi-VN" sz="1600" dirty="0" smtClean="0">
                <a:solidFill>
                  <a:srgbClr val="000000"/>
                </a:solidFill>
                <a:latin typeface="Times New Roman" pitchFamily="18" charset="0"/>
                <a:cs typeface="Times New Roman" pitchFamily="18" charset="0"/>
              </a:rPr>
              <a:t> Cho trẻ nhắc lại</a:t>
            </a:r>
            <a:r>
              <a:rPr lang="en-US" sz="2000" dirty="0">
                <a:solidFill>
                  <a:srgbClr val="000000"/>
                </a:solidFill>
                <a:latin typeface="Times New Roman" pitchFamily="18" charset="0"/>
                <a:cs typeface="Times New Roman" pitchFamily="18" charset="0"/>
              </a:rPr>
              <a:t> </a:t>
            </a:r>
            <a:r>
              <a:rPr lang="en-US" sz="1600" dirty="0" err="1" smtClean="0">
                <a:solidFill>
                  <a:srgbClr val="000000"/>
                </a:solidFill>
                <a:latin typeface="Times New Roman" pitchFamily="18" charset="0"/>
                <a:cs typeface="Times New Roman" pitchFamily="18" charset="0"/>
              </a:rPr>
              <a:t>từ</a:t>
            </a:r>
            <a:r>
              <a:rPr lang="en-US" sz="1600" dirty="0">
                <a:solidFill>
                  <a:srgbClr val="000000"/>
                </a:solidFill>
                <a:latin typeface="Times New Roman" pitchFamily="18" charset="0"/>
                <a:cs typeface="Times New Roman" pitchFamily="18" charset="0"/>
              </a:rPr>
              <a:t>:</a:t>
            </a:r>
            <a:r>
              <a:rPr lang="vi-VN" sz="1600" dirty="0">
                <a:solidFill>
                  <a:srgbClr val="000000"/>
                </a:solidFill>
                <a:latin typeface="Times New Roman" pitchFamily="18" charset="0"/>
                <a:cs typeface="Times New Roman" pitchFamily="18" charset="0"/>
              </a:rPr>
              <a:t> để ăn ạ. </a:t>
            </a: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vi-VN" sz="2000" dirty="0" smtClean="0">
              <a:solidFill>
                <a:srgbClr val="000000"/>
              </a:solidFill>
              <a:latin typeface="Times New Roman" pitchFamily="18" charset="0"/>
              <a:cs typeface="Times New Roman" pitchFamily="18" charset="0"/>
            </a:endParaRPr>
          </a:p>
          <a:p>
            <a:pPr eaLnBrk="1" fontAlgn="base" hangingPunct="1">
              <a:spcBef>
                <a:spcPct val="0"/>
              </a:spcBef>
              <a:spcAft>
                <a:spcPct val="0"/>
              </a:spcAft>
              <a:buFontTx/>
              <a:buChar char="-"/>
            </a:pPr>
            <a:endParaRPr lang="en-US" sz="2000" dirty="0" smtClean="0">
              <a:latin typeface="Times New Roman" pitchFamily="18" charset="0"/>
              <a:cs typeface="Times New Roman" pitchFamily="18" charset="0"/>
            </a:endParaRPr>
          </a:p>
          <a:p>
            <a:pPr eaLnBrk="1" fontAlgn="base" hangingPunct="1">
              <a:spcBef>
                <a:spcPct val="0"/>
              </a:spcBef>
              <a:spcAft>
                <a:spcPct val="0"/>
              </a:spcAft>
            </a:pP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1" y="3143250"/>
            <a:ext cx="4610419" cy="154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Content Placeholder 3"/>
          <p:cNvPicPr>
            <a:picLocks noGrp="1" noChangeAspect="1"/>
          </p:cNvPicPr>
          <p:nvPr>
            <p:ph sz="half" idx="1"/>
          </p:nvPr>
        </p:nvPicPr>
        <p:blipFill>
          <a:blip r:embed="rId6">
            <a:clrChange>
              <a:clrFrom>
                <a:srgbClr val="FFFFFF">
                  <a:alpha val="100000"/>
                </a:srgbClr>
              </a:clrFrom>
              <a:clrTo>
                <a:srgbClr val="FFFFFF">
                  <a:alpha val="100000"/>
                  <a:alpha val="0"/>
                </a:srgbClr>
              </a:clrTo>
            </a:clrChange>
          </a:blip>
          <a:stretch>
            <a:fillRect/>
          </a:stretch>
        </p:blipFill>
        <p:spPr>
          <a:xfrm>
            <a:off x="2172808" y="1378197"/>
            <a:ext cx="4075592" cy="3130056"/>
          </a:xfrm>
          <a:prstGeom prst="rect">
            <a:avLst/>
          </a:prstGeom>
        </p:spPr>
      </p:pic>
    </p:spTree>
    <p:custDataLst>
      <p:tags r:id="rId1"/>
    </p:custDataLst>
    <p:extLst>
      <p:ext uri="{BB962C8B-B14F-4D97-AF65-F5344CB8AC3E}">
        <p14:creationId xmlns:p14="http://schemas.microsoft.com/office/powerpoint/2010/main" val="560742175"/>
      </p:ext>
    </p:extLst>
  </p:cSld>
  <p:clrMapOvr>
    <a:masterClrMapping/>
  </p:clrMapOvr>
  <p:transition spd="slow" advTm="84468">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
                                            <p:txEl>
                                              <p:pRg st="2" end="2"/>
                                            </p:txEl>
                                          </p:spTgt>
                                        </p:tgtEl>
                                        <p:attrNameLst>
                                          <p:attrName>style.visibility</p:attrName>
                                        </p:attrNameLst>
                                      </p:cBhvr>
                                      <p:to>
                                        <p:strVal val="visible"/>
                                      </p:to>
                                    </p:set>
                                    <p:animEffect transition="in" filter="fade">
                                      <p:cBhvr>
                                        <p:cTn id="40" dur="500"/>
                                        <p:tgtEl>
                                          <p:spTgt spid="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5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ntr" presetSubtype="10" fill="hold" nodeType="clickEffect">
                                  <p:stCondLst>
                                    <p:cond delay="0"/>
                                  </p:stCondLst>
                                  <p:childTnLst>
                                    <p:set>
                                      <p:cBhvr>
                                        <p:cTn id="64" dur="1" fill="hold">
                                          <p:stCondLst>
                                            <p:cond delay="0"/>
                                          </p:stCondLst>
                                        </p:cTn>
                                        <p:tgtEl>
                                          <p:spTgt spid="2">
                                            <p:txEl>
                                              <p:pRg st="3" end="3"/>
                                            </p:txEl>
                                          </p:spTgt>
                                        </p:tgtEl>
                                        <p:attrNameLst>
                                          <p:attrName>style.visibility</p:attrName>
                                        </p:attrNameLst>
                                      </p:cBhvr>
                                      <p:to>
                                        <p:strVal val="visible"/>
                                      </p:to>
                                    </p:set>
                                    <p:animEffect transition="in" filter="checkerboard(across)">
                                      <p:cBhvr>
                                        <p:cTn id="65" dur="500"/>
                                        <p:tgtEl>
                                          <p:spTgt spid="2">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fade">
                                      <p:cBhvr>
                                        <p:cTn id="75" dur="500"/>
                                        <p:tgtEl>
                                          <p:spTgt spid="10"/>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2">
                                            <p:txEl>
                                              <p:pRg st="4" end="4"/>
                                            </p:txEl>
                                          </p:spTgt>
                                        </p:tgtEl>
                                        <p:attrNameLst>
                                          <p:attrName>style.visibility</p:attrName>
                                        </p:attrNameLst>
                                      </p:cBhvr>
                                      <p:to>
                                        <p:strVal val="visible"/>
                                      </p:to>
                                    </p:set>
                                    <p:animEffect transition="in" filter="barn(inVertical)">
                                      <p:cBhvr>
                                        <p:cTn id="80" dur="500"/>
                                        <p:tgtEl>
                                          <p:spTgt spid="2">
                                            <p:txEl>
                                              <p:pRg st="4" end="4"/>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0"/>
                                        </p:tgtEl>
                                        <p:attrNameLst>
                                          <p:attrName>style.visibility</p:attrName>
                                        </p:attrNameLst>
                                      </p:cBhvr>
                                      <p:to>
                                        <p:strVal val="visible"/>
                                      </p:to>
                                    </p:set>
                                    <p:animEffect transition="in" filter="fade">
                                      <p:cBhvr>
                                        <p:cTn id="85" dur="500"/>
                                        <p:tgtEl>
                                          <p:spTgt spid="10"/>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
                                        </p:tgtEl>
                                        <p:attrNameLst>
                                          <p:attrName>style.visibility</p:attrName>
                                        </p:attrNameLst>
                                      </p:cBhvr>
                                      <p:to>
                                        <p:strVal val="visible"/>
                                      </p:to>
                                    </p:set>
                                    <p:animEffect transition="in" filter="fade">
                                      <p:cBhvr>
                                        <p:cTn id="9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uiExpand="1"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571500"/>
          </a:xfrm>
        </p:spPr>
        <p:txBody>
          <a:bodyPr/>
          <a:lstStyle/>
          <a:p>
            <a:r>
              <a:rPr lang="vi-VN" sz="2000" dirty="0" smtClean="0">
                <a:latin typeface="Times New Roman" pitchFamily="18" charset="0"/>
                <a:cs typeface="Times New Roman" pitchFamily="18" charset="0"/>
              </a:rPr>
              <a:t>Trẻ tập nói câu ghép: Đây là quả gì còn đây là quả gì?(cho trẻ nhắc lại 2 lần)</a:t>
            </a:r>
            <a:r>
              <a:rPr lang="vi-VN" sz="2400" dirty="0" smtClean="0">
                <a:latin typeface="Times New Roman" pitchFamily="18" charset="0"/>
                <a:cs typeface="Times New Roman" pitchFamily="18" charset="0"/>
              </a:rPr>
              <a:t> </a:t>
            </a:r>
            <a:br>
              <a:rPr lang="vi-VN" sz="2400" dirty="0" smtClean="0">
                <a:latin typeface="Times New Roman" pitchFamily="18" charset="0"/>
                <a:cs typeface="Times New Roman" pitchFamily="18" charset="0"/>
              </a:rPr>
            </a:br>
            <a:endParaRPr lang="en-US" sz="2800" dirty="0">
              <a:solidFill>
                <a:schemeClr val="accent1">
                  <a:lumMod val="50000"/>
                </a:schemeClr>
              </a:solidFill>
              <a:latin typeface="Times New Roman" pitchFamily="18" charset="0"/>
              <a:cs typeface="Times New Roman" pitchFamily="18"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1504950"/>
            <a:ext cx="4571999" cy="283204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6801" y="1143001"/>
            <a:ext cx="4111255" cy="3314700"/>
          </a:xfrm>
          <a:prstGeom prst="rect">
            <a:avLst/>
          </a:prstGeom>
        </p:spPr>
      </p:pic>
      <p:sp>
        <p:nvSpPr>
          <p:cNvPr id="6" name="Rectangle 5"/>
          <p:cNvSpPr/>
          <p:nvPr/>
        </p:nvSpPr>
        <p:spPr>
          <a:xfrm>
            <a:off x="457200" y="514350"/>
            <a:ext cx="7924800" cy="769441"/>
          </a:xfrm>
          <a:prstGeom prst="rect">
            <a:avLst/>
          </a:prstGeom>
        </p:spPr>
        <p:txBody>
          <a:bodyPr wrap="square">
            <a:spAutoFit/>
          </a:bodyPr>
          <a:lstStyle/>
          <a:p>
            <a:r>
              <a:rPr lang="vi-VN" sz="2000" dirty="0" smtClean="0">
                <a:solidFill>
                  <a:schemeClr val="accent1">
                    <a:lumMod val="50000"/>
                  </a:schemeClr>
                </a:solidFill>
                <a:latin typeface="Times New Roman" pitchFamily="18" charset="0"/>
                <a:cs typeface="Times New Roman" pitchFamily="18" charset="0"/>
              </a:rPr>
              <a:t>Quả xoài và quả táo đều dùng để ăn, khi chín đều có mùi thơm và </a:t>
            </a:r>
            <a:r>
              <a:rPr lang="vi-VN" sz="2000" smtClean="0">
                <a:solidFill>
                  <a:schemeClr val="accent1">
                    <a:lumMod val="50000"/>
                  </a:schemeClr>
                </a:solidFill>
                <a:latin typeface="Times New Roman" pitchFamily="18" charset="0"/>
                <a:cs typeface="Times New Roman" pitchFamily="18" charset="0"/>
              </a:rPr>
              <a:t>vị ngọt</a:t>
            </a:r>
            <a:endParaRPr lang="en-US" sz="2000" smtClean="0">
              <a:solidFill>
                <a:schemeClr val="accent1">
                  <a:lumMod val="50000"/>
                </a:schemeClr>
              </a:solidFill>
              <a:latin typeface="Times New Roman" pitchFamily="18" charset="0"/>
              <a:cs typeface="Times New Roman" pitchFamily="18" charset="0"/>
            </a:endParaRPr>
          </a:p>
          <a:p>
            <a:r>
              <a:rPr lang="en-US" sz="2000" smtClean="0">
                <a:solidFill>
                  <a:schemeClr val="accent1">
                    <a:lumMod val="50000"/>
                  </a:schemeClr>
                </a:solidFill>
                <a:latin typeface="Times New Roman" pitchFamily="18" charset="0"/>
                <a:cs typeface="Times New Roman" pitchFamily="18" charset="0"/>
              </a:rPr>
              <a:t>( trẻ tự thử nghiệm về mùi và vị của quả chín)</a:t>
            </a:r>
            <a:r>
              <a:rPr lang="vi-VN" sz="2000" smtClean="0">
                <a:solidFill>
                  <a:schemeClr val="accent1">
                    <a:lumMod val="50000"/>
                  </a:schemeClr>
                </a:solidFill>
                <a:latin typeface="Times New Roman" pitchFamily="18" charset="0"/>
                <a:cs typeface="Times New Roman" pitchFamily="18" charset="0"/>
              </a:rPr>
              <a:t>.</a:t>
            </a:r>
            <a:r>
              <a:rPr lang="vi-VN" sz="2400" smtClean="0">
                <a:solidFill>
                  <a:schemeClr val="accent1">
                    <a:lumMod val="50000"/>
                  </a:schemeClr>
                </a:solidFill>
                <a:latin typeface="Times New Roman" pitchFamily="18" charset="0"/>
                <a:cs typeface="Times New Roman" pitchFamily="18" charset="0"/>
              </a:rPr>
              <a:t> </a:t>
            </a:r>
            <a:endParaRPr lang="en-US" sz="2000" dirty="0"/>
          </a:p>
        </p:txBody>
      </p:sp>
    </p:spTree>
    <p:custDataLst>
      <p:tags r:id="rId1"/>
    </p:custDataLst>
  </p:cSld>
  <p:clrMapOvr>
    <a:masterClrMapping/>
  </p:clrMapOvr>
  <p:transition spd="slow" advTm="40599">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8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8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1000" fill="hold"/>
                                        <p:tgtEl>
                                          <p:spTgt spid="5"/>
                                        </p:tgtEl>
                                        <p:attrNameLst>
                                          <p:attrName>ppt_w</p:attrName>
                                        </p:attrNameLst>
                                      </p:cBhvr>
                                      <p:tavLst>
                                        <p:tav tm="0">
                                          <p:val>
                                            <p:fltVal val="0"/>
                                          </p:val>
                                        </p:tav>
                                        <p:tav tm="100000">
                                          <p:val>
                                            <p:strVal val="#ppt_w"/>
                                          </p:val>
                                        </p:tav>
                                      </p:tavLst>
                                    </p:anim>
                                    <p:anim calcmode="lin" valueType="num">
                                      <p:cBhvr>
                                        <p:cTn id="28" dur="1000" fill="hold"/>
                                        <p:tgtEl>
                                          <p:spTgt spid="5"/>
                                        </p:tgtEl>
                                        <p:attrNameLst>
                                          <p:attrName>ppt_h</p:attrName>
                                        </p:attrNameLst>
                                      </p:cBhvr>
                                      <p:tavLst>
                                        <p:tav tm="0">
                                          <p:val>
                                            <p:fltVal val="0"/>
                                          </p:val>
                                        </p:tav>
                                        <p:tav tm="100000">
                                          <p:val>
                                            <p:strVal val="#ppt_h"/>
                                          </p:val>
                                        </p:tav>
                                      </p:tavLst>
                                    </p:anim>
                                    <p:animEffect transition="in" filter="fade">
                                      <p:cBhvr>
                                        <p:cTn id="29" dur="10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p:cTn id="34" dur="1000" fill="hold"/>
                                        <p:tgtEl>
                                          <p:spTgt spid="4"/>
                                        </p:tgtEl>
                                        <p:attrNameLst>
                                          <p:attrName>ppt_w</p:attrName>
                                        </p:attrNameLst>
                                      </p:cBhvr>
                                      <p:tavLst>
                                        <p:tav tm="0">
                                          <p:val>
                                            <p:fltVal val="0"/>
                                          </p:val>
                                        </p:tav>
                                        <p:tav tm="100000">
                                          <p:val>
                                            <p:strVal val="#ppt_w"/>
                                          </p:val>
                                        </p:tav>
                                      </p:tavLst>
                                    </p:anim>
                                    <p:anim calcmode="lin" valueType="num">
                                      <p:cBhvr>
                                        <p:cTn id="35" dur="1000" fill="hold"/>
                                        <p:tgtEl>
                                          <p:spTgt spid="4"/>
                                        </p:tgtEl>
                                        <p:attrNameLst>
                                          <p:attrName>ppt_h</p:attrName>
                                        </p:attrNameLst>
                                      </p:cBhvr>
                                      <p:tavLst>
                                        <p:tav tm="0">
                                          <p:val>
                                            <p:fltVal val="0"/>
                                          </p:val>
                                        </p:tav>
                                        <p:tav tm="100000">
                                          <p:val>
                                            <p:strVal val="#ppt_h"/>
                                          </p:val>
                                        </p:tav>
                                      </p:tavLst>
                                    </p:anim>
                                    <p:animEffect transition="in" filter="fade">
                                      <p:cBhvr>
                                        <p:cTn id="36" dur="1000"/>
                                        <p:tgtEl>
                                          <p:spTgt spid="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 calcmode="lin" valueType="num">
                                      <p:cBhvr>
                                        <p:cTn id="41" dur="1000" fill="hold"/>
                                        <p:tgtEl>
                                          <p:spTgt spid="5"/>
                                        </p:tgtEl>
                                        <p:attrNameLst>
                                          <p:attrName>ppt_w</p:attrName>
                                        </p:attrNameLst>
                                      </p:cBhvr>
                                      <p:tavLst>
                                        <p:tav tm="0">
                                          <p:val>
                                            <p:fltVal val="0"/>
                                          </p:val>
                                        </p:tav>
                                        <p:tav tm="100000">
                                          <p:val>
                                            <p:strVal val="#ppt_w"/>
                                          </p:val>
                                        </p:tav>
                                      </p:tavLst>
                                    </p:anim>
                                    <p:anim calcmode="lin" valueType="num">
                                      <p:cBhvr>
                                        <p:cTn id="42" dur="1000" fill="hold"/>
                                        <p:tgtEl>
                                          <p:spTgt spid="5"/>
                                        </p:tgtEl>
                                        <p:attrNameLst>
                                          <p:attrName>ppt_h</p:attrName>
                                        </p:attrNameLst>
                                      </p:cBhvr>
                                      <p:tavLst>
                                        <p:tav tm="0">
                                          <p:val>
                                            <p:fltVal val="0"/>
                                          </p:val>
                                        </p:tav>
                                        <p:tav tm="100000">
                                          <p:val>
                                            <p:strVal val="#ppt_h"/>
                                          </p:val>
                                        </p:tav>
                                      </p:tavLst>
                                    </p:anim>
                                    <p:animEffect transition="in" filter="fade">
                                      <p:cBhvr>
                                        <p:cTn id="43" dur="10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nodeType="clickEffect">
                                  <p:stCondLst>
                                    <p:cond delay="100"/>
                                  </p:stCondLst>
                                  <p:childTnLst>
                                    <p:set>
                                      <p:cBhvr>
                                        <p:cTn id="47" dur="1" fill="hold">
                                          <p:stCondLst>
                                            <p:cond delay="0"/>
                                          </p:stCondLst>
                                        </p:cTn>
                                        <p:tgtEl>
                                          <p:spTgt spid="4"/>
                                        </p:tgtEl>
                                        <p:attrNameLst>
                                          <p:attrName>style.visibility</p:attrName>
                                        </p:attrNameLst>
                                      </p:cBhvr>
                                      <p:to>
                                        <p:strVal val="visible"/>
                                      </p:to>
                                    </p:set>
                                    <p:anim calcmode="lin" valueType="num">
                                      <p:cBhvr>
                                        <p:cTn id="48" dur="1400" fill="hold"/>
                                        <p:tgtEl>
                                          <p:spTgt spid="4"/>
                                        </p:tgtEl>
                                        <p:attrNameLst>
                                          <p:attrName>ppt_w</p:attrName>
                                        </p:attrNameLst>
                                      </p:cBhvr>
                                      <p:tavLst>
                                        <p:tav tm="0">
                                          <p:val>
                                            <p:fltVal val="0"/>
                                          </p:val>
                                        </p:tav>
                                        <p:tav tm="100000">
                                          <p:val>
                                            <p:strVal val="#ppt_w"/>
                                          </p:val>
                                        </p:tav>
                                      </p:tavLst>
                                    </p:anim>
                                    <p:anim calcmode="lin" valueType="num">
                                      <p:cBhvr>
                                        <p:cTn id="49" dur="1400" fill="hold"/>
                                        <p:tgtEl>
                                          <p:spTgt spid="4"/>
                                        </p:tgtEl>
                                        <p:attrNameLst>
                                          <p:attrName>ppt_h</p:attrName>
                                        </p:attrNameLst>
                                      </p:cBhvr>
                                      <p:tavLst>
                                        <p:tav tm="0">
                                          <p:val>
                                            <p:fltVal val="0"/>
                                          </p:val>
                                        </p:tav>
                                        <p:tav tm="100000">
                                          <p:val>
                                            <p:strVal val="#ppt_h"/>
                                          </p:val>
                                        </p:tav>
                                      </p:tavLst>
                                    </p:anim>
                                    <p:animEffect transition="in" filter="fade">
                                      <p:cBhvr>
                                        <p:cTn id="50" dur="14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 calcmode="lin" valueType="num">
                                      <p:cBhvr>
                                        <p:cTn id="55" dur="1000" fill="hold"/>
                                        <p:tgtEl>
                                          <p:spTgt spid="5"/>
                                        </p:tgtEl>
                                        <p:attrNameLst>
                                          <p:attrName>ppt_w</p:attrName>
                                        </p:attrNameLst>
                                      </p:cBhvr>
                                      <p:tavLst>
                                        <p:tav tm="0">
                                          <p:val>
                                            <p:fltVal val="0"/>
                                          </p:val>
                                        </p:tav>
                                        <p:tav tm="100000">
                                          <p:val>
                                            <p:strVal val="#ppt_w"/>
                                          </p:val>
                                        </p:tav>
                                      </p:tavLst>
                                    </p:anim>
                                    <p:anim calcmode="lin" valueType="num">
                                      <p:cBhvr>
                                        <p:cTn id="56" dur="1000" fill="hold"/>
                                        <p:tgtEl>
                                          <p:spTgt spid="5"/>
                                        </p:tgtEl>
                                        <p:attrNameLst>
                                          <p:attrName>ppt_h</p:attrName>
                                        </p:attrNameLst>
                                      </p:cBhvr>
                                      <p:tavLst>
                                        <p:tav tm="0">
                                          <p:val>
                                            <p:fltVal val="0"/>
                                          </p:val>
                                        </p:tav>
                                        <p:tav tm="100000">
                                          <p:val>
                                            <p:strVal val="#ppt_h"/>
                                          </p:val>
                                        </p:tav>
                                      </p:tavLst>
                                    </p:anim>
                                    <p:animEffect transition="in" filter="fade">
                                      <p:cBhvr>
                                        <p:cTn id="57" dur="1000"/>
                                        <p:tgtEl>
                                          <p:spTgt spid="5"/>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0" fill="hold" nodeType="clickEffect">
                                  <p:stCondLst>
                                    <p:cond delay="0"/>
                                  </p:stCondLst>
                                  <p:childTnLst>
                                    <p:set>
                                      <p:cBhvr>
                                        <p:cTn id="61" dur="1" fill="hold">
                                          <p:stCondLst>
                                            <p:cond delay="0"/>
                                          </p:stCondLst>
                                        </p:cTn>
                                        <p:tgtEl>
                                          <p:spTgt spid="4"/>
                                        </p:tgtEl>
                                        <p:attrNameLst>
                                          <p:attrName>style.visibility</p:attrName>
                                        </p:attrNameLst>
                                      </p:cBhvr>
                                      <p:to>
                                        <p:strVal val="visible"/>
                                      </p:to>
                                    </p:set>
                                    <p:anim calcmode="lin" valueType="num">
                                      <p:cBhvr>
                                        <p:cTn id="62" dur="1000" fill="hold"/>
                                        <p:tgtEl>
                                          <p:spTgt spid="4"/>
                                        </p:tgtEl>
                                        <p:attrNameLst>
                                          <p:attrName>ppt_w</p:attrName>
                                        </p:attrNameLst>
                                      </p:cBhvr>
                                      <p:tavLst>
                                        <p:tav tm="0">
                                          <p:val>
                                            <p:fltVal val="0"/>
                                          </p:val>
                                        </p:tav>
                                        <p:tav tm="100000">
                                          <p:val>
                                            <p:strVal val="#ppt_w"/>
                                          </p:val>
                                        </p:tav>
                                      </p:tavLst>
                                    </p:anim>
                                    <p:anim calcmode="lin" valueType="num">
                                      <p:cBhvr>
                                        <p:cTn id="63" dur="1000" fill="hold"/>
                                        <p:tgtEl>
                                          <p:spTgt spid="4"/>
                                        </p:tgtEl>
                                        <p:attrNameLst>
                                          <p:attrName>ppt_h</p:attrName>
                                        </p:attrNameLst>
                                      </p:cBhvr>
                                      <p:tavLst>
                                        <p:tav tm="0">
                                          <p:val>
                                            <p:fltVal val="0"/>
                                          </p:val>
                                        </p:tav>
                                        <p:tav tm="100000">
                                          <p:val>
                                            <p:strVal val="#ppt_h"/>
                                          </p:val>
                                        </p:tav>
                                      </p:tavLst>
                                    </p:anim>
                                    <p:animEffect transition="in" filter="fade">
                                      <p:cBhvr>
                                        <p:cTn id="64" dur="1000"/>
                                        <p:tgtEl>
                                          <p:spTgt spid="4"/>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0" fill="hold" nodeType="clickEffect">
                                  <p:stCondLst>
                                    <p:cond delay="0"/>
                                  </p:stCondLst>
                                  <p:childTnLst>
                                    <p:set>
                                      <p:cBhvr>
                                        <p:cTn id="68" dur="1" fill="hold">
                                          <p:stCondLst>
                                            <p:cond delay="0"/>
                                          </p:stCondLst>
                                        </p:cTn>
                                        <p:tgtEl>
                                          <p:spTgt spid="5"/>
                                        </p:tgtEl>
                                        <p:attrNameLst>
                                          <p:attrName>style.visibility</p:attrName>
                                        </p:attrNameLst>
                                      </p:cBhvr>
                                      <p:to>
                                        <p:strVal val="visible"/>
                                      </p:to>
                                    </p:set>
                                    <p:anim calcmode="lin" valueType="num">
                                      <p:cBhvr>
                                        <p:cTn id="69" dur="1000" fill="hold"/>
                                        <p:tgtEl>
                                          <p:spTgt spid="5"/>
                                        </p:tgtEl>
                                        <p:attrNameLst>
                                          <p:attrName>ppt_w</p:attrName>
                                        </p:attrNameLst>
                                      </p:cBhvr>
                                      <p:tavLst>
                                        <p:tav tm="0">
                                          <p:val>
                                            <p:fltVal val="0"/>
                                          </p:val>
                                        </p:tav>
                                        <p:tav tm="100000">
                                          <p:val>
                                            <p:strVal val="#ppt_w"/>
                                          </p:val>
                                        </p:tav>
                                      </p:tavLst>
                                    </p:anim>
                                    <p:anim calcmode="lin" valueType="num">
                                      <p:cBhvr>
                                        <p:cTn id="70" dur="1000" fill="hold"/>
                                        <p:tgtEl>
                                          <p:spTgt spid="5"/>
                                        </p:tgtEl>
                                        <p:attrNameLst>
                                          <p:attrName>ppt_h</p:attrName>
                                        </p:attrNameLst>
                                      </p:cBhvr>
                                      <p:tavLst>
                                        <p:tav tm="0">
                                          <p:val>
                                            <p:fltVal val="0"/>
                                          </p:val>
                                        </p:tav>
                                        <p:tav tm="100000">
                                          <p:val>
                                            <p:strVal val="#ppt_h"/>
                                          </p:val>
                                        </p:tav>
                                      </p:tavLst>
                                    </p:anim>
                                    <p:animEffect transition="in" filter="fade">
                                      <p:cBhvr>
                                        <p:cTn id="71" dur="1000"/>
                                        <p:tgtEl>
                                          <p:spTgt spid="5"/>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grpId="1" nodeType="clickEffect">
                                  <p:stCondLst>
                                    <p:cond delay="0"/>
                                  </p:stCondLst>
                                  <p:childTnLst>
                                    <p:animEffect transition="out" filter="checkerboard(across)">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 presetClass="entr" presetSubtype="10" fill="hold" nodeType="clickEffect">
                                  <p:stCondLst>
                                    <p:cond delay="0"/>
                                  </p:stCondLst>
                                  <p:childTnLst>
                                    <p:set>
                                      <p:cBhvr>
                                        <p:cTn id="80" dur="1" fill="hold">
                                          <p:stCondLst>
                                            <p:cond delay="0"/>
                                          </p:stCondLst>
                                        </p:cTn>
                                        <p:tgtEl>
                                          <p:spTgt spid="6">
                                            <p:txEl>
                                              <p:pRg st="0" end="0"/>
                                            </p:txEl>
                                          </p:spTgt>
                                        </p:tgtEl>
                                        <p:attrNameLst>
                                          <p:attrName>style.visibility</p:attrName>
                                        </p:attrNameLst>
                                      </p:cBhvr>
                                      <p:to>
                                        <p:strVal val="visible"/>
                                      </p:to>
                                    </p:set>
                                    <p:animEffect transition="in" filter="checkerboard(across)">
                                      <p:cBhvr>
                                        <p:cTn id="81" dur="500"/>
                                        <p:tgtEl>
                                          <p:spTgt spid="6">
                                            <p:txEl>
                                              <p:pRg st="0" end="0"/>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ntr" presetSubtype="10" fill="hold" nodeType="clickEffect">
                                  <p:stCondLst>
                                    <p:cond delay="0"/>
                                  </p:stCondLst>
                                  <p:childTnLst>
                                    <p:set>
                                      <p:cBhvr>
                                        <p:cTn id="85" dur="1" fill="hold">
                                          <p:stCondLst>
                                            <p:cond delay="0"/>
                                          </p:stCondLst>
                                        </p:cTn>
                                        <p:tgtEl>
                                          <p:spTgt spid="6">
                                            <p:txEl>
                                              <p:pRg st="1" end="1"/>
                                            </p:txEl>
                                          </p:spTgt>
                                        </p:tgtEl>
                                        <p:attrNameLst>
                                          <p:attrName>style.visibility</p:attrName>
                                        </p:attrNameLst>
                                      </p:cBhvr>
                                      <p:to>
                                        <p:strVal val="visible"/>
                                      </p:to>
                                    </p:set>
                                    <p:animEffect transition="in" filter="checkerboard(across)">
                                      <p:cBhvr>
                                        <p:cTn id="86"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err="1" smtClean="0">
                <a:latin typeface="Times New Roman" pitchFamily="18" charset="0"/>
                <a:cs typeface="Times New Roman" pitchFamily="18" charset="0"/>
              </a:rPr>
              <a:t>Mở</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rộng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Ngoài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đỏ</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còn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xoài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và</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quả</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táo</a:t>
            </a:r>
            <a:r>
              <a:rPr lang="vi-VN" sz="2400" dirty="0" smtClean="0">
                <a:latin typeface="Times New Roman" pitchFamily="18" charset="0"/>
                <a:cs typeface="Times New Roman" pitchFamily="18" charset="0"/>
              </a:rPr>
              <a:t> có</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màu</a:t>
            </a:r>
            <a:r>
              <a:rPr lang="vi-VN"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khác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nữa</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đấy</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pic>
        <p:nvPicPr>
          <p:cNvPr id="2050" name="Picture 2" descr="CÂY XOÀI ÚC GIỐNG.QUẢ TO TỪ 1Kg ĐẾN 1.5Kg | Shopee Việt Na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56" b="100000" l="2969" r="98125"/>
                    </a14:imgEffect>
                  </a14:imgLayer>
                </a14:imgProps>
              </a:ext>
              <a:ext uri="{28A0092B-C50C-407E-A947-70E740481C1C}">
                <a14:useLocalDpi xmlns:a14="http://schemas.microsoft.com/office/drawing/2010/main" val="0"/>
              </a:ext>
            </a:extLst>
          </a:blip>
          <a:srcRect/>
          <a:stretch>
            <a:fillRect/>
          </a:stretch>
        </p:blipFill>
        <p:spPr bwMode="auto">
          <a:xfrm>
            <a:off x="6248401" y="914400"/>
            <a:ext cx="2622593" cy="18288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XẾP HẠNG CÁC LOẠI XOÀI – CHẠM KHÁNH HÒA"/>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2" b="97041" l="6053" r="96053"/>
                    </a14:imgEffect>
                  </a14:imgLayer>
                </a14:imgProps>
              </a:ext>
              <a:ext uri="{28A0092B-C50C-407E-A947-70E740481C1C}">
                <a14:useLocalDpi xmlns:a14="http://schemas.microsoft.com/office/drawing/2010/main" val="0"/>
              </a:ext>
            </a:extLst>
          </a:blip>
          <a:srcRect/>
          <a:stretch>
            <a:fillRect/>
          </a:stretch>
        </p:blipFill>
        <p:spPr bwMode="auto">
          <a:xfrm>
            <a:off x="3200401" y="1050711"/>
            <a:ext cx="2895601" cy="173883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Xoài Chín bổ rẻ lại thơm ngon - được cung cấp Thực phẩm Đồng Xanh"/>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8750" l="4375" r="100000"/>
                    </a14:imgEffect>
                  </a14:imgLayer>
                </a14:imgProps>
              </a:ext>
              <a:ext uri="{28A0092B-C50C-407E-A947-70E740481C1C}">
                <a14:useLocalDpi xmlns:a14="http://schemas.microsoft.com/office/drawing/2010/main" val="0"/>
              </a:ext>
            </a:extLst>
          </a:blip>
          <a:srcRect/>
          <a:stretch>
            <a:fillRect/>
          </a:stretch>
        </p:blipFill>
        <p:spPr bwMode="auto">
          <a:xfrm>
            <a:off x="228600" y="1042988"/>
            <a:ext cx="2514600" cy="157162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n png - imagen transparente descarga gratuita"/>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96556" l="10000" r="90000"/>
                    </a14:imgEffect>
                  </a14:imgLayer>
                </a14:imgProps>
              </a:ext>
              <a:ext uri="{28A0092B-C50C-407E-A947-70E740481C1C}">
                <a14:useLocalDpi xmlns:a14="http://schemas.microsoft.com/office/drawing/2010/main" val="0"/>
              </a:ext>
            </a:extLst>
          </a:blip>
          <a:srcRect/>
          <a:stretch>
            <a:fillRect/>
          </a:stretch>
        </p:blipFill>
        <p:spPr bwMode="auto">
          <a:xfrm>
            <a:off x="381000" y="3047108"/>
            <a:ext cx="2575869" cy="1931902"/>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10" descr="Táo xanh New Zealand - Táo Granny Smith"/>
          <p:cNvSpPr>
            <a:spLocks noChangeAspect="1" noChangeArrowheads="1"/>
          </p:cNvSpPr>
          <p:nvPr/>
        </p:nvSpPr>
        <p:spPr bwMode="auto">
          <a:xfrm>
            <a:off x="155575" y="-108347"/>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2" descr="Táo xanh New Zealand - Táo Granny Smith"/>
          <p:cNvSpPr>
            <a:spLocks noChangeAspect="1" noChangeArrowheads="1"/>
          </p:cNvSpPr>
          <p:nvPr/>
        </p:nvSpPr>
        <p:spPr bwMode="auto">
          <a:xfrm>
            <a:off x="307975" y="5953"/>
            <a:ext cx="3048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2" name="Picture 14" descr="Táo xanh New Zealand - Táo Granny Smith"/>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146" b="98712" l="0" r="100000"/>
                    </a14:imgEffect>
                  </a14:imgLayer>
                </a14:imgProps>
              </a:ext>
              <a:ext uri="{28A0092B-C50C-407E-A947-70E740481C1C}">
                <a14:useLocalDpi xmlns:a14="http://schemas.microsoft.com/office/drawing/2010/main" val="0"/>
              </a:ext>
            </a:extLst>
          </a:blip>
          <a:srcRect/>
          <a:stretch>
            <a:fillRect/>
          </a:stretch>
        </p:blipFill>
        <p:spPr bwMode="auto">
          <a:xfrm>
            <a:off x="3194222" y="3047108"/>
            <a:ext cx="2671368" cy="1823522"/>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ĐÀI TIẾNG NÓI VIỆT NAM"/>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65591" y="3047108"/>
            <a:ext cx="3278410" cy="182352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84357950"/>
      </p:ext>
    </p:extLst>
  </p:cSld>
  <p:clrMapOvr>
    <a:masterClrMapping/>
  </p:clrMapOvr>
  <p:transition spd="slow" advTm="24027">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barn(inVertical)">
                                      <p:cBhvr>
                                        <p:cTn id="7" dur="500"/>
                                        <p:tgtEl>
                                          <p:spTgt spid="2054"/>
                                        </p:tgtEl>
                                      </p:cBhvr>
                                    </p:animEffect>
                                  </p:childTnLst>
                                </p:cTn>
                              </p:par>
                              <p:par>
                                <p:cTn id="8" presetID="16" presetClass="entr" presetSubtype="21" fill="hold" nodeType="withEffect">
                                  <p:stCondLst>
                                    <p:cond delay="0"/>
                                  </p:stCondLst>
                                  <p:childTnLst>
                                    <p:set>
                                      <p:cBhvr>
                                        <p:cTn id="9" dur="1" fill="hold">
                                          <p:stCondLst>
                                            <p:cond delay="0"/>
                                          </p:stCondLst>
                                        </p:cTn>
                                        <p:tgtEl>
                                          <p:spTgt spid="2056"/>
                                        </p:tgtEl>
                                        <p:attrNameLst>
                                          <p:attrName>style.visibility</p:attrName>
                                        </p:attrNameLst>
                                      </p:cBhvr>
                                      <p:to>
                                        <p:strVal val="visible"/>
                                      </p:to>
                                    </p:set>
                                    <p:animEffect transition="in" filter="barn(inVertical)">
                                      <p:cBhvr>
                                        <p:cTn id="10" dur="500"/>
                                        <p:tgtEl>
                                          <p:spTgt spid="205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062"/>
                                        </p:tgtEl>
                                        <p:attrNameLst>
                                          <p:attrName>style.visibility</p:attrName>
                                        </p:attrNameLst>
                                      </p:cBhvr>
                                      <p:to>
                                        <p:strVal val="visible"/>
                                      </p:to>
                                    </p:set>
                                    <p:animEffect transition="in" filter="barn(inVertical)">
                                      <p:cBhvr>
                                        <p:cTn id="25" dur="500"/>
                                        <p:tgtEl>
                                          <p:spTgt spid="206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64"/>
                                        </p:tgtEl>
                                        <p:attrNameLst>
                                          <p:attrName>style.visibility</p:attrName>
                                        </p:attrNameLst>
                                      </p:cBhvr>
                                      <p:to>
                                        <p:strVal val="visible"/>
                                      </p:to>
                                    </p:set>
                                    <p:animEffect transition="in" filter="barn(inVertical)">
                                      <p:cBhvr>
                                        <p:cTn id="30" dur="500"/>
                                        <p:tgtEl>
                                          <p:spTgt spid="20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63229"/>
          </a:xfrm>
        </p:spPr>
        <p:txBody>
          <a:bodyPr/>
          <a:lstStyle/>
          <a:p>
            <a:r>
              <a:rPr lang="vi-VN" sz="2000" i="1" dirty="0" smtClean="0">
                <a:solidFill>
                  <a:schemeClr val="accent1">
                    <a:lumMod val="50000"/>
                  </a:schemeClr>
                </a:solidFill>
                <a:latin typeface="Times New Roman" pitchFamily="18" charset="0"/>
                <a:cs typeface="Times New Roman" pitchFamily="18" charset="0"/>
              </a:rPr>
              <a:t>* Giáo dục: </a:t>
            </a:r>
            <a:r>
              <a:rPr lang="vi-VN" sz="2000" dirty="0">
                <a:latin typeface="Times New Roman" pitchFamily="18" charset="0"/>
                <a:cs typeface="Times New Roman" pitchFamily="18" charset="0"/>
              </a:rPr>
              <a:t>Q</a:t>
            </a:r>
            <a:r>
              <a:rPr lang="vi-VN" sz="2000" dirty="0" smtClean="0">
                <a:latin typeface="Times New Roman" pitchFamily="18" charset="0"/>
                <a:cs typeface="Times New Roman" pitchFamily="18" charset="0"/>
              </a:rPr>
              <a:t>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a:t>
            </a:r>
            <a:endParaRPr lang="en-US" sz="2400" dirty="0">
              <a:latin typeface="Times New Roman" pitchFamily="18" charset="0"/>
              <a:cs typeface="Times New Roman" pitchFamily="18" charset="0"/>
            </a:endParaRPr>
          </a:p>
        </p:txBody>
      </p:sp>
      <p:pic>
        <p:nvPicPr>
          <p:cNvPr id="3074" name="Picture 2" descr="Gọt táo siêu đẹp dành đãi khách đến nhà"/>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1" y="1091032"/>
            <a:ext cx="4001530" cy="19321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ách trình bày trái câ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2" y="1091032"/>
            <a:ext cx="5105399" cy="19321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ách làm sinh tố xoài ngon mát nhìn là muốn uố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023146"/>
            <a:ext cx="2209800" cy="212035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làm sinh tố táo tươi mát và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86" y="2995342"/>
            <a:ext cx="2324014" cy="214815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Nước ép xoài Le Fruit chai thuỷ tinh 250ml – Happy Trade"/>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285" b="100000" l="10000" r="90000"/>
                    </a14:imgEffect>
                  </a14:imgLayer>
                </a14:imgProps>
              </a:ext>
              <a:ext uri="{28A0092B-C50C-407E-A947-70E740481C1C}">
                <a14:useLocalDpi xmlns:a14="http://schemas.microsoft.com/office/drawing/2010/main" val="0"/>
              </a:ext>
            </a:extLst>
          </a:blip>
          <a:srcRect/>
          <a:stretch>
            <a:fillRect/>
          </a:stretch>
        </p:blipFill>
        <p:spPr bwMode="auto">
          <a:xfrm>
            <a:off x="4124248" y="3200400"/>
            <a:ext cx="2809953" cy="19431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Nước Ép Sun-Up Táo Đỏ - Nước Ép Hoa Quả Đậm Đặc Thơm Ngon"/>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200" b="99200" l="10000" r="90000"/>
                    </a14:imgEffect>
                  </a14:imgLayer>
                </a14:imgProps>
              </a:ext>
              <a:ext uri="{28A0092B-C50C-407E-A947-70E740481C1C}">
                <a14:useLocalDpi xmlns:a14="http://schemas.microsoft.com/office/drawing/2010/main" val="0"/>
              </a:ext>
            </a:extLst>
          </a:blip>
          <a:srcRect/>
          <a:stretch>
            <a:fillRect/>
          </a:stretch>
        </p:blipFill>
        <p:spPr bwMode="auto">
          <a:xfrm>
            <a:off x="6934201" y="3023146"/>
            <a:ext cx="2594919" cy="212035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spd="slow" advTm="30044">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par>
                                <p:cTn id="8" presetID="16" presetClass="entr" presetSubtype="21"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barn(inVertical)">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animEffect transition="in" filter="barn(inVertical)">
                                      <p:cBhvr>
                                        <p:cTn id="15" dur="500"/>
                                        <p:tgtEl>
                                          <p:spTgt spid="3078"/>
                                        </p:tgtEl>
                                      </p:cBhvr>
                                    </p:animEffect>
                                  </p:childTnLst>
                                </p:cTn>
                              </p:par>
                              <p:par>
                                <p:cTn id="16" presetID="16" presetClass="entr" presetSubtype="21" fill="hold" nodeType="withEffect">
                                  <p:stCondLst>
                                    <p:cond delay="0"/>
                                  </p:stCondLst>
                                  <p:childTnLst>
                                    <p:set>
                                      <p:cBhvr>
                                        <p:cTn id="17" dur="1" fill="hold">
                                          <p:stCondLst>
                                            <p:cond delay="0"/>
                                          </p:stCondLst>
                                        </p:cTn>
                                        <p:tgtEl>
                                          <p:spTgt spid="3080"/>
                                        </p:tgtEl>
                                        <p:attrNameLst>
                                          <p:attrName>style.visibility</p:attrName>
                                        </p:attrNameLst>
                                      </p:cBhvr>
                                      <p:to>
                                        <p:strVal val="visible"/>
                                      </p:to>
                                    </p:set>
                                    <p:animEffect transition="in" filter="barn(inVertical)">
                                      <p:cBhvr>
                                        <p:cTn id="18" dur="500"/>
                                        <p:tgtEl>
                                          <p:spTgt spid="308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barn(inVertical)">
                                      <p:cBhvr>
                                        <p:cTn id="23" dur="500"/>
                                        <p:tgtEl>
                                          <p:spTgt spid="3082"/>
                                        </p:tgtEl>
                                      </p:cBhvr>
                                    </p:animEffect>
                                  </p:childTnLst>
                                </p:cTn>
                              </p:par>
                              <p:par>
                                <p:cTn id="24" presetID="16" presetClass="entr" presetSubtype="21" fill="hold" nodeType="withEffect">
                                  <p:stCondLst>
                                    <p:cond delay="0"/>
                                  </p:stCondLst>
                                  <p:childTnLst>
                                    <p:set>
                                      <p:cBhvr>
                                        <p:cTn id="25" dur="1" fill="hold">
                                          <p:stCondLst>
                                            <p:cond delay="0"/>
                                          </p:stCondLst>
                                        </p:cTn>
                                        <p:tgtEl>
                                          <p:spTgt spid="3084"/>
                                        </p:tgtEl>
                                        <p:attrNameLst>
                                          <p:attrName>style.visibility</p:attrName>
                                        </p:attrNameLst>
                                      </p:cBhvr>
                                      <p:to>
                                        <p:strVal val="visible"/>
                                      </p:to>
                                    </p:set>
                                    <p:animEffect transition="in" filter="barn(inVertical)">
                                      <p:cBhvr>
                                        <p:cTn id="26" dur="500"/>
                                        <p:tgtEl>
                                          <p:spTgt spid="3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195738" y="1035844"/>
            <a:ext cx="59576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lvl="0"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Thử</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tài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của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bé</a:t>
            </a:r>
            <a:r>
              <a:rPr lang="en-US" sz="2400" dirty="0" smtClean="0">
                <a:solidFill>
                  <a:prstClr val="black"/>
                </a:solidFill>
                <a:latin typeface="Times New Roman" pitchFamily="18" charset="0"/>
                <a:cs typeface="Times New Roman" pitchFamily="18" charset="0"/>
              </a:rPr>
              <a:t>: </a:t>
            </a:r>
            <a:r>
              <a:rPr lang="vi-VN" sz="2400" dirty="0" smtClean="0">
                <a:solidFill>
                  <a:prstClr val="black"/>
                </a:solidFill>
                <a:latin typeface="Times New Roman" pitchFamily="18" charset="0"/>
                <a:cs typeface="Times New Roman" pitchFamily="18" charset="0"/>
              </a:rPr>
              <a:t>Bé </a:t>
            </a:r>
            <a:r>
              <a:rPr lang="en-US" sz="2400" dirty="0" err="1" smtClean="0">
                <a:solidFill>
                  <a:prstClr val="black"/>
                </a:solidFill>
                <a:latin typeface="Times New Roman" pitchFamily="18" charset="0"/>
                <a:cs typeface="Times New Roman" pitchFamily="18" charset="0"/>
              </a:rPr>
              <a:t>gọi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tên</a:t>
            </a:r>
            <a:r>
              <a:rPr lang="vi-VN" sz="2400" dirty="0" smtClean="0">
                <a:solidFill>
                  <a:prstClr val="black"/>
                </a:solidFill>
                <a:latin typeface="Times New Roman" pitchFamily="18" charset="0"/>
                <a:cs typeface="Times New Roman" pitchFamily="18" charset="0"/>
              </a:rPr>
              <a:t> quả.</a:t>
            </a: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smtClean="0">
                <a:solidFill>
                  <a:prstClr val="black"/>
                </a:solidFill>
                <a:latin typeface="Times New Roman" pitchFamily="18" charset="0"/>
                <a:cs typeface="Times New Roman" pitchFamily="18" charset="0"/>
              </a:rPr>
              <a:t> </a:t>
            </a:r>
            <a:endParaRPr lang="en-US" sz="2400" dirty="0">
              <a:solidFill>
                <a:prstClr val="black"/>
              </a:solidFill>
              <a:latin typeface="Times New Roman" pitchFamily="18" charset="0"/>
              <a:cs typeface="Times New Roman" pitchFamily="18" charset="0"/>
            </a:endParaRP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100000" l="1215" r="99190"/>
                    </a14:imgEffect>
                  </a14:imgLayer>
                </a14:imgProps>
              </a:ext>
              <a:ext uri="{28A0092B-C50C-407E-A947-70E740481C1C}">
                <a14:useLocalDpi xmlns:a14="http://schemas.microsoft.com/office/drawing/2010/main" val="0"/>
              </a:ext>
            </a:extLst>
          </a:blip>
          <a:stretch>
            <a:fillRect/>
          </a:stretch>
        </p:blipFill>
        <p:spPr>
          <a:xfrm>
            <a:off x="3498145" y="1453220"/>
            <a:ext cx="2096645" cy="1369353"/>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342" y="1445839"/>
            <a:ext cx="2800350" cy="134138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93342" y="2854781"/>
            <a:ext cx="2686050" cy="1278731"/>
          </a:xfrm>
          <a:prstGeom prst="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2262" l="9967" r="89701"/>
                    </a14:imgEffect>
                  </a14:imgLayer>
                </a14:imgProps>
              </a:ext>
              <a:ext uri="{28A0092B-C50C-407E-A947-70E740481C1C}">
                <a14:useLocalDpi xmlns:a14="http://schemas.microsoft.com/office/drawing/2010/main" val="0"/>
              </a:ext>
            </a:extLst>
          </a:blip>
          <a:stretch>
            <a:fillRect/>
          </a:stretch>
        </p:blipFill>
        <p:spPr>
          <a:xfrm>
            <a:off x="5940152" y="2895735"/>
            <a:ext cx="2671122" cy="1239441"/>
          </a:xfrm>
          <a:prstGeom prst="rect">
            <a:avLst/>
          </a:prstGeom>
        </p:spPr>
      </p:pic>
      <p:pic>
        <p:nvPicPr>
          <p:cNvPr id="19" name="Picture 18"/>
          <p:cNvPicPr>
            <a:picLocks noChangeAspect="1"/>
          </p:cNvPicPr>
          <p:nvPr/>
        </p:nvPicPr>
        <p:blipFill>
          <a:blip r:embed="rId12">
            <a:extLst>
              <a:ext uri="{BEBA8EAE-BF5A-486C-A8C5-ECC9F3942E4B}">
                <a14:imgProps xmlns:a14="http://schemas.microsoft.com/office/drawing/2010/main">
                  <a14:imgLayer r:embed="rId13">
                    <a14:imgEffect>
                      <a14:backgroundRemoval t="9129" b="88797" l="4800" r="96000"/>
                    </a14:imgEffect>
                  </a14:imgLayer>
                </a14:imgProps>
              </a:ext>
              <a:ext uri="{28A0092B-C50C-407E-A947-70E740481C1C}">
                <a14:useLocalDpi xmlns:a14="http://schemas.microsoft.com/office/drawing/2010/main" val="0"/>
              </a:ext>
            </a:extLst>
          </a:blip>
          <a:stretch>
            <a:fillRect/>
          </a:stretch>
        </p:blipFill>
        <p:spPr>
          <a:xfrm>
            <a:off x="5811300" y="1438846"/>
            <a:ext cx="2648694" cy="1355366"/>
          </a:xfrm>
          <a:prstGeom prst="rect">
            <a:avLst/>
          </a:prstGeom>
        </p:spPr>
      </p:pic>
      <p:pic>
        <p:nvPicPr>
          <p:cNvPr id="20" name="Picture 19"/>
          <p:cNvPicPr>
            <a:picLocks noChangeAspect="1"/>
          </p:cNvPicPr>
          <p:nvPr/>
        </p:nvPicPr>
        <p:blipFill>
          <a:blip r:embed="rId14">
            <a:extLst>
              <a:ext uri="{BEBA8EAE-BF5A-486C-A8C5-ECC9F3942E4B}">
                <a14:imgProps xmlns:a14="http://schemas.microsoft.com/office/drawing/2010/main">
                  <a14:imgLayer r:embed="rId15">
                    <a14:imgEffect>
                      <a14:backgroundRemoval t="2844" b="94787" l="9205" r="89540"/>
                    </a14:imgEffect>
                  </a14:imgLayer>
                </a14:imgProps>
              </a:ext>
              <a:ext uri="{28A0092B-C50C-407E-A947-70E740481C1C}">
                <a14:useLocalDpi xmlns:a14="http://schemas.microsoft.com/office/drawing/2010/main" val="0"/>
              </a:ext>
            </a:extLst>
          </a:blip>
          <a:stretch>
            <a:fillRect/>
          </a:stretch>
        </p:blipFill>
        <p:spPr>
          <a:xfrm rot="16200000">
            <a:off x="3966628" y="2455267"/>
            <a:ext cx="1445162" cy="2244189"/>
          </a:xfrm>
          <a:prstGeom prst="rect">
            <a:avLst/>
          </a:prstGeom>
        </p:spPr>
      </p:pic>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2709105849"/>
      </p:ext>
    </p:extLst>
  </p:cSld>
  <p:clrMapOvr>
    <a:masterClrMapping/>
  </p:clrMapOvr>
  <mc:AlternateContent xmlns:mc="http://schemas.openxmlformats.org/markup-compatibility/2006" xmlns:p14="http://schemas.microsoft.com/office/powerpoint/2010/main">
    <mc:Choice Requires="p14">
      <p:transition spd="slow" p14:dur="2000" advTm="61054"/>
    </mc:Choice>
    <mc:Fallback xmlns="">
      <p:transition spd="slow" advTm="61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par>
                                <p:cTn id="12" presetID="6" presetClass="entr" presetSubtype="16"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ircle(in)">
                                      <p:cBhvr>
                                        <p:cTn id="14" dur="500"/>
                                        <p:tgtEl>
                                          <p:spTgt spid="12"/>
                                        </p:tgtEl>
                                      </p:cBhvr>
                                    </p:animEffect>
                                  </p:childTnLst>
                                </p:cTn>
                              </p:par>
                              <p:par>
                                <p:cTn id="15" presetID="6"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500"/>
                                        <p:tgtEl>
                                          <p:spTgt spid="17"/>
                                        </p:tgtEl>
                                      </p:cBhvr>
                                    </p:animEffect>
                                  </p:childTnLst>
                                </p:cTn>
                              </p:par>
                              <p:par>
                                <p:cTn id="21" presetID="6" presetClass="entr" presetSubtype="16"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500"/>
                                        <p:tgtEl>
                                          <p:spTgt spid="20"/>
                                        </p:tgtEl>
                                      </p:cBhvr>
                                    </p:animEffect>
                                  </p:childTnLst>
                                </p:cTn>
                              </p:par>
                              <p:par>
                                <p:cTn id="24" presetID="6" presetClass="entr" presetSubtype="16"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circle(i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500" fill="hold"/>
                                        <p:tgtEl>
                                          <p:spTgt spid="12"/>
                                        </p:tgtEl>
                                        <p:attrNameLst>
                                          <p:attrName>ppt_w</p:attrName>
                                        </p:attrNameLst>
                                      </p:cBhvr>
                                      <p:tavLst>
                                        <p:tav tm="0">
                                          <p:val>
                                            <p:fltVal val="0"/>
                                          </p:val>
                                        </p:tav>
                                        <p:tav tm="100000">
                                          <p:val>
                                            <p:strVal val="#ppt_w"/>
                                          </p:val>
                                        </p:tav>
                                      </p:tavLst>
                                    </p:anim>
                                    <p:anim calcmode="lin" valueType="num">
                                      <p:cBhvr>
                                        <p:cTn id="32" dur="500" fill="hold"/>
                                        <p:tgtEl>
                                          <p:spTgt spid="12"/>
                                        </p:tgtEl>
                                        <p:attrNameLst>
                                          <p:attrName>ppt_h</p:attrName>
                                        </p:attrNameLst>
                                      </p:cBhvr>
                                      <p:tavLst>
                                        <p:tav tm="0">
                                          <p:val>
                                            <p:fltVal val="0"/>
                                          </p:val>
                                        </p:tav>
                                        <p:tav tm="100000">
                                          <p:val>
                                            <p:strVal val="#ppt_h"/>
                                          </p:val>
                                        </p:tav>
                                      </p:tavLst>
                                    </p:anim>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fltVal val="0"/>
                                          </p:val>
                                        </p:tav>
                                        <p:tav tm="100000">
                                          <p:val>
                                            <p:strVal val="#ppt_h"/>
                                          </p:val>
                                        </p:tav>
                                      </p:tavLst>
                                    </p:anim>
                                    <p:animEffect transition="in" filter="fade">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 calcmode="lin" valueType="num">
                                      <p:cBhvr>
                                        <p:cTn id="52" dur="500" fill="hold"/>
                                        <p:tgtEl>
                                          <p:spTgt spid="20"/>
                                        </p:tgtEl>
                                        <p:attrNameLst>
                                          <p:attrName>ppt_w</p:attrName>
                                        </p:attrNameLst>
                                      </p:cBhvr>
                                      <p:tavLst>
                                        <p:tav tm="0">
                                          <p:val>
                                            <p:fltVal val="0"/>
                                          </p:val>
                                        </p:tav>
                                        <p:tav tm="100000">
                                          <p:val>
                                            <p:strVal val="#ppt_w"/>
                                          </p:val>
                                        </p:tav>
                                      </p:tavLst>
                                    </p:anim>
                                    <p:anim calcmode="lin" valueType="num">
                                      <p:cBhvr>
                                        <p:cTn id="53" dur="500" fill="hold"/>
                                        <p:tgtEl>
                                          <p:spTgt spid="20"/>
                                        </p:tgtEl>
                                        <p:attrNameLst>
                                          <p:attrName>ppt_h</p:attrName>
                                        </p:attrNameLst>
                                      </p:cBhvr>
                                      <p:tavLst>
                                        <p:tav tm="0">
                                          <p:val>
                                            <p:fltVal val="0"/>
                                          </p:val>
                                        </p:tav>
                                        <p:tav tm="100000">
                                          <p:val>
                                            <p:strVal val="#ppt_h"/>
                                          </p:val>
                                        </p:tav>
                                      </p:tavLst>
                                    </p:anim>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p:cTn id="59" dur="500" fill="hold"/>
                                        <p:tgtEl>
                                          <p:spTgt spid="20"/>
                                        </p:tgtEl>
                                        <p:attrNameLst>
                                          <p:attrName>ppt_w</p:attrName>
                                        </p:attrNameLst>
                                      </p:cBhvr>
                                      <p:tavLst>
                                        <p:tav tm="0">
                                          <p:val>
                                            <p:fltVal val="0"/>
                                          </p:val>
                                        </p:tav>
                                        <p:tav tm="100000">
                                          <p:val>
                                            <p:strVal val="#ppt_w"/>
                                          </p:val>
                                        </p:tav>
                                      </p:tavLst>
                                    </p:anim>
                                    <p:anim calcmode="lin" valueType="num">
                                      <p:cBhvr>
                                        <p:cTn id="60" dur="500" fill="hold"/>
                                        <p:tgtEl>
                                          <p:spTgt spid="20"/>
                                        </p:tgtEl>
                                        <p:attrNameLst>
                                          <p:attrName>ppt_h</p:attrName>
                                        </p:attrNameLst>
                                      </p:cBhvr>
                                      <p:tavLst>
                                        <p:tav tm="0">
                                          <p:val>
                                            <p:fltVal val="0"/>
                                          </p:val>
                                        </p:tav>
                                        <p:tav tm="100000">
                                          <p:val>
                                            <p:strVal val="#ppt_h"/>
                                          </p:val>
                                        </p:tav>
                                      </p:tavLst>
                                    </p:anim>
                                    <p:animEffect transition="in" filter="fade">
                                      <p:cBhvr>
                                        <p:cTn id="61" dur="500"/>
                                        <p:tgtEl>
                                          <p:spTgt spid="20"/>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nodeType="clickEffect">
                                  <p:stCondLst>
                                    <p:cond delay="0"/>
                                  </p:stCondLst>
                                  <p:childTnLst>
                                    <p:set>
                                      <p:cBhvr>
                                        <p:cTn id="65" dur="1" fill="hold">
                                          <p:stCondLst>
                                            <p:cond delay="0"/>
                                          </p:stCondLst>
                                        </p:cTn>
                                        <p:tgtEl>
                                          <p:spTgt spid="18"/>
                                        </p:tgtEl>
                                        <p:attrNameLst>
                                          <p:attrName>style.visibility</p:attrName>
                                        </p:attrNameLst>
                                      </p:cBhvr>
                                      <p:to>
                                        <p:strVal val="visible"/>
                                      </p:to>
                                    </p:set>
                                    <p:anim calcmode="lin" valueType="num">
                                      <p:cBhvr>
                                        <p:cTn id="66" dur="500" fill="hold"/>
                                        <p:tgtEl>
                                          <p:spTgt spid="18"/>
                                        </p:tgtEl>
                                        <p:attrNameLst>
                                          <p:attrName>ppt_w</p:attrName>
                                        </p:attrNameLst>
                                      </p:cBhvr>
                                      <p:tavLst>
                                        <p:tav tm="0">
                                          <p:val>
                                            <p:fltVal val="0"/>
                                          </p:val>
                                        </p:tav>
                                        <p:tav tm="100000">
                                          <p:val>
                                            <p:strVal val="#ppt_w"/>
                                          </p:val>
                                        </p:tav>
                                      </p:tavLst>
                                    </p:anim>
                                    <p:anim calcmode="lin" valueType="num">
                                      <p:cBhvr>
                                        <p:cTn id="67" dur="500" fill="hold"/>
                                        <p:tgtEl>
                                          <p:spTgt spid="18"/>
                                        </p:tgtEl>
                                        <p:attrNameLst>
                                          <p:attrName>ppt_h</p:attrName>
                                        </p:attrNameLst>
                                      </p:cBhvr>
                                      <p:tavLst>
                                        <p:tav tm="0">
                                          <p:val>
                                            <p:fltVal val="0"/>
                                          </p:val>
                                        </p:tav>
                                        <p:tav tm="100000">
                                          <p:val>
                                            <p:strVal val="#ppt_h"/>
                                          </p:val>
                                        </p:tav>
                                      </p:tavLst>
                                    </p:anim>
                                    <p:animEffect transition="in" filter="fade">
                                      <p:cBhvr>
                                        <p:cTn id="68" dur="500"/>
                                        <p:tgtEl>
                                          <p:spTgt spid="18"/>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18"/>
                                        </p:tgtEl>
                                        <p:attrNameLst>
                                          <p:attrName>style.visibility</p:attrName>
                                        </p:attrNameLst>
                                      </p:cBhvr>
                                      <p:to>
                                        <p:strVal val="visible"/>
                                      </p:to>
                                    </p:set>
                                    <p:anim calcmode="lin" valueType="num">
                                      <p:cBhvr>
                                        <p:cTn id="73" dur="500" fill="hold"/>
                                        <p:tgtEl>
                                          <p:spTgt spid="18"/>
                                        </p:tgtEl>
                                        <p:attrNameLst>
                                          <p:attrName>ppt_w</p:attrName>
                                        </p:attrNameLst>
                                      </p:cBhvr>
                                      <p:tavLst>
                                        <p:tav tm="0">
                                          <p:val>
                                            <p:fltVal val="0"/>
                                          </p:val>
                                        </p:tav>
                                        <p:tav tm="100000">
                                          <p:val>
                                            <p:strVal val="#ppt_w"/>
                                          </p:val>
                                        </p:tav>
                                      </p:tavLst>
                                    </p:anim>
                                    <p:anim calcmode="lin" valueType="num">
                                      <p:cBhvr>
                                        <p:cTn id="74" dur="500" fill="hold"/>
                                        <p:tgtEl>
                                          <p:spTgt spid="18"/>
                                        </p:tgtEl>
                                        <p:attrNameLst>
                                          <p:attrName>ppt_h</p:attrName>
                                        </p:attrNameLst>
                                      </p:cBhvr>
                                      <p:tavLst>
                                        <p:tav tm="0">
                                          <p:val>
                                            <p:fltVal val="0"/>
                                          </p:val>
                                        </p:tav>
                                        <p:tav tm="100000">
                                          <p:val>
                                            <p:strVal val="#ppt_h"/>
                                          </p:val>
                                        </p:tav>
                                      </p:tavLst>
                                    </p:anim>
                                    <p:animEffect transition="in" filter="fade">
                                      <p:cBhvr>
                                        <p:cTn id="75" dur="50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ntr" presetSubtype="16" fill="hold" nodeType="clickEffect">
                                  <p:stCondLst>
                                    <p:cond delay="0"/>
                                  </p:stCondLst>
                                  <p:childTnLst>
                                    <p:set>
                                      <p:cBhvr>
                                        <p:cTn id="86" dur="1" fill="hold">
                                          <p:stCondLst>
                                            <p:cond delay="0"/>
                                          </p:stCondLst>
                                        </p:cTn>
                                        <p:tgtEl>
                                          <p:spTgt spid="14"/>
                                        </p:tgtEl>
                                        <p:attrNameLst>
                                          <p:attrName>style.visibility</p:attrName>
                                        </p:attrNameLst>
                                      </p:cBhvr>
                                      <p:to>
                                        <p:strVal val="visible"/>
                                      </p:to>
                                    </p:set>
                                    <p:anim calcmode="lin" valueType="num">
                                      <p:cBhvr>
                                        <p:cTn id="87" dur="500" fill="hold"/>
                                        <p:tgtEl>
                                          <p:spTgt spid="14"/>
                                        </p:tgtEl>
                                        <p:attrNameLst>
                                          <p:attrName>ppt_w</p:attrName>
                                        </p:attrNameLst>
                                      </p:cBhvr>
                                      <p:tavLst>
                                        <p:tav tm="0">
                                          <p:val>
                                            <p:fltVal val="0"/>
                                          </p:val>
                                        </p:tav>
                                        <p:tav tm="100000">
                                          <p:val>
                                            <p:strVal val="#ppt_w"/>
                                          </p:val>
                                        </p:tav>
                                      </p:tavLst>
                                    </p:anim>
                                    <p:anim calcmode="lin" valueType="num">
                                      <p:cBhvr>
                                        <p:cTn id="88" dur="500" fill="hold"/>
                                        <p:tgtEl>
                                          <p:spTgt spid="14"/>
                                        </p:tgtEl>
                                        <p:attrNameLst>
                                          <p:attrName>ppt_h</p:attrName>
                                        </p:attrNameLst>
                                      </p:cBhvr>
                                      <p:tavLst>
                                        <p:tav tm="0">
                                          <p:val>
                                            <p:fltVal val="0"/>
                                          </p:val>
                                        </p:tav>
                                        <p:tav tm="100000">
                                          <p:val>
                                            <p:strVal val="#ppt_h"/>
                                          </p:val>
                                        </p:tav>
                                      </p:tavLst>
                                    </p:anim>
                                    <p:animEffect transition="in" filter="fade">
                                      <p:cBhvr>
                                        <p:cTn id="89" dur="500"/>
                                        <p:tgtEl>
                                          <p:spTgt spid="14"/>
                                        </p:tgtEl>
                                      </p:cBhvr>
                                    </p:animEffect>
                                  </p:childTnLst>
                                </p:cTn>
                              </p:par>
                            </p:childTnLst>
                          </p:cTn>
                        </p:par>
                      </p:childTnLst>
                    </p:cTn>
                  </p:par>
                  <p:par>
                    <p:cTn id="90" fill="hold">
                      <p:stCondLst>
                        <p:cond delay="indefinite"/>
                      </p:stCondLst>
                      <p:childTnLst>
                        <p:par>
                          <p:cTn id="91" fill="hold">
                            <p:stCondLst>
                              <p:cond delay="0"/>
                            </p:stCondLst>
                            <p:childTnLst>
                              <p:par>
                                <p:cTn id="92" presetID="53" presetClass="entr" presetSubtype="16" fill="hold" nodeType="clickEffect">
                                  <p:stCondLst>
                                    <p:cond delay="0"/>
                                  </p:stCondLst>
                                  <p:childTnLst>
                                    <p:set>
                                      <p:cBhvr>
                                        <p:cTn id="93" dur="1" fill="hold">
                                          <p:stCondLst>
                                            <p:cond delay="0"/>
                                          </p:stCondLst>
                                        </p:cTn>
                                        <p:tgtEl>
                                          <p:spTgt spid="17"/>
                                        </p:tgtEl>
                                        <p:attrNameLst>
                                          <p:attrName>style.visibility</p:attrName>
                                        </p:attrNameLst>
                                      </p:cBhvr>
                                      <p:to>
                                        <p:strVal val="visible"/>
                                      </p:to>
                                    </p:set>
                                    <p:anim calcmode="lin" valueType="num">
                                      <p:cBhvr>
                                        <p:cTn id="94" dur="500" fill="hold"/>
                                        <p:tgtEl>
                                          <p:spTgt spid="17"/>
                                        </p:tgtEl>
                                        <p:attrNameLst>
                                          <p:attrName>ppt_w</p:attrName>
                                        </p:attrNameLst>
                                      </p:cBhvr>
                                      <p:tavLst>
                                        <p:tav tm="0">
                                          <p:val>
                                            <p:fltVal val="0"/>
                                          </p:val>
                                        </p:tav>
                                        <p:tav tm="100000">
                                          <p:val>
                                            <p:strVal val="#ppt_w"/>
                                          </p:val>
                                        </p:tav>
                                      </p:tavLst>
                                    </p:anim>
                                    <p:anim calcmode="lin" valueType="num">
                                      <p:cBhvr>
                                        <p:cTn id="95" dur="500" fill="hold"/>
                                        <p:tgtEl>
                                          <p:spTgt spid="17"/>
                                        </p:tgtEl>
                                        <p:attrNameLst>
                                          <p:attrName>ppt_h</p:attrName>
                                        </p:attrNameLst>
                                      </p:cBhvr>
                                      <p:tavLst>
                                        <p:tav tm="0">
                                          <p:val>
                                            <p:fltVal val="0"/>
                                          </p:val>
                                        </p:tav>
                                        <p:tav tm="100000">
                                          <p:val>
                                            <p:strVal val="#ppt_h"/>
                                          </p:val>
                                        </p:tav>
                                      </p:tavLst>
                                    </p:anim>
                                    <p:animEffect transition="in" filter="fade">
                                      <p:cBhvr>
                                        <p:cTn id="96" dur="500"/>
                                        <p:tgtEl>
                                          <p:spTgt spid="17"/>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nodeType="clickEffect">
                                  <p:stCondLst>
                                    <p:cond delay="0"/>
                                  </p:stCondLst>
                                  <p:childTnLst>
                                    <p:set>
                                      <p:cBhvr>
                                        <p:cTn id="100" dur="1" fill="hold">
                                          <p:stCondLst>
                                            <p:cond delay="0"/>
                                          </p:stCondLst>
                                        </p:cTn>
                                        <p:tgtEl>
                                          <p:spTgt spid="17"/>
                                        </p:tgtEl>
                                        <p:attrNameLst>
                                          <p:attrName>style.visibility</p:attrName>
                                        </p:attrNameLst>
                                      </p:cBhvr>
                                      <p:to>
                                        <p:strVal val="visible"/>
                                      </p:to>
                                    </p:set>
                                    <p:anim calcmode="lin" valueType="num">
                                      <p:cBhvr>
                                        <p:cTn id="101" dur="500" fill="hold"/>
                                        <p:tgtEl>
                                          <p:spTgt spid="17"/>
                                        </p:tgtEl>
                                        <p:attrNameLst>
                                          <p:attrName>ppt_w</p:attrName>
                                        </p:attrNameLst>
                                      </p:cBhvr>
                                      <p:tavLst>
                                        <p:tav tm="0">
                                          <p:val>
                                            <p:fltVal val="0"/>
                                          </p:val>
                                        </p:tav>
                                        <p:tav tm="100000">
                                          <p:val>
                                            <p:strVal val="#ppt_w"/>
                                          </p:val>
                                        </p:tav>
                                      </p:tavLst>
                                    </p:anim>
                                    <p:anim calcmode="lin" valueType="num">
                                      <p:cBhvr>
                                        <p:cTn id="102" dur="500" fill="hold"/>
                                        <p:tgtEl>
                                          <p:spTgt spid="17"/>
                                        </p:tgtEl>
                                        <p:attrNameLst>
                                          <p:attrName>ppt_h</p:attrName>
                                        </p:attrNameLst>
                                      </p:cBhvr>
                                      <p:tavLst>
                                        <p:tav tm="0">
                                          <p:val>
                                            <p:fltVal val="0"/>
                                          </p:val>
                                        </p:tav>
                                        <p:tav tm="100000">
                                          <p:val>
                                            <p:strVal val="#ppt_h"/>
                                          </p:val>
                                        </p:tav>
                                      </p:tavLst>
                                    </p:anim>
                                    <p:animEffect transition="in" filter="fade">
                                      <p:cBhvr>
                                        <p:cTn id="10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4" fill="hold" display="0">
                  <p:stCondLst>
                    <p:cond delay="indefinite"/>
                  </p:stCondLst>
                  <p:endCondLst>
                    <p:cond evt="onStopAudio" delay="0">
                      <p:tgtEl>
                        <p:sldTgt/>
                      </p:tgtEl>
                    </p:cond>
                  </p:endCondLst>
                </p:cTn>
                <p:tgtEl>
                  <p:spTgt spid="7"/>
                </p:tgtEl>
              </p:cMediaNode>
            </p:audio>
          </p:childTnLst>
        </p:cTn>
      </p:par>
    </p:tnLst>
  </p:timing>
  <p:extLst mod="1">
    <p:ext uri="{E180D4A7-C9FB-4DFB-919C-405C955672EB}">
      <p14:showEvtLst xmlns:p14="http://schemas.microsoft.com/office/powerpoint/2010/main">
        <p14:playEvt time="54346" objId="4"/>
        <p14:stopEvt time="61054" objId="4"/>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stretch>
            <a:fillRect/>
          </a:stretch>
        </a:blipFill>
        <a:effectLst/>
      </p:bgPr>
    </p:bg>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1981200" y="1035844"/>
            <a:ext cx="4724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6600">
                <a:solidFill>
                  <a:schemeClr val="tx1"/>
                </a:solidFill>
                <a:latin typeface="Arial" charset="0"/>
                <a:cs typeface="Arial" charset="0"/>
              </a:defRPr>
            </a:lvl1pPr>
            <a:lvl2pPr marL="742950" indent="-285750" eaLnBrk="0" hangingPunct="0">
              <a:defRPr sz="6600">
                <a:solidFill>
                  <a:schemeClr val="tx1"/>
                </a:solidFill>
                <a:latin typeface="Arial" charset="0"/>
                <a:cs typeface="Arial" charset="0"/>
              </a:defRPr>
            </a:lvl2pPr>
            <a:lvl3pPr marL="1143000" indent="-228600" eaLnBrk="0" hangingPunct="0">
              <a:defRPr sz="6600">
                <a:solidFill>
                  <a:schemeClr val="tx1"/>
                </a:solidFill>
                <a:latin typeface="Arial" charset="0"/>
                <a:cs typeface="Arial" charset="0"/>
              </a:defRPr>
            </a:lvl3pPr>
            <a:lvl4pPr marL="1600200" indent="-228600" eaLnBrk="0" hangingPunct="0">
              <a:defRPr sz="6600">
                <a:solidFill>
                  <a:schemeClr val="tx1"/>
                </a:solidFill>
                <a:latin typeface="Arial" charset="0"/>
                <a:cs typeface="Arial" charset="0"/>
              </a:defRPr>
            </a:lvl4pPr>
            <a:lvl5pPr marL="2057400" indent="-228600" eaLnBrk="0" hangingPunct="0">
              <a:defRPr sz="6600">
                <a:solidFill>
                  <a:schemeClr val="tx1"/>
                </a:solidFill>
                <a:latin typeface="Arial" charset="0"/>
                <a:cs typeface="Arial" charset="0"/>
              </a:defRPr>
            </a:lvl5pPr>
            <a:lvl6pPr marL="2514600" indent="-228600" eaLnBrk="0" fontAlgn="base" hangingPunct="0">
              <a:spcBef>
                <a:spcPct val="0"/>
              </a:spcBef>
              <a:spcAft>
                <a:spcPct val="0"/>
              </a:spcAft>
              <a:defRPr sz="6600">
                <a:solidFill>
                  <a:schemeClr val="tx1"/>
                </a:solidFill>
                <a:latin typeface="Arial" charset="0"/>
                <a:cs typeface="Arial" charset="0"/>
              </a:defRPr>
            </a:lvl6pPr>
            <a:lvl7pPr marL="2971800" indent="-228600" eaLnBrk="0" fontAlgn="base" hangingPunct="0">
              <a:spcBef>
                <a:spcPct val="0"/>
              </a:spcBef>
              <a:spcAft>
                <a:spcPct val="0"/>
              </a:spcAft>
              <a:defRPr sz="6600">
                <a:solidFill>
                  <a:schemeClr val="tx1"/>
                </a:solidFill>
                <a:latin typeface="Arial" charset="0"/>
                <a:cs typeface="Arial" charset="0"/>
              </a:defRPr>
            </a:lvl7pPr>
            <a:lvl8pPr marL="3429000" indent="-228600" eaLnBrk="0" fontAlgn="base" hangingPunct="0">
              <a:spcBef>
                <a:spcPct val="0"/>
              </a:spcBef>
              <a:spcAft>
                <a:spcPct val="0"/>
              </a:spcAft>
              <a:defRPr sz="6600">
                <a:solidFill>
                  <a:schemeClr val="tx1"/>
                </a:solidFill>
                <a:latin typeface="Arial" charset="0"/>
                <a:cs typeface="Arial" charset="0"/>
              </a:defRPr>
            </a:lvl8pPr>
            <a:lvl9pPr marL="3886200" indent="-228600" eaLnBrk="0" fontAlgn="base" hangingPunct="0">
              <a:spcBef>
                <a:spcPct val="0"/>
              </a:spcBef>
              <a:spcAft>
                <a:spcPct val="0"/>
              </a:spcAft>
              <a:defRPr sz="6600">
                <a:solidFill>
                  <a:schemeClr val="tx1"/>
                </a:solidFill>
                <a:latin typeface="Arial" charset="0"/>
                <a:cs typeface="Arial" charset="0"/>
              </a:defRPr>
            </a:lvl9pPr>
          </a:lstStyle>
          <a:p>
            <a:pPr eaLnBrk="1" fontAlgn="base" hangingPunct="1">
              <a:spcBef>
                <a:spcPct val="0"/>
              </a:spcBef>
              <a:spcAft>
                <a:spcPct val="0"/>
              </a:spcAft>
            </a:pPr>
            <a:r>
              <a:rPr lang="en-US" sz="2400" dirty="0" err="1" smtClean="0">
                <a:solidFill>
                  <a:prstClr val="black"/>
                </a:solidFill>
                <a:latin typeface="Times New Roman" pitchFamily="18" charset="0"/>
                <a:cs typeface="Times New Roman" pitchFamily="18" charset="0"/>
              </a:rPr>
              <a:t>Mắt</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ai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tinh</a:t>
            </a:r>
            <a:r>
              <a:rPr lang="en-US" sz="2400" dirty="0" smtClean="0">
                <a:solidFill>
                  <a:prstClr val="black"/>
                </a:solidFill>
                <a:latin typeface="Times New Roman" pitchFamily="18" charset="0"/>
                <a:cs typeface="Times New Roman" pitchFamily="18" charset="0"/>
              </a:rPr>
              <a:t>?</a:t>
            </a:r>
            <a:r>
              <a:rPr lang="vi-VN" sz="2400" dirty="0" smtClean="0">
                <a:solidFill>
                  <a:prstClr val="black"/>
                </a:solidFill>
                <a:latin typeface="Times New Roman" pitchFamily="18" charset="0"/>
                <a:cs typeface="Times New Roman" pitchFamily="18" charset="0"/>
              </a:rPr>
              <a:t> Bé nói tên quả biến mất.</a:t>
            </a:r>
            <a:endParaRPr lang="en-US" sz="2400" dirty="0">
              <a:solidFill>
                <a:prstClr val="black"/>
              </a:solidFill>
              <a:latin typeface="Times New Roman" pitchFamily="18" charset="0"/>
              <a:cs typeface="Times New Roman" pitchFamily="18" charset="0"/>
            </a:endParaRPr>
          </a:p>
          <a:p>
            <a:pPr eaLnBrk="1" fontAlgn="base" hangingPunct="1">
              <a:spcBef>
                <a:spcPct val="0"/>
              </a:spcBef>
              <a:spcAft>
                <a:spcPct val="0"/>
              </a:spcAft>
            </a:pPr>
            <a:r>
              <a:rPr lang="en-US" sz="2400" dirty="0">
                <a:solidFill>
                  <a:prstClr val="black"/>
                </a:solidFill>
                <a:latin typeface="Times New Roman" pitchFamily="18" charset="0"/>
                <a:cs typeface="Times New Roman" pitchFamily="18" charset="0"/>
              </a:rPr>
              <a:t> </a:t>
            </a:r>
          </a:p>
        </p:txBody>
      </p:sp>
      <p:pic>
        <p:nvPicPr>
          <p:cNvPr id="12" name="Picture 11"/>
          <p:cNvPicPr>
            <a:picLocks noChangeAspect="1"/>
          </p:cNvPicPr>
          <p:nvPr/>
        </p:nvPicPr>
        <p:blipFill>
          <a:blip r:embed="rId6">
            <a:extLst>
              <a:ext uri="{BEBA8EAE-BF5A-486C-A8C5-ECC9F3942E4B}">
                <a14:imgProps xmlns:a14="http://schemas.microsoft.com/office/drawing/2010/main">
                  <a14:imgLayer r:embed="rId7">
                    <a14:imgEffect>
                      <a14:backgroundRemoval t="0" b="99510" l="0" r="95547"/>
                    </a14:imgEffect>
                  </a14:imgLayer>
                </a14:imgProps>
              </a:ext>
              <a:ext uri="{28A0092B-C50C-407E-A947-70E740481C1C}">
                <a14:useLocalDpi xmlns:a14="http://schemas.microsoft.com/office/drawing/2010/main" val="0"/>
              </a:ext>
            </a:extLst>
          </a:blip>
          <a:stretch>
            <a:fillRect/>
          </a:stretch>
        </p:blipFill>
        <p:spPr>
          <a:xfrm>
            <a:off x="821197" y="1485900"/>
            <a:ext cx="2096645" cy="1548193"/>
          </a:xfrm>
          <a:prstGeom prst="rect">
            <a:avLst/>
          </a:prstGeom>
        </p:spPr>
      </p:pic>
      <p:pic>
        <p:nvPicPr>
          <p:cNvPr id="20" name="Picture 19"/>
          <p:cNvPicPr>
            <a:picLocks noChangeAspect="1"/>
          </p:cNvPicPr>
          <p:nvPr/>
        </p:nvPicPr>
        <p:blipFill>
          <a:blip r:embed="rId8">
            <a:extLst>
              <a:ext uri="{BEBA8EAE-BF5A-486C-A8C5-ECC9F3942E4B}">
                <a14:imgProps xmlns:a14="http://schemas.microsoft.com/office/drawing/2010/main">
                  <a14:imgLayer r:embed="rId9">
                    <a14:imgEffect>
                      <a14:backgroundRemoval t="0" b="99052" l="9205" r="89540"/>
                    </a14:imgEffect>
                  </a14:imgLayer>
                </a14:imgProps>
              </a:ext>
              <a:ext uri="{28A0092B-C50C-407E-A947-70E740481C1C}">
                <a14:useLocalDpi xmlns:a14="http://schemas.microsoft.com/office/drawing/2010/main" val="0"/>
              </a:ext>
            </a:extLst>
          </a:blip>
          <a:stretch>
            <a:fillRect/>
          </a:stretch>
        </p:blipFill>
        <p:spPr>
          <a:xfrm rot="16200000">
            <a:off x="1929739" y="2592655"/>
            <a:ext cx="2057400" cy="2244189"/>
          </a:xfrm>
          <a:prstGeom prst="rect">
            <a:avLst/>
          </a:prstGeom>
        </p:spPr>
      </p:pic>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96078" l="9524" r="100000"/>
                    </a14:imgEffect>
                  </a14:imgLayer>
                </a14:imgProps>
              </a:ext>
              <a:ext uri="{28A0092B-C50C-407E-A947-70E740481C1C}">
                <a14:useLocalDpi xmlns:a14="http://schemas.microsoft.com/office/drawing/2010/main" val="0"/>
              </a:ext>
            </a:extLst>
          </a:blip>
          <a:srcRect/>
          <a:stretch>
            <a:fillRect/>
          </a:stretch>
        </p:blipFill>
        <p:spPr bwMode="auto">
          <a:xfrm>
            <a:off x="3521408" y="1264444"/>
            <a:ext cx="2047875" cy="1822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2658" b="87043" l="2990" r="89701"/>
                    </a14:imgEffect>
                  </a14:imgLayer>
                </a14:imgProps>
              </a:ext>
              <a:ext uri="{28A0092B-C50C-407E-A947-70E740481C1C}">
                <a14:useLocalDpi xmlns:a14="http://schemas.microsoft.com/office/drawing/2010/main" val="0"/>
              </a:ext>
            </a:extLst>
          </a:blip>
          <a:srcRect/>
          <a:stretch>
            <a:fillRect/>
          </a:stretch>
        </p:blipFill>
        <p:spPr bwMode="auto">
          <a:xfrm>
            <a:off x="6300192" y="1035844"/>
            <a:ext cx="2310408" cy="205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92000" l="9735" r="89971"/>
                    </a14:imgEffect>
                  </a14:imgLayer>
                </a14:imgProps>
              </a:ext>
              <a:ext uri="{28A0092B-C50C-407E-A947-70E740481C1C}">
                <a14:useLocalDpi xmlns:a14="http://schemas.microsoft.com/office/drawing/2010/main" val="0"/>
              </a:ext>
            </a:extLst>
          </a:blip>
          <a:srcRect/>
          <a:stretch>
            <a:fillRect/>
          </a:stretch>
        </p:blipFill>
        <p:spPr bwMode="auto">
          <a:xfrm>
            <a:off x="4843106" y="2571750"/>
            <a:ext cx="2612290" cy="1830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a:stretch>
            <a:fillRect/>
          </a:stretch>
        </p:blipFill>
        <p:spPr>
          <a:xfrm>
            <a:off x="8382000" y="4572000"/>
            <a:ext cx="609600" cy="457200"/>
          </a:xfrm>
          <a:prstGeom prst="rect">
            <a:avLst/>
          </a:prstGeom>
        </p:spPr>
      </p:pic>
    </p:spTree>
    <p:custDataLst>
      <p:tags r:id="rId1"/>
    </p:custDataLst>
    <p:extLst>
      <p:ext uri="{BB962C8B-B14F-4D97-AF65-F5344CB8AC3E}">
        <p14:creationId xmlns:p14="http://schemas.microsoft.com/office/powerpoint/2010/main" val="954869733"/>
      </p:ext>
    </p:extLst>
  </p:cSld>
  <p:clrMapOvr>
    <a:masterClrMapping/>
  </p:clrMapOvr>
  <mc:AlternateContent xmlns:mc="http://schemas.openxmlformats.org/markup-compatibility/2006" xmlns:p14="http://schemas.microsoft.com/office/powerpoint/2010/main">
    <mc:Choice Requires="p14">
      <p:transition spd="slow" p14:dur="2000" advTm="67044"/>
    </mc:Choice>
    <mc:Fallback xmlns="">
      <p:transition spd="slow" advTm="67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500"/>
                                        <p:tgtEl>
                                          <p:spTgt spid="12"/>
                                        </p:tgtEl>
                                      </p:cBhvr>
                                    </p:animEffect>
                                  </p:childTnLst>
                                </p:cTn>
                              </p:par>
                              <p:par>
                                <p:cTn id="12" presetID="6" presetClass="entr" presetSubtype="16" fill="hold" nodeType="with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circle(in)">
                                      <p:cBhvr>
                                        <p:cTn id="14" dur="500"/>
                                        <p:tgtEl>
                                          <p:spTgt spid="2050"/>
                                        </p:tgtEl>
                                      </p:cBhvr>
                                    </p:animEffect>
                                  </p:childTnLst>
                                </p:cTn>
                              </p:par>
                              <p:par>
                                <p:cTn id="15" presetID="6" presetClass="entr" presetSubtype="16"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500"/>
                                        <p:tgtEl>
                                          <p:spTgt spid="2051"/>
                                        </p:tgtEl>
                                      </p:cBhvr>
                                    </p:animEffect>
                                  </p:childTnLst>
                                </p:cTn>
                              </p:par>
                              <p:par>
                                <p:cTn id="18" presetID="6" presetClass="entr" presetSubtype="16"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circle(in)">
                                      <p:cBhvr>
                                        <p:cTn id="20" dur="500"/>
                                        <p:tgtEl>
                                          <p:spTgt spid="20"/>
                                        </p:tgtEl>
                                      </p:cBhvr>
                                    </p:animEffect>
                                  </p:childTnLst>
                                </p:cTn>
                              </p:par>
                              <p:par>
                                <p:cTn id="21" presetID="6" presetClass="entr" presetSubtype="16" fill="hold" nodeType="with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16" fill="hold" nodeType="clickEffect">
                                  <p:stCondLst>
                                    <p:cond delay="0"/>
                                  </p:stCondLst>
                                  <p:childTnLst>
                                    <p:animEffect transition="out" filter="diamond(in)">
                                      <p:cBhvr>
                                        <p:cTn id="27" dur="2000"/>
                                        <p:tgtEl>
                                          <p:spTgt spid="2051"/>
                                        </p:tgtEl>
                                      </p:cBhvr>
                                    </p:animEffect>
                                    <p:set>
                                      <p:cBhvr>
                                        <p:cTn id="28" dur="1" fill="hold">
                                          <p:stCondLst>
                                            <p:cond delay="1999"/>
                                          </p:stCondLst>
                                        </p:cTn>
                                        <p:tgtEl>
                                          <p:spTgt spid="20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8" presetClass="exit" presetSubtype="16" fill="hold" nodeType="clickEffect">
                                  <p:stCondLst>
                                    <p:cond delay="0"/>
                                  </p:stCondLst>
                                  <p:childTnLst>
                                    <p:animEffect transition="out" filter="diamond(in)">
                                      <p:cBhvr>
                                        <p:cTn id="32" dur="2000"/>
                                        <p:tgtEl>
                                          <p:spTgt spid="12"/>
                                        </p:tgtEl>
                                      </p:cBhvr>
                                    </p:animEffect>
                                    <p:set>
                                      <p:cBhvr>
                                        <p:cTn id="33" dur="1" fill="hold">
                                          <p:stCondLst>
                                            <p:cond delay="1999"/>
                                          </p:stCondLst>
                                        </p:cTn>
                                        <p:tgtEl>
                                          <p:spTgt spid="12"/>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8" presetClass="exit" presetSubtype="16" fill="hold" nodeType="clickEffect">
                                  <p:stCondLst>
                                    <p:cond delay="0"/>
                                  </p:stCondLst>
                                  <p:childTnLst>
                                    <p:animEffect transition="out" filter="diamond(in)">
                                      <p:cBhvr>
                                        <p:cTn id="37" dur="2000"/>
                                        <p:tgtEl>
                                          <p:spTgt spid="2050"/>
                                        </p:tgtEl>
                                      </p:cBhvr>
                                    </p:animEffect>
                                    <p:set>
                                      <p:cBhvr>
                                        <p:cTn id="38" dur="1" fill="hold">
                                          <p:stCondLst>
                                            <p:cond delay="1999"/>
                                          </p:stCondLst>
                                        </p:cTn>
                                        <p:tgtEl>
                                          <p:spTgt spid="205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8" presetClass="exit" presetSubtype="16" fill="hold" nodeType="clickEffect">
                                  <p:stCondLst>
                                    <p:cond delay="0"/>
                                  </p:stCondLst>
                                  <p:childTnLst>
                                    <p:animEffect transition="out" filter="diamond(in)">
                                      <p:cBhvr>
                                        <p:cTn id="42" dur="2000"/>
                                        <p:tgtEl>
                                          <p:spTgt spid="20"/>
                                        </p:tgtEl>
                                      </p:cBhvr>
                                    </p:animEffect>
                                    <p:set>
                                      <p:cBhvr>
                                        <p:cTn id="43" dur="1" fill="hold">
                                          <p:stCondLst>
                                            <p:cond delay="1999"/>
                                          </p:stCondLst>
                                        </p:cTn>
                                        <p:tgtEl>
                                          <p:spTgt spid="20"/>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nodeType="clickEffect">
                                  <p:stCondLst>
                                    <p:cond delay="0"/>
                                  </p:stCondLst>
                                  <p:childTnLst>
                                    <p:animEffect transition="out" filter="diamond(in)">
                                      <p:cBhvr>
                                        <p:cTn id="47" dur="2000"/>
                                        <p:tgtEl>
                                          <p:spTgt spid="2052"/>
                                        </p:tgtEl>
                                      </p:cBhvr>
                                    </p:animEffect>
                                    <p:set>
                                      <p:cBhvr>
                                        <p:cTn id="48" dur="1" fill="hold">
                                          <p:stCondLst>
                                            <p:cond delay="19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timing>
  <p:extLst mod="1">
    <p:ext uri="{E180D4A7-C9FB-4DFB-919C-405C955672EB}">
      <p14:showEvtLst xmlns:p14="http://schemas.microsoft.com/office/powerpoint/2010/main">
        <p14:playEvt time="61139" objId="4"/>
        <p14:stopEvt time="67044" objId="4"/>
      </p14:showEvt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1|4.6"/>
</p:tagLst>
</file>

<file path=ppt/tags/tag10.xml><?xml version="1.0" encoding="utf-8"?>
<p:tagLst xmlns:a="http://schemas.openxmlformats.org/drawingml/2006/main" xmlns:r="http://schemas.openxmlformats.org/officeDocument/2006/relationships" xmlns:p="http://schemas.openxmlformats.org/presentationml/2006/main">
  <p:tag name="TIMING" val="|13.2|1.3"/>
</p:tagLst>
</file>

<file path=ppt/tags/tag2.xml><?xml version="1.0" encoding="utf-8"?>
<p:tagLst xmlns:a="http://schemas.openxmlformats.org/drawingml/2006/main" xmlns:r="http://schemas.openxmlformats.org/officeDocument/2006/relationships" xmlns:p="http://schemas.openxmlformats.org/presentationml/2006/main">
  <p:tag name="TIMING" val="|2|34.3|0.9|29.5|0.8"/>
</p:tagLst>
</file>

<file path=ppt/tags/tag3.xml><?xml version="1.0" encoding="utf-8"?>
<p:tagLst xmlns:a="http://schemas.openxmlformats.org/drawingml/2006/main" xmlns:r="http://schemas.openxmlformats.org/officeDocument/2006/relationships" xmlns:p="http://schemas.openxmlformats.org/presentationml/2006/main">
  <p:tag name="TIMING" val="|19.1|12.2|1.8|2|8.2|1.9|2.4|8.2|2.9|2.9|2.6|3.8|14|2.4|2.3|12.3|1.6"/>
</p:tagLst>
</file>

<file path=ppt/tags/tag4.xml><?xml version="1.0" encoding="utf-8"?>
<p:tagLst xmlns:a="http://schemas.openxmlformats.org/drawingml/2006/main" xmlns:r="http://schemas.openxmlformats.org/officeDocument/2006/relationships" xmlns:p="http://schemas.openxmlformats.org/presentationml/2006/main">
  <p:tag name="TIMING" val="|1.1|12.7|2.2|1.7|7.7|2.3|2.3|9|3.1|2.8|2.9|2.8|12.9|2.4|2.6|10.7|2.1"/>
</p:tagLst>
</file>

<file path=ppt/tags/tag5.xml><?xml version="1.0" encoding="utf-8"?>
<p:tagLst xmlns:a="http://schemas.openxmlformats.org/drawingml/2006/main" xmlns:r="http://schemas.openxmlformats.org/officeDocument/2006/relationships" xmlns:p="http://schemas.openxmlformats.org/presentationml/2006/main">
  <p:tag name="TIMING" val="|0.4|11.8|1.2|2.3|2.9|3|3.2|3|3.6|3.3"/>
</p:tagLst>
</file>

<file path=ppt/tags/tag6.xml><?xml version="1.0" encoding="utf-8"?>
<p:tagLst xmlns:a="http://schemas.openxmlformats.org/drawingml/2006/main" xmlns:r="http://schemas.openxmlformats.org/officeDocument/2006/relationships" xmlns:p="http://schemas.openxmlformats.org/presentationml/2006/main">
  <p:tag name="TIMING" val="|2.9|7.8|2|2.8|2.8"/>
</p:tagLst>
</file>

<file path=ppt/tags/tag7.xml><?xml version="1.0" encoding="utf-8"?>
<p:tagLst xmlns:a="http://schemas.openxmlformats.org/drawingml/2006/main" xmlns:r="http://schemas.openxmlformats.org/officeDocument/2006/relationships" xmlns:p="http://schemas.openxmlformats.org/presentationml/2006/main">
  <p:tag name="TIMING" val="|1.5|7.7|1.2"/>
</p:tagLst>
</file>

<file path=ppt/tags/tag8.xml><?xml version="1.0" encoding="utf-8"?>
<p:tagLst xmlns:a="http://schemas.openxmlformats.org/drawingml/2006/main" xmlns:r="http://schemas.openxmlformats.org/officeDocument/2006/relationships" xmlns:p="http://schemas.openxmlformats.org/presentationml/2006/main">
  <p:tag name="TIMING" val="|19.4|15.9|2|1.9|1.7|1.7|2.2|1.7|1.6|1.8|1.7|1.6"/>
</p:tagLst>
</file>

<file path=ppt/tags/tag9.xml><?xml version="1.0" encoding="utf-8"?>
<p:tagLst xmlns:a="http://schemas.openxmlformats.org/drawingml/2006/main" xmlns:r="http://schemas.openxmlformats.org/officeDocument/2006/relationships" xmlns:p="http://schemas.openxmlformats.org/presentationml/2006/main">
  <p:tag name="TIMING" val="|20.5|23.9|4.3|3.6|3.2|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Watermark">
  <a:themeElements>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Watermar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6600" b="0" i="0" u="none" strike="noStrike" cap="none" normalizeH="0" baseline="0" smtClean="0">
            <a:ln>
              <a:noFill/>
            </a:ln>
            <a:solidFill>
              <a:schemeClr val="tx1"/>
            </a:solidFill>
            <a:effectLst/>
            <a:latin typeface="Arial" charset="0"/>
          </a:defRPr>
        </a:defPPr>
      </a:lstStyle>
    </a:lnDef>
  </a:objectDefaults>
  <a:extraClrSchemeLst>
    <a:extraClrScheme>
      <a:clrScheme name="Watermark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Watermark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Watermark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Watermark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Watermark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Watermark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Watermark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Watermark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Watermark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1145</TotalTime>
  <Words>473</Words>
  <Application>Microsoft Office PowerPoint</Application>
  <PresentationFormat>On-screen Show (16:9)</PresentationFormat>
  <Paragraphs>34</Paragraphs>
  <Slides>10</Slides>
  <Notes>0</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10</vt:i4>
      </vt:variant>
    </vt:vector>
  </HeadingPairs>
  <TitlesOfParts>
    <vt:vector size="20" baseType="lpstr">
      <vt:lpstr>.VnArial</vt:lpstr>
      <vt:lpstr>Arial</vt:lpstr>
      <vt:lpstr>Calibri</vt:lpstr>
      <vt:lpstr>Calibri Light</vt:lpstr>
      <vt:lpstr>Times New Roman</vt:lpstr>
      <vt:lpstr>Wingdings</vt:lpstr>
      <vt:lpstr>Office Theme</vt:lpstr>
      <vt:lpstr>Watermark</vt:lpstr>
      <vt:lpstr>1_Watermark</vt:lpstr>
      <vt:lpstr>2_Office Theme</vt:lpstr>
      <vt:lpstr>PowerPoint Presentation</vt:lpstr>
      <vt:lpstr> Cô cho trẻ đi tham quan quầy hàng bán quả ở siêu thị:  </vt:lpstr>
      <vt:lpstr>PowerPoint Presentation</vt:lpstr>
      <vt:lpstr>PowerPoint Presentation</vt:lpstr>
      <vt:lpstr>Trẻ tập nói câu ghép: Đây là quả gì còn đây là quả gì?(cho trẻ nhắc lại 2 lần)  </vt:lpstr>
      <vt:lpstr>Mở rộng: Ngoài quả xoài màu vàng, quả táo màu đỏ còn quả xoài và quả táo có màu  khác nữa đấy!</vt:lpstr>
      <vt:lpstr>* Giáo dục: Quả xoài và quả táo đều dùng để ăn. Ngoài ra còn được dùng làm nước sinh tố, nước ép rất tốt cho sức khỏe, tăng sức đề kháng chống lại dịch bệnh. Các con nhớ chịu khó ăn quả, uống các loại nước từ quả để có sức khỏe tốt nhé! </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PHÒNG GIÁO DỤC VÀ ĐÀO TẠO HUYỆN GIA LÂM TRƯỜNG MẦM NON BÌNH MINH</dc:title>
  <dc:creator>Nguyen</dc:creator>
  <cp:lastModifiedBy>My PC</cp:lastModifiedBy>
  <cp:revision>109</cp:revision>
  <dcterms:created xsi:type="dcterms:W3CDTF">2020-04-27T16:35:53Z</dcterms:created>
  <dcterms:modified xsi:type="dcterms:W3CDTF">2021-05-14T08:09:10Z</dcterms:modified>
</cp:coreProperties>
</file>