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0" r:id="rId5"/>
    <p:sldId id="265" r:id="rId6"/>
    <p:sldId id="264" r:id="rId7"/>
    <p:sldId id="266" r:id="rId8"/>
    <p:sldId id="26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6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70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7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00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3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49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5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3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65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50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E794B-6178-428F-8933-80FC89C6B812}" type="datetimeFigureOut">
              <a:rPr lang="en-US" smtClean="0"/>
              <a:t>6/11/2018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1A204-F541-4E86-81EE-E6D731CCE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6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TT\Desktop\Bai%20day%20Lan\Moi%20ban%20an%20cat.mp3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4"/>
          <p:cNvSpPr txBox="1">
            <a:spLocks noGrp="1"/>
          </p:cNvSpPr>
          <p:nvPr/>
        </p:nvSpPr>
        <p:spPr bwMode="gray">
          <a:xfrm>
            <a:off x="1524000" y="795338"/>
            <a:ext cx="8458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200" b="1">
              <a:solidFill>
                <a:schemeClr val="bg1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WordArt 6"/>
          <p:cNvSpPr>
            <a:spLocks noChangeArrowheads="1" noChangeShapeType="1" noTextEdit="1"/>
          </p:cNvSpPr>
          <p:nvPr/>
        </p:nvSpPr>
        <p:spPr bwMode="auto">
          <a:xfrm>
            <a:off x="2743200" y="3286126"/>
            <a:ext cx="7239000" cy="1514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kern="10" dirty="0">
                <a:ln w="12700">
                  <a:solidFill>
                    <a:srgbClr val="FF00FF"/>
                  </a:solidFill>
                  <a:round/>
                  <a:headEnd type="none" w="sm" len="sm"/>
                  <a:tailEnd type="none" w="sm" len="sm"/>
                </a:ln>
                <a:solidFill>
                  <a:schemeClr val="tx2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C3</a:t>
            </a:r>
          </a:p>
        </p:txBody>
      </p:sp>
      <p:sp>
        <p:nvSpPr>
          <p:cNvPr id="6148" name="WordArt 7"/>
          <p:cNvSpPr>
            <a:spLocks noChangeArrowheads="1" noChangeShapeType="1" noTextEdit="1"/>
          </p:cNvSpPr>
          <p:nvPr/>
        </p:nvSpPr>
        <p:spPr bwMode="auto">
          <a:xfrm>
            <a:off x="2819400" y="2209800"/>
            <a:ext cx="7543800" cy="128905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40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</a:t>
            </a:r>
          </a:p>
        </p:txBody>
      </p:sp>
      <p:sp>
        <p:nvSpPr>
          <p:cNvPr id="6149" name="WordArt 6"/>
          <p:cNvSpPr>
            <a:spLocks noChangeArrowheads="1" noChangeShapeType="1" noTextEdit="1"/>
          </p:cNvSpPr>
          <p:nvPr/>
        </p:nvSpPr>
        <p:spPr bwMode="auto">
          <a:xfrm>
            <a:off x="3048000" y="5029200"/>
            <a:ext cx="6172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</a:t>
            </a:r>
            <a:r>
              <a:rPr lang="vi-VN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n: Bùi</a:t>
            </a:r>
            <a:r>
              <a:rPr lang="en-US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00"/>
                    </a:gs>
                    <a:gs pos="100000">
                      <a:srgbClr val="002F00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en-US" sz="40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00"/>
                  </a:gs>
                  <a:gs pos="100000">
                    <a:srgbClr val="002F00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12" descr="Sparkling-animated-stars-flickering-in-s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084638"/>
            <a:ext cx="7493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3" descr="Sparkling-animated-stars-flickering-in-s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65638"/>
            <a:ext cx="7493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Bauern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638800"/>
            <a:ext cx="5943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WordArt 19"/>
          <p:cNvSpPr>
            <a:spLocks noChangeArrowheads="1" noChangeShapeType="1" noTextEdit="1"/>
          </p:cNvSpPr>
          <p:nvPr/>
        </p:nvSpPr>
        <p:spPr bwMode="auto">
          <a:xfrm>
            <a:off x="2819400" y="381000"/>
            <a:ext cx="6705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Long Biên</a:t>
            </a:r>
          </a:p>
          <a:p>
            <a:pPr algn="ctr"/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21" descr="Hoa t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43"/>
          <a:stretch>
            <a:fillRect/>
          </a:stretch>
        </p:blipFill>
        <p:spPr bwMode="auto">
          <a:xfrm>
            <a:off x="4800600" y="1295400"/>
            <a:ext cx="2362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61826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2054088" y="1173922"/>
            <a:ext cx="7288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THẠCH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0104" y="2584173"/>
            <a:ext cx="718267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defRPr/>
            </a:pPr>
            <a:r>
              <a:rPr lang="en-US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 ÁN PHÁT TRIỂN THẨM MỸ</a:t>
            </a:r>
          </a:p>
          <a:p>
            <a:pPr algn="ctr" eaLnBrk="0" hangingPunct="0">
              <a:defRPr/>
            </a:pP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Nặ</a:t>
            </a:r>
            <a:r>
              <a:rPr lang="vi-V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 một số đồ dùng trong gia đình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 – 4 tuổi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.VnTimeH" pitchFamily="34" charset="0"/>
            </a:endParaRPr>
          </a:p>
          <a:p>
            <a:pPr algn="ctr" eaLnBrk="0" hangingPunct="0"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.VnTimeH" pitchFamily="34" charset="0"/>
            </a:endParaRPr>
          </a:p>
          <a:p>
            <a:pPr eaLnBrk="0" hangingPunct="0">
              <a:defRPr/>
            </a:pP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  <a:latin typeface=".VnTimeH" pitchFamily="34" charset="0"/>
            </a:endParaRPr>
          </a:p>
          <a:p>
            <a:pPr algn="ctr"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     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vi-VN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Bùi Thị Hiên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                                                         </a:t>
            </a:r>
          </a:p>
          <a:p>
            <a:pPr algn="ctr" eaLnBrk="0" hangingPunct="0">
              <a:defRPr/>
            </a:pPr>
            <a:r>
              <a: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.VnTimeH" pitchFamily="34" charset="0"/>
              </a:rPr>
              <a:t>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3651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4661" y="2153784"/>
            <a:ext cx="6838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Hoạt động 1: Trò chuyện gây hứng thú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MoiBanAn-V.A-37551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1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6" name="Picture 7" descr="DSC06741a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oi ban an c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460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2" name="Picture 4" descr="20078242143_Bat%20va%20Thia%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553200" cy="539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 Box 6"/>
          <p:cNvSpPr txBox="1">
            <a:spLocks noChangeArrowheads="1"/>
          </p:cNvSpPr>
          <p:nvPr/>
        </p:nvSpPr>
        <p:spPr bwMode="auto">
          <a:xfrm>
            <a:off x="5257801" y="5791200"/>
            <a:ext cx="18335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4400"/>
              <a:t>Bát sứ</a:t>
            </a:r>
            <a:endParaRPr lang="en-US" altLang="en-US" sz="4400"/>
          </a:p>
        </p:txBody>
      </p:sp>
      <p:pic>
        <p:nvPicPr>
          <p:cNvPr id="288775" name="Picture 7" descr="DSC03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7162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6" name="Text Box 8"/>
          <p:cNvSpPr txBox="1">
            <a:spLocks noChangeArrowheads="1"/>
          </p:cNvSpPr>
          <p:nvPr/>
        </p:nvSpPr>
        <p:spPr bwMode="auto">
          <a:xfrm>
            <a:off x="5181600" y="6019800"/>
            <a:ext cx="2286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3600"/>
              <a:t>Bát nhựa</a:t>
            </a:r>
            <a:endParaRPr lang="en-US" altLang="en-US" sz="3600"/>
          </a:p>
        </p:txBody>
      </p:sp>
      <p:pic>
        <p:nvPicPr>
          <p:cNvPr id="288777" name="Picture 9" descr="bat%20to%20i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81000"/>
            <a:ext cx="724376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8" name="Text Box 10"/>
          <p:cNvSpPr txBox="1">
            <a:spLocks noChangeArrowheads="1"/>
          </p:cNvSpPr>
          <p:nvPr/>
        </p:nvSpPr>
        <p:spPr bwMode="auto">
          <a:xfrm>
            <a:off x="5410200" y="6019800"/>
            <a:ext cx="1905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altLang="en-US" sz="3200"/>
              <a:t>Bát inox</a:t>
            </a:r>
            <a:endParaRPr lang="en-US" altLang="en-US" sz="3200"/>
          </a:p>
        </p:txBody>
      </p:sp>
      <p:pic>
        <p:nvPicPr>
          <p:cNvPr id="288786" name="Picture 18" descr="hoangtranduy-12302242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115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87" name="Text Box 19"/>
          <p:cNvSpPr txBox="1">
            <a:spLocks noChangeArrowheads="1"/>
          </p:cNvSpPr>
          <p:nvPr/>
        </p:nvSpPr>
        <p:spPr bwMode="auto">
          <a:xfrm>
            <a:off x="5562600" y="5715001"/>
            <a:ext cx="2209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800"/>
              <a:t>Bát thủy tinh</a:t>
            </a:r>
            <a:endParaRPr lang="en-US" altLang="en-US" sz="2800"/>
          </a:p>
        </p:txBody>
      </p:sp>
      <p:pic>
        <p:nvPicPr>
          <p:cNvPr id="288788" name="Picture 20" descr="2216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89" name="Text Box 21"/>
          <p:cNvSpPr txBox="1">
            <a:spLocks noChangeArrowheads="1"/>
          </p:cNvSpPr>
          <p:nvPr/>
        </p:nvSpPr>
        <p:spPr bwMode="auto">
          <a:xfrm>
            <a:off x="2895600" y="25908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sz="2000"/>
              <a:t>Bát sứ</a:t>
            </a:r>
            <a:endParaRPr lang="en-US" altLang="en-US" sz="2000"/>
          </a:p>
        </p:txBody>
      </p:sp>
      <p:pic>
        <p:nvPicPr>
          <p:cNvPr id="288790" name="Picture 22" descr="bat%20to%20in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"/>
            <a:ext cx="3429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91" name="Text Box 23"/>
          <p:cNvSpPr txBox="1">
            <a:spLocks noChangeArrowheads="1"/>
          </p:cNvSpPr>
          <p:nvPr/>
        </p:nvSpPr>
        <p:spPr bwMode="auto">
          <a:xfrm>
            <a:off x="7543800" y="2819401"/>
            <a:ext cx="1066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/>
              <a:t>Bát inox</a:t>
            </a:r>
            <a:endParaRPr lang="en-US" altLang="en-US"/>
          </a:p>
        </p:txBody>
      </p:sp>
      <p:pic>
        <p:nvPicPr>
          <p:cNvPr id="288792" name="Picture 24" descr="DSC031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00"/>
            <a:ext cx="30083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93" name="Text Box 25"/>
          <p:cNvSpPr txBox="1">
            <a:spLocks noChangeArrowheads="1"/>
          </p:cNvSpPr>
          <p:nvPr/>
        </p:nvSpPr>
        <p:spPr bwMode="auto">
          <a:xfrm>
            <a:off x="2667000" y="6248401"/>
            <a:ext cx="1143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/>
              <a:t>Bát nhựa</a:t>
            </a:r>
            <a:endParaRPr lang="en-US" altLang="en-US"/>
          </a:p>
        </p:txBody>
      </p:sp>
      <p:pic>
        <p:nvPicPr>
          <p:cNvPr id="288794" name="Picture 26" descr="hoangtranduy-12302242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766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95" name="Text Box 27"/>
          <p:cNvSpPr txBox="1">
            <a:spLocks noChangeArrowheads="1"/>
          </p:cNvSpPr>
          <p:nvPr/>
        </p:nvSpPr>
        <p:spPr bwMode="auto">
          <a:xfrm>
            <a:off x="7543800" y="57292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>
                <a:solidFill>
                  <a:schemeClr val="bg1"/>
                </a:solidFill>
              </a:rPr>
              <a:t>Bát thủy tinh</a:t>
            </a:r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88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xit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88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288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2887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8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88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8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3" dur="500"/>
                                        <p:tgtEl>
                                          <p:spTgt spid="288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9" dur="2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0" dur="2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1" dur="2250"/>
                                        <p:tgtEl>
                                          <p:spTgt spid="28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88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2250"/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250"/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2250"/>
                                        <p:tgtEl>
                                          <p:spTgt spid="288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28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94" presetID="2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88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2887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88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2887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28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800" decel="100000"/>
                                        <p:tgtEl>
                                          <p:spTgt spid="288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800" decel="100000" fill="hold"/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8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800" decel="100000"/>
                                        <p:tgtEl>
                                          <p:spTgt spid="288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800" decel="100000" fill="hold"/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00" decel="100000" fill="hold"/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800" decel="100000" fill="hold"/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8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74" grpId="0"/>
      <p:bldP spid="288774" grpId="1"/>
      <p:bldP spid="288776" grpId="0"/>
      <p:bldP spid="288776" grpId="1"/>
      <p:bldP spid="288778" grpId="0"/>
      <p:bldP spid="288778" grpId="1"/>
      <p:bldP spid="288787" grpId="0"/>
      <p:bldP spid="288787" grpId="1"/>
      <p:bldP spid="288789" grpId="0"/>
      <p:bldP spid="288791" grpId="0"/>
      <p:bldP spid="288793" grpId="0"/>
      <p:bldP spid="28879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5266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441510" y="-1296542"/>
            <a:ext cx="5308978" cy="943060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584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wnloads\Hình nền PP\Hình nền\khung-hinh-ghep-anh-cuc-dep-50_01525096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44348" y="1248229"/>
            <a:ext cx="3856382" cy="1143000"/>
          </a:xfrm>
          <a:prstGeom prst="rect">
            <a:avLst/>
          </a:prstGeom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487739" y="2667000"/>
            <a:ext cx="5216525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87739" y="2784143"/>
            <a:ext cx="521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Yiruma - Kiss The R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5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4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7411" name="Rectangle 17"/>
          <p:cNvSpPr>
            <a:spLocks noChangeArrowheads="1"/>
          </p:cNvSpPr>
          <p:nvPr/>
        </p:nvSpPr>
        <p:spPr bwMode="auto">
          <a:xfrm>
            <a:off x="1524000" y="3505200"/>
            <a:ext cx="91440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Trưng bày sản phẩm”</a:t>
            </a:r>
            <a:endParaRPr lang="en-US" alt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4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115</Words>
  <Application>Microsoft Office PowerPoint</Application>
  <PresentationFormat>Widescreen</PresentationFormat>
  <Paragraphs>28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.VnTimeH</vt:lpstr>
      <vt:lpstr>Arial</vt:lpstr>
      <vt:lpstr>Calibri</vt:lpstr>
      <vt:lpstr>Calibri Light</vt:lpstr>
      <vt:lpstr>Georgia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2018-11-06T14:35:52Z</dcterms:created>
  <dcterms:modified xsi:type="dcterms:W3CDTF">2018-11-06T15:08:13Z</dcterms:modified>
</cp:coreProperties>
</file>