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80" r:id="rId3"/>
    <p:sldId id="277" r:id="rId4"/>
    <p:sldId id="266" r:id="rId5"/>
    <p:sldId id="265" r:id="rId6"/>
    <p:sldId id="264" r:id="rId7"/>
    <p:sldId id="263" r:id="rId8"/>
    <p:sldId id="269" r:id="rId9"/>
    <p:sldId id="270" r:id="rId10"/>
    <p:sldId id="271" r:id="rId11"/>
    <p:sldId id="272" r:id="rId12"/>
    <p:sldId id="262" r:id="rId13"/>
    <p:sldId id="261" r:id="rId14"/>
    <p:sldId id="260" r:id="rId15"/>
    <p:sldId id="259" r:id="rId16"/>
    <p:sldId id="258" r:id="rId17"/>
    <p:sldId id="267" r:id="rId18"/>
    <p:sldId id="276" r:id="rId19"/>
    <p:sldId id="27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1" autoAdjust="0"/>
    <p:restoredTop sz="93935" autoAdjust="0"/>
  </p:normalViewPr>
  <p:slideViewPr>
    <p:cSldViewPr>
      <p:cViewPr varScale="1">
        <p:scale>
          <a:sx n="92" d="100"/>
          <a:sy n="92" d="100"/>
        </p:scale>
        <p:origin x="136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 alt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 alt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 alt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A83932-E526-4246-91B1-BBCFF27C277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79085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228A64-0092-4AD3-9CE9-0671915E8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13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5234C-365F-4675-9D08-232AEC510C0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11453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90E5E-BE2B-4098-967D-3FFF661CED4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14157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CB167-3B69-4354-8D25-24A0AA3250E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72963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7A104-1CCA-47B2-923B-EDDE1EF22C0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09495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7D416-4011-4A3F-A2D8-E3F5A584B50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4034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130635-D00B-4F7E-A359-7C372BF7AF1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80029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00581-99B7-4301-BEB1-964D537B9BA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17894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6DDB9-7583-4179-A697-1AC7207BAA8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57537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0E167-B606-4986-946C-83832864E1A9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8832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5121E-D1A8-4DFF-B73D-219405A640A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25920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5BEED-A394-4B7E-BC91-0FF94EF07A8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8780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BB448-029D-4330-8214-445C36E96DB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5371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3D4DB-4097-487C-B00D-7F613BE60EE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50247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DB9F7-6FDE-4BD4-A2CD-CDCCC9146CE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59796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A155E-401A-48DD-9E63-5E27657EB0E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16416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3159D9-53AF-44CD-A5BF-4963B6FDA4D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3358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65173-6728-4AD3-9323-4D7A264B041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5268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B989F-6BE5-4AE7-96F9-D7B770A8F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96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F6D91-A999-4E71-9E13-0563A690CE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06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F016F-1CFE-409F-9175-FD59F91C75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638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902B-0FE3-4E1E-A0AD-1D5D4B0400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3C37-1D0A-46D3-AC2C-D4A8A84203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557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BE0E2-8C8F-4106-83FB-4D76C22E8C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B6850-8B17-439A-A2FB-CB5743B096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934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07E14-6282-47AF-B689-475A082F7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C844E-BF8E-4F09-B410-84B692E26F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27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278AE-C055-49C2-9227-17DFE1FA55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5586C-C0DF-45CB-AC28-313136BFA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929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81C88-25A3-4DE7-8103-1116807287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2EC0-A0BB-4FF1-978C-AD778126FF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367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326F-108F-4E51-9C5A-0C96727C2C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202FA-0FFA-4356-ADC6-46FC59646E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211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8F3DF-83C7-4C62-8E56-5D371A0AAF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C6965-7350-42F4-A83E-5452EAF16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637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0EB4E-168E-4DEE-AB78-6E9A4111E9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9AEC-54CF-4A85-B803-E95E58B31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46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1C751-03AC-4842-ABBD-6B60CCE8CC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235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AE055-A57E-4036-826B-574F2C8314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2F9A0-A308-40B7-AF47-6A1F17EA2B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722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CDDCA-1ADC-4CF9-B16C-0C16F6F4B1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D4E34-091B-4EE0-8A80-BA47749C6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39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F9168-317E-46D1-8F8C-42AFF32C38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3F0F3-EB5C-4CC2-A6AE-E980018B9F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02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8DD1F-C01B-4DB0-922B-15EDCA725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37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6764E-045F-4889-9FE6-A31B274622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78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92ED6-800A-41FA-9431-F29E77AFB8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69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41170-45E2-43E3-A042-2BCEB743C6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83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34DA8-2DEA-4039-A84D-9B599FBA75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46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7B857-5159-45B1-8837-280C5CE1C0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00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6F325-5DD2-43F9-B600-793281F851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46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DCCEC1-7CDD-43B4-9EE2-8D5268BB32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CDCA46-86AB-4D4A-A4D4-EAB79A531844}" type="datetimeFigureOut">
              <a:rPr lang="en-US">
                <a:solidFill>
                  <a:prstClr val="black">
                    <a:tint val="75000"/>
                  </a:prstClr>
                </a:solidFill>
                <a:latin typeface=".VnTime" pitchFamily="34" charset="0"/>
              </a:rPr>
              <a:pPr>
                <a:defRPr/>
              </a:pPr>
              <a:t>18/5/2021</a:t>
            </a:fld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BD8F976-83A7-4DFB-9AE9-9D1A9C589000}" type="slidenum">
              <a:rPr lang="en-US" altLang="en-US">
                <a:latin typeface=".VnTime" pitchFamily="34" charset="0"/>
              </a:rPr>
              <a:pPr>
                <a:defRPr/>
              </a:pPr>
              <a:t>‹#›</a:t>
            </a:fld>
            <a:endParaRPr lang="en-US" altLang="en-US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1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5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-762000" y="-914400"/>
            <a:ext cx="10188575" cy="792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-762000" y="457200"/>
            <a:ext cx="10188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 TRƯỜNG MẦM NON GIA QUẤT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-762000" y="3033713"/>
            <a:ext cx="1018857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TRUYỆN: MÓN QUÀ CỦA CÔ GIÁO</a:t>
            </a:r>
            <a:endParaRPr lang="en-US" sz="32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Lứa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tuổi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: 4 - 5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tuổi</a:t>
            </a:r>
            <a:endParaRPr lang="en-US" sz="32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Giáo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viên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Phùng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Thị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 Dung</a:t>
            </a:r>
          </a:p>
          <a:p>
            <a:pPr algn="ctr"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 2020 - 2021</a:t>
            </a:r>
            <a:endParaRPr lang="en-US" sz="28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078" name="WordArt 8"/>
          <p:cNvSpPr>
            <a:spLocks noChangeArrowheads="1" noChangeShapeType="1" noTextEdit="1"/>
          </p:cNvSpPr>
          <p:nvPr/>
        </p:nvSpPr>
        <p:spPr bwMode="auto">
          <a:xfrm>
            <a:off x="1676400" y="762000"/>
            <a:ext cx="7239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-762000" y="1524000"/>
            <a:ext cx="10188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LÀM QUEN VĂN 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07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6224588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trò chơi:</a:t>
            </a:r>
          </a:p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Ghép tranh hóa thân theo nhân vật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1371600" y="1219200"/>
            <a:ext cx="5181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uổi 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học đã kết thúc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514600"/>
            <a:ext cx="49530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MÓN QUÀ CỦA CÔ GIÁO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447800"/>
            <a:ext cx="2590800" cy="685800"/>
          </a:xfrm>
          <a:solidFill>
            <a:srgbClr val="FFFF00">
              <a:alpha val="66000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Câu</a:t>
            </a:r>
            <a:r>
              <a:rPr lang="en-US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chuyện</a:t>
            </a:r>
            <a:endParaRPr lang="en-US" altLang="en-US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80</Words>
  <Application>Microsoft Office PowerPoint</Application>
  <PresentationFormat>On-screen Show (4:3)</PresentationFormat>
  <Paragraphs>32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Default Design</vt:lpstr>
      <vt:lpstr>Office Theme</vt:lpstr>
      <vt:lpstr>PowerPoint Presentation</vt:lpstr>
      <vt:lpstr>MÓN QUÀ CỦA CÔ GIÁO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39</cp:revision>
  <dcterms:created xsi:type="dcterms:W3CDTF">2009-06-14T10:18:10Z</dcterms:created>
  <dcterms:modified xsi:type="dcterms:W3CDTF">2021-05-18T03:32:37Z</dcterms:modified>
</cp:coreProperties>
</file>