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8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EC0E-6445-47F6-9805-BB971170750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AEF4-10B2-4360-B7B8-E37EAFECE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Bài dự thi 1\Bài dự thi 1\Bài dự thi 1\Dữ liệu\Summer-backgroun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657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1711275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 VỚI CHỮ CÁI O Ô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 : 5-6 TUỔI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 : TRƯƠNG THANH HƯỜNG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Bài dự thi 1\Bài dự thi 1\Bài dự thi 1\Dữ liệu\White-daisies-with-spring-backgrounds-vector-se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600200" y="5105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638800" y="5089525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438400" y="510540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124200" y="510540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800600" y="5089525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1620">
            <a:off x="5985172" y="5482792"/>
            <a:ext cx="486671" cy="1105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1447800"/>
            <a:ext cx="4572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44444E-6 C -0.07031 4.44444E-6 -0.13333 0.08703 -0.13333 0.19444 C -0.13333 0.30162 -0.07031 0.38888 0.00833 0.38888 C 0.08559 0.38888 0.15 0.30162 0.15 0.19444 C 0.15 0.08703 0.08559 4.44444E-6 0.00833 4.44444E-6 Z " pathEditMode="relative" rAng="0" ptsTypes="fffff">
                                      <p:cBhvr>
                                        <p:cTn id="11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C:\Users\User\Desktop\Bài dự thi 1\Bài dự thi 1\Bài dự thi 1\Dữ liệu\White-daisies-with-spring-backgrounds-vector-se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r="27577" b="27071"/>
          <a:stretch/>
        </p:blipFill>
        <p:spPr bwMode="auto">
          <a:xfrm>
            <a:off x="-13855" y="-1"/>
            <a:ext cx="3837709" cy="50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1388"/>
            <a:ext cx="37004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248400" y="1600200"/>
            <a:ext cx="4572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091370">
            <a:off x="5346620" y="660230"/>
            <a:ext cx="149876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403988">
            <a:off x="6091788" y="648319"/>
            <a:ext cx="149876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7864 2.22222E-6 -0.14166 0.08703 -0.14166 0.19444 C -0.14166 0.30162 -0.07864 0.38889 -3.33333E-6 0.38889 C 0.07726 0.38889 0.14167 0.30162 0.14167 0.19444 C 0.14167 0.08703 0.07726 2.22222E-6 -3.33333E-6 2.22222E-6 Z " pathEditMode="relative" rAng="0" ptsTypes="fffff">
                                      <p:cBhvr>
                                        <p:cTn id="1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C:\Users\User\Desktop\Bài dự thi 1\Bài dự thi 1\Bài dự thi 1\Dữ liệu\White-daisies-with-spring-backgrounds-vector-se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t="7474" r="27390" b="27476"/>
          <a:stretch/>
        </p:blipFill>
        <p:spPr bwMode="auto">
          <a:xfrm>
            <a:off x="152400" y="304800"/>
            <a:ext cx="3810000" cy="446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58154"/>
            <a:ext cx="37004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075867" y="1371600"/>
            <a:ext cx="4572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-Shape 9"/>
          <p:cNvSpPr/>
          <p:nvPr/>
        </p:nvSpPr>
        <p:spPr>
          <a:xfrm rot="3560864" flipH="1" flipV="1">
            <a:off x="6819445" y="671130"/>
            <a:ext cx="1044799" cy="1261092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-0.07865 4.44444E-6 -0.14167 0.08703 -0.14167 0.19444 C -0.14167 0.30162 -0.07865 0.38888 0 0.38888 C 0.07726 0.38888 0.14167 0.30162 0.14167 0.19444 C 0.14167 0.08703 0.07726 4.44444E-6 0 4.44444E-6 Z " pathEditMode="relative" rAng="0" ptsTypes="fffff">
                                      <p:cBhvr>
                                        <p:cTn id="1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6" y="1828800"/>
            <a:ext cx="2846446" cy="27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01" y="775854"/>
            <a:ext cx="3124200" cy="4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57"/>
            <a:ext cx="2913408" cy="3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1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34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namcuong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13</cp:revision>
  <dcterms:created xsi:type="dcterms:W3CDTF">2020-04-09T05:35:50Z</dcterms:created>
  <dcterms:modified xsi:type="dcterms:W3CDTF">2021-05-14T04:03:44Z</dcterms:modified>
</cp:coreProperties>
</file>