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0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1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6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5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72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9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33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57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0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9AEB-FC21-4EE3-8AB0-CC70504E51F2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9DBBC-CC6F-469C-90FB-436C4233F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4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thedung101\GAmoi\Giao%20an%20M%20non\The%20Gioi%20Quanh%20Be\cacfile\chua%20hoa.wav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11" descr="xmaslight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5800" y="6543675"/>
            <a:ext cx="80010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4" descr="lily_dance_mc">
            <a:hlinkClick r:id="rId3" action="ppaction://hlinkfile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5031753"/>
            <a:ext cx="1262743" cy="175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WordArt 13"/>
          <p:cNvSpPr>
            <a:spLocks noChangeArrowheads="1" noChangeShapeType="1" noTextEdit="1"/>
          </p:cNvSpPr>
          <p:nvPr/>
        </p:nvSpPr>
        <p:spPr bwMode="auto">
          <a:xfrm>
            <a:off x="1371600" y="2133600"/>
            <a:ext cx="6400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Phát triển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nhận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chemeClr val="folHlin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thức</a:t>
            </a:r>
            <a:endParaRPr lang="en-US" sz="3600" b="1" kern="10" dirty="0">
              <a:ln w="19050">
                <a:solidFill>
                  <a:srgbClr val="99CCFF"/>
                </a:solidFill>
                <a:miter lim="800000"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081" name="Picture 43" descr="Ho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57600"/>
            <a:ext cx="9144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WordArt 11"/>
          <p:cNvSpPr>
            <a:spLocks noChangeArrowheads="1" noChangeShapeType="1" noTextEdit="1"/>
          </p:cNvSpPr>
          <p:nvPr/>
        </p:nvSpPr>
        <p:spPr bwMode="auto">
          <a:xfrm>
            <a:off x="1524000" y="685800"/>
            <a:ext cx="6248400" cy="8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Trường </a:t>
            </a:r>
            <a:r>
              <a:rPr lang="vi-VN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M</a:t>
            </a:r>
            <a:r>
              <a:rPr 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 </a:t>
            </a:r>
            <a:r>
              <a:rPr lang="en-US" sz="3600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Gia</a:t>
            </a:r>
            <a:r>
              <a:rPr 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Quất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83" name="WordArt 13"/>
          <p:cNvSpPr>
            <a:spLocks noChangeArrowheads="1" noChangeShapeType="1" noTextEdit="1"/>
          </p:cNvSpPr>
          <p:nvPr/>
        </p:nvSpPr>
        <p:spPr bwMode="auto">
          <a:xfrm>
            <a:off x="914400" y="3200400"/>
            <a:ext cx="7162800" cy="9382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KPKH: </a:t>
            </a:r>
            <a:r>
              <a:rPr lang="en-US" sz="3600" b="1" kern="10" dirty="0" err="1" smtClean="0"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kern="10" dirty="0" smtClean="0"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gradFill rotWithShape="1">
                  <a:gsLst>
                    <a:gs pos="0">
                      <a:schemeClr val="folHlink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600" b="1" kern="10" dirty="0">
              <a:gradFill rotWithShape="1">
                <a:gsLst>
                  <a:gs pos="0">
                    <a:schemeClr val="folHlink"/>
                  </a:gs>
                  <a:gs pos="100000">
                    <a:srgbClr val="FFFF00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4" descr="lily_dance_mc">
            <a:hlinkClick r:id="rId3" action="ppaction://hlinkfile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2771" y="5257801"/>
            <a:ext cx="1276689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4763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 smtClean="0"/>
              <a:t>Giáo viên: Phạm Thanh Huệ</a:t>
            </a:r>
            <a:br>
              <a:rPr lang="vi-VN" dirty="0" smtClean="0"/>
            </a:br>
            <a:r>
              <a:rPr lang="vi-VN" dirty="0" smtClean="0"/>
              <a:t>Lứa tuổi: Mẫu giáo bé C1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6346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Ô MÀU KÌ DIỆU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hlinkClick r:id="rId2" action="ppaction://hlinksldjump"/>
          </p:cNvPr>
          <p:cNvSpPr/>
          <p:nvPr/>
        </p:nvSpPr>
        <p:spPr>
          <a:xfrm>
            <a:off x="4953000" y="2057400"/>
            <a:ext cx="3429000" cy="2590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hlinkClick r:id="rId3" action="ppaction://hlinksldjump"/>
          </p:cNvPr>
          <p:cNvSpPr/>
          <p:nvPr/>
        </p:nvSpPr>
        <p:spPr>
          <a:xfrm>
            <a:off x="762000" y="2057400"/>
            <a:ext cx="3352800" cy="2590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0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2 2">
            <a:hlinkClick r:id="rId2" action="ppaction://hlinksldjump"/>
          </p:cNvPr>
          <p:cNvSpPr/>
          <p:nvPr/>
        </p:nvSpPr>
        <p:spPr>
          <a:xfrm>
            <a:off x="304800" y="228600"/>
            <a:ext cx="8610600" cy="61722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latin typeface=".VnAvant" pitchFamily="34" charset="0"/>
              </a:rPr>
              <a:t>Ph¸o</a:t>
            </a:r>
            <a:r>
              <a:rPr lang="en-US" sz="54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vant" pitchFamily="34" charset="0"/>
              </a:rPr>
              <a:t>hoa</a:t>
            </a:r>
            <a:r>
              <a:rPr lang="en-US" sz="54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vant" pitchFamily="34" charset="0"/>
              </a:rPr>
              <a:t>trong</a:t>
            </a:r>
            <a:r>
              <a:rPr lang="en-US" sz="5400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.VnAvant" pitchFamily="34" charset="0"/>
              </a:rPr>
              <a:t>ly</a:t>
            </a:r>
            <a:endParaRPr lang="en-US" sz="5400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xplosion 1 5"/>
          <p:cNvSpPr/>
          <p:nvPr/>
        </p:nvSpPr>
        <p:spPr>
          <a:xfrm>
            <a:off x="228600" y="76200"/>
            <a:ext cx="8686800" cy="6553200"/>
          </a:xfrm>
          <a:prstGeom prst="irregularSeal1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FF00"/>
                </a:solidFill>
                <a:latin typeface=".VnAvant" pitchFamily="34" charset="0"/>
              </a:rPr>
              <a:t>vò</a:t>
            </a:r>
            <a:r>
              <a:rPr lang="en-US" sz="4400" dirty="0" smtClean="0">
                <a:solidFill>
                  <a:srgbClr val="FFFF00"/>
                </a:solidFill>
                <a:latin typeface=".VnAvant" pitchFamily="34" charset="0"/>
              </a:rPr>
              <a:t> ®</a:t>
            </a:r>
            <a:r>
              <a:rPr lang="en-US" sz="4400" dirty="0" err="1" smtClean="0">
                <a:solidFill>
                  <a:srgbClr val="FFFF00"/>
                </a:solidFill>
                <a:latin typeface=".VnAvant" pitchFamily="34" charset="0"/>
              </a:rPr>
              <a:t>iÖu</a:t>
            </a:r>
            <a:r>
              <a:rPr lang="en-US" sz="4400" dirty="0" smtClean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.VnAvant" pitchFamily="34" charset="0"/>
              </a:rPr>
              <a:t>cña</a:t>
            </a:r>
            <a:r>
              <a:rPr lang="en-US" sz="4400" dirty="0" smtClean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.VnAvant" pitchFamily="34" charset="0"/>
              </a:rPr>
              <a:t>s÷a</a:t>
            </a:r>
            <a:endParaRPr lang="en-US" sz="4400" dirty="0">
              <a:solidFill>
                <a:srgbClr val="FFFF0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58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VŨ ĐIỆU RỬA TAY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36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Giáo viên: Phạm Thanh Huệ Lứa tuổi: Mẫu giáo bé C1</vt:lpstr>
      <vt:lpstr>Ô MÀU KÌ DIỆU</vt:lpstr>
      <vt:lpstr>PowerPoint Presentation</vt:lpstr>
      <vt:lpstr>PowerPoint Presentation</vt:lpstr>
      <vt:lpstr>VŨ ĐIỆU RỬA TAY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viên : Phạm Thanh Huệ Lứa tuổi: 3-4 tuổi</dc:title>
  <dc:creator>SKY</dc:creator>
  <cp:lastModifiedBy>SKY</cp:lastModifiedBy>
  <cp:revision>11</cp:revision>
  <dcterms:created xsi:type="dcterms:W3CDTF">2018-10-29T05:54:30Z</dcterms:created>
  <dcterms:modified xsi:type="dcterms:W3CDTF">2018-11-13T06:05:45Z</dcterms:modified>
</cp:coreProperties>
</file>